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74C0-7CF4-4CAF-8B4E-F6407D301121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B5A1F-0D57-4266-8A17-DE2030B16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7054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74C0-7CF4-4CAF-8B4E-F6407D301121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B5A1F-0D57-4266-8A17-DE2030B16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928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74C0-7CF4-4CAF-8B4E-F6407D301121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B5A1F-0D57-4266-8A17-DE2030B16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921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74C0-7CF4-4CAF-8B4E-F6407D301121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B5A1F-0D57-4266-8A17-DE2030B16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6675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74C0-7CF4-4CAF-8B4E-F6407D301121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B5A1F-0D57-4266-8A17-DE2030B16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5217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74C0-7CF4-4CAF-8B4E-F6407D301121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B5A1F-0D57-4266-8A17-DE2030B16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55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74C0-7CF4-4CAF-8B4E-F6407D301121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B5A1F-0D57-4266-8A17-DE2030B16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2802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74C0-7CF4-4CAF-8B4E-F6407D301121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B5A1F-0D57-4266-8A17-DE2030B16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6527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74C0-7CF4-4CAF-8B4E-F6407D301121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B5A1F-0D57-4266-8A17-DE2030B16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3407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74C0-7CF4-4CAF-8B4E-F6407D301121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B5A1F-0D57-4266-8A17-DE2030B16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8402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74C0-7CF4-4CAF-8B4E-F6407D301121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B5A1F-0D57-4266-8A17-DE2030B16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427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474C0-7CF4-4CAF-8B4E-F6407D301121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B5A1F-0D57-4266-8A17-DE2030B164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20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AHDISTUNEISUUSHÄIRIÖT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9852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AHDISTUNEISUUS ON SISÄISTÄ JÄNNITYSTÄ, LEVOTTOMUUTTA, KAUHUN TAI PANIIKIN TUNNETTA</a:t>
            </a:r>
          </a:p>
          <a:p>
            <a:endParaRPr lang="fi-FI" dirty="0"/>
          </a:p>
          <a:p>
            <a:r>
              <a:rPr lang="fi-FI" dirty="0"/>
              <a:t>ON PITKÄLTI PELON KALTAINEN TUNNETILA</a:t>
            </a:r>
          </a:p>
          <a:p>
            <a:endParaRPr lang="fi-FI" dirty="0"/>
          </a:p>
          <a:p>
            <a:r>
              <a:rPr lang="fi-FI" dirty="0"/>
              <a:t>EI TODELLISTA UHKAA TAI VAARAA</a:t>
            </a:r>
          </a:p>
          <a:p>
            <a:endParaRPr lang="fi-FI" dirty="0"/>
          </a:p>
          <a:p>
            <a:r>
              <a:rPr lang="fi-FI" dirty="0"/>
              <a:t>LIEVÄ AHDISTUS ON ARKIPÄIVÄISTÄ</a:t>
            </a:r>
          </a:p>
          <a:p>
            <a:r>
              <a:rPr lang="fi-FI"/>
              <a:t>AHDISTUNEISUUSHÄIRIÖSTÄ VOIDAAN PUHUA VASTA SILLOIN, KUN AHDISTUNEISUUS ON VOIMAKASTA, PITKÄKESTOISTA SEKÄ PSYYKKISTÄ JA SOSIAALISTA TOIMINTAKYKYÄ RAJOITTAVAA</a:t>
            </a:r>
          </a:p>
        </p:txBody>
      </p:sp>
    </p:spTree>
    <p:extLst>
      <p:ext uri="{BB962C8B-B14F-4D97-AF65-F5344CB8AC3E}">
        <p14:creationId xmlns:p14="http://schemas.microsoft.com/office/powerpoint/2010/main" val="3853585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Paniikkihäiriö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VÄHINTÄÄN NELJÄ SEURAAVISTA OIREISTA:</a:t>
            </a:r>
          </a:p>
          <a:p>
            <a:pPr marL="514350" indent="-514350">
              <a:buAutoNum type="arabicPeriod"/>
            </a:pPr>
            <a:r>
              <a:rPr lang="fi-FI" dirty="0"/>
              <a:t>SYDÄMENTYKYTYS</a:t>
            </a:r>
          </a:p>
          <a:p>
            <a:pPr marL="514350" indent="-514350">
              <a:buAutoNum type="arabicPeriod"/>
            </a:pPr>
            <a:r>
              <a:rPr lang="fi-FI" dirty="0"/>
              <a:t>HIKOILU</a:t>
            </a:r>
          </a:p>
          <a:p>
            <a:pPr marL="514350" indent="-514350">
              <a:buAutoNum type="arabicPeriod"/>
            </a:pPr>
            <a:r>
              <a:rPr lang="fi-FI" dirty="0"/>
              <a:t>TÄRINÄ TAI VAPINA</a:t>
            </a:r>
          </a:p>
          <a:p>
            <a:pPr marL="514350" indent="-514350">
              <a:buAutoNum type="arabicPeriod"/>
            </a:pPr>
            <a:r>
              <a:rPr lang="fi-FI" dirty="0"/>
              <a:t>HENGENAHDISTUS TAI TUKEHTUMISEN TUNNE</a:t>
            </a:r>
          </a:p>
          <a:p>
            <a:pPr marL="514350" indent="-514350">
              <a:buAutoNum type="arabicPeriod"/>
            </a:pPr>
            <a:r>
              <a:rPr lang="fi-FI" dirty="0"/>
              <a:t>KURISTUMISEN TUNTEMUKSET</a:t>
            </a:r>
          </a:p>
          <a:p>
            <a:pPr marL="514350" indent="-514350">
              <a:buAutoNum type="arabicPeriod"/>
            </a:pPr>
            <a:r>
              <a:rPr lang="fi-FI" dirty="0"/>
              <a:t>RINTAKIVUT</a:t>
            </a:r>
          </a:p>
          <a:p>
            <a:pPr marL="514350" indent="-514350">
              <a:buAutoNum type="arabicPeriod"/>
            </a:pPr>
            <a:r>
              <a:rPr lang="fi-FI" dirty="0"/>
              <a:t>PAHOINVOINTI TAI VASTAAVAT</a:t>
            </a:r>
          </a:p>
          <a:p>
            <a:pPr marL="514350" indent="-514350">
              <a:buAutoNum type="arabicPeriod"/>
            </a:pPr>
            <a:r>
              <a:rPr lang="fi-FI" dirty="0"/>
              <a:t>HUIMAUS, PYÖRTYMISEN TUNNE</a:t>
            </a:r>
          </a:p>
          <a:p>
            <a:pPr marL="514350" indent="-514350">
              <a:buAutoNum type="arabicPeriod"/>
            </a:pPr>
            <a:r>
              <a:rPr lang="fi-FI" dirty="0"/>
              <a:t>EPÄTODELLINEN OLO</a:t>
            </a:r>
          </a:p>
          <a:p>
            <a:pPr marL="514350" indent="-514350">
              <a:buAutoNum type="arabicPeriod"/>
            </a:pPr>
            <a:r>
              <a:rPr lang="fi-FI" dirty="0"/>
              <a:t>ITSENSÄ HALLINNAN MENETTÄMISEN PELKO</a:t>
            </a:r>
          </a:p>
          <a:p>
            <a:pPr marL="514350" indent="-514350">
              <a:buAutoNum type="arabicPeriod"/>
            </a:pPr>
            <a:r>
              <a:rPr lang="fi-FI" dirty="0"/>
              <a:t>KUOLEMAN PELKO</a:t>
            </a:r>
          </a:p>
          <a:p>
            <a:pPr marL="514350" indent="-514350">
              <a:buAutoNum type="arabicPeriod"/>
            </a:pPr>
            <a:r>
              <a:rPr lang="fi-FI" dirty="0"/>
              <a:t>PUUTUMINEN JA VILUNVÄREET</a:t>
            </a:r>
          </a:p>
        </p:txBody>
      </p:sp>
    </p:spTree>
    <p:extLst>
      <p:ext uri="{BB962C8B-B14F-4D97-AF65-F5344CB8AC3E}">
        <p14:creationId xmlns:p14="http://schemas.microsoft.com/office/powerpoint/2010/main" val="901639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KOHTAUKSET VOIVAT OLLA ODOTTAMATTOMIA TAI TILANNESIDONNAISIA</a:t>
            </a:r>
          </a:p>
          <a:p>
            <a:r>
              <a:rPr lang="fi-FI" dirty="0"/>
              <a:t>JULKISTEN PAIKKOJEN PELKO (AGORAFOBIA)</a:t>
            </a:r>
          </a:p>
          <a:p>
            <a:r>
              <a:rPr lang="fi-FI" dirty="0"/>
              <a:t>PANIIKKIHÄIRIÖ ILMAN JULKISTEN PAIKKOJEN PELKOA</a:t>
            </a:r>
          </a:p>
          <a:p>
            <a:r>
              <a:rPr lang="fi-FI" dirty="0"/>
              <a:t>PANIIKKIHÄIRIÖ JA JULKISTEN PAIKKOJENPELKO</a:t>
            </a:r>
          </a:p>
        </p:txBody>
      </p:sp>
    </p:spTree>
    <p:extLst>
      <p:ext uri="{BB962C8B-B14F-4D97-AF65-F5344CB8AC3E}">
        <p14:creationId xmlns:p14="http://schemas.microsoft.com/office/powerpoint/2010/main" val="1003572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SOSIAALISTEN TILANTEIDEN PELKO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HUOMATTAVA JA JATKUVA PELKO YHTÄ TAI USEAMPAA SELLAISTA SOSIAALISTA TAI SUORITUSTILANNETTA KOHTAAN, JOSSA HENKILÖ JOUTUU TEKEMISIIN VIERAIDEN IHMISTEN KANSSA TAI TOISTEN TARKKAILUN KOHTEEKSI</a:t>
            </a:r>
          </a:p>
          <a:p>
            <a:r>
              <a:rPr lang="fi-FI" dirty="0"/>
              <a:t>HENKILÖ PELKÄÄ JOUTUVANSA KÄYTTÄYTYMISENSÄ TAKIA NÖYRYYTETYKSI TAI NOLOON TILANTEESEEN</a:t>
            </a:r>
          </a:p>
          <a:p>
            <a:r>
              <a:rPr lang="fi-FI" dirty="0"/>
              <a:t>HENKILÖ TAJUAA PELKONSA OLEVAN LIIALLISTA TAI EPÄREALISTISTA</a:t>
            </a:r>
          </a:p>
          <a:p>
            <a:r>
              <a:rPr lang="fi-FI" dirty="0"/>
              <a:t>PELKO ON ESIINTYNYT VÄHINTÄÄN 6KK AJAN</a:t>
            </a:r>
          </a:p>
        </p:txBody>
      </p:sp>
    </p:spTree>
    <p:extLst>
      <p:ext uri="{BB962C8B-B14F-4D97-AF65-F5344CB8AC3E}">
        <p14:creationId xmlns:p14="http://schemas.microsoft.com/office/powerpoint/2010/main" val="1729403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MÄÄRÄKOHTAISET PELOT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ELÄIMIIN LIITTYVÄ TYYPPI</a:t>
            </a:r>
          </a:p>
          <a:p>
            <a:r>
              <a:rPr lang="fi-FI" dirty="0"/>
              <a:t>YMPÄRISTÖÖN LIITTYVÄ TYYPPI</a:t>
            </a:r>
          </a:p>
          <a:p>
            <a:r>
              <a:rPr lang="fi-FI" dirty="0"/>
              <a:t>VEREEN, ROKOTUKSEEN TAI VAMMOIHIN LIITTYVÄ TYYPPI</a:t>
            </a:r>
          </a:p>
          <a:p>
            <a:r>
              <a:rPr lang="fi-FI" dirty="0"/>
              <a:t>TILANTEISIIN LIITTYVÄ TYYPPI (HISSI, KORKEAT PAIKAT…)</a:t>
            </a:r>
          </a:p>
          <a:p>
            <a:endParaRPr lang="fi-FI" dirty="0"/>
          </a:p>
          <a:p>
            <a:r>
              <a:rPr lang="fi-FI" dirty="0"/>
              <a:t>HENKILÖ TAJUAA PELKONSA OLEVAN LIIALLISTA TAI EPÄREALISTISTA</a:t>
            </a:r>
          </a:p>
        </p:txBody>
      </p:sp>
    </p:spTree>
    <p:extLst>
      <p:ext uri="{BB962C8B-B14F-4D97-AF65-F5344CB8AC3E}">
        <p14:creationId xmlns:p14="http://schemas.microsoft.com/office/powerpoint/2010/main" val="833146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YLEISTYNYT AHDISTUNEISUUSHÄIRIÖ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YLEINEN HUOLI JA AHDISTUS, JOKA KOSKEE MONIA TOIMINTOJA JA TAPAHTUMIA USEAMPINA PÄIVINÄ VÄHINTÄÄN KUUDEN KUUKAUDEN AJAN</a:t>
            </a:r>
          </a:p>
          <a:p>
            <a:r>
              <a:rPr lang="fi-FI" dirty="0"/>
              <a:t>HENKILÖN ON VAIKEA HALLITA HUOLESTUNEISUUTTAAN</a:t>
            </a:r>
          </a:p>
          <a:p>
            <a:r>
              <a:rPr lang="fi-FI" dirty="0"/>
              <a:t>VÄHINTÄÄN KOLME SEURAAVISTA OIREISTA </a:t>
            </a:r>
          </a:p>
          <a:p>
            <a:pPr lvl="1"/>
            <a:r>
              <a:rPr lang="fi-FI" dirty="0"/>
              <a:t>LEVOTTOMUUS TAI JÄNNITTYNEISYYS</a:t>
            </a:r>
          </a:p>
          <a:p>
            <a:pPr lvl="1"/>
            <a:r>
              <a:rPr lang="fi-FI" dirty="0"/>
              <a:t>VÄSYVYYS</a:t>
            </a:r>
          </a:p>
          <a:p>
            <a:pPr lvl="1"/>
            <a:r>
              <a:rPr lang="fi-FI" dirty="0"/>
              <a:t>KESKITTYMISVAIKEUDET TAI AJATUSTEN KATOAMINEN</a:t>
            </a:r>
          </a:p>
          <a:p>
            <a:pPr lvl="1"/>
            <a:r>
              <a:rPr lang="fi-FI" dirty="0"/>
              <a:t>ÄRTYNEISYYS</a:t>
            </a:r>
          </a:p>
          <a:p>
            <a:pPr lvl="1"/>
            <a:r>
              <a:rPr lang="fi-FI" dirty="0"/>
              <a:t>LIHASJÄNNITYS</a:t>
            </a:r>
          </a:p>
          <a:p>
            <a:pPr lvl="1"/>
            <a:r>
              <a:rPr lang="fi-FI" dirty="0"/>
              <a:t>UNIHÄIRIÖT</a:t>
            </a:r>
          </a:p>
        </p:txBody>
      </p:sp>
    </p:spTree>
    <p:extLst>
      <p:ext uri="{BB962C8B-B14F-4D97-AF65-F5344CB8AC3E}">
        <p14:creationId xmlns:p14="http://schemas.microsoft.com/office/powerpoint/2010/main" val="3558909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PAKKO-OIREINEN HÄIRIÖ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PAKKOAJATUKSET</a:t>
            </a:r>
          </a:p>
          <a:p>
            <a:pPr lvl="1"/>
            <a:r>
              <a:rPr lang="fi-FI" dirty="0"/>
              <a:t>TOISTUVIA AJATUKSIA JA YLLYKKEITÄ TAI MIELIKUVIA, JOTKA AIHEUTTAVAT AHDISTUSTA</a:t>
            </a:r>
          </a:p>
          <a:p>
            <a:pPr lvl="1"/>
            <a:r>
              <a:rPr lang="fi-FI" dirty="0"/>
              <a:t>HENKILÖ YRUTTÄÄ TORJUA NÄITÄ</a:t>
            </a:r>
          </a:p>
          <a:p>
            <a:pPr lvl="1"/>
            <a:r>
              <a:rPr lang="fi-FI" dirty="0"/>
              <a:t>HENKILÖ TAJUAA, ETTÄ KYSEISET AJATUKSET OVAT HÄNEN OMAN ELÄMÄNSÄ TUOTTEITA</a:t>
            </a:r>
          </a:p>
          <a:p>
            <a:pPr lvl="1"/>
            <a:r>
              <a:rPr lang="fi-FI" dirty="0"/>
              <a:t>KONTAMINAATIOPELKO</a:t>
            </a:r>
          </a:p>
          <a:p>
            <a:pPr lvl="1"/>
            <a:r>
              <a:rPr lang="fi-FI" dirty="0"/>
              <a:t>PAKONOMAINEN EPÄILY </a:t>
            </a:r>
          </a:p>
          <a:p>
            <a:pPr lvl="1"/>
            <a:r>
              <a:rPr lang="fi-FI" dirty="0"/>
              <a:t>SYMMETRIAN TARVE</a:t>
            </a:r>
          </a:p>
          <a:p>
            <a:pPr lvl="1"/>
            <a:r>
              <a:rPr lang="fi-FI" dirty="0"/>
              <a:t>AGGRESSIIVISET PAKKOAJATUKSET</a:t>
            </a:r>
          </a:p>
          <a:p>
            <a:pPr lvl="1"/>
            <a:r>
              <a:rPr lang="fi-FI" dirty="0"/>
              <a:t>SOMAATTISET PAKKOAJATUKSET</a:t>
            </a:r>
          </a:p>
        </p:txBody>
      </p:sp>
    </p:spTree>
    <p:extLst>
      <p:ext uri="{BB962C8B-B14F-4D97-AF65-F5344CB8AC3E}">
        <p14:creationId xmlns:p14="http://schemas.microsoft.com/office/powerpoint/2010/main" val="3613238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PAKKOTOIMINNAT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TOISTUVAA KÄYTTÄYTYMISTÄ TAI MIELEN TOIMINTOJA, JOTA HENKILÖ KOKEE JOUTUVANSA SUORITTAMAAN PAKKOAJATUSTEN TAI TIETTYJEN SÄÄNTÖJEN TIUKAN NOUDATTAMISEN VUOKSI</a:t>
            </a:r>
          </a:p>
          <a:p>
            <a:r>
              <a:rPr lang="fi-FI" dirty="0"/>
              <a:t>KÄYTTÄYTYMINEN TÄHTÄÄ AHDISTUKSEN TORJUMISEEN</a:t>
            </a:r>
          </a:p>
          <a:p>
            <a:r>
              <a:rPr lang="fi-FI" dirty="0"/>
              <a:t>HENKILÖ YMMÄRTÄÄ TOIMINTOJEN LIIALLISUUDEN JA EPÄREALISTISIA</a:t>
            </a:r>
          </a:p>
          <a:p>
            <a:r>
              <a:rPr lang="fi-FI" dirty="0"/>
              <a:t>AIHEUTTAVAT MERKITTÄVÄÄ KÄRSIMYSTÄ</a:t>
            </a:r>
          </a:p>
          <a:p>
            <a:r>
              <a:rPr lang="fi-FI"/>
              <a:t>VIEVÄT PALJON AIKAA, ENEMMÄN KUIN TUNNIN PÄIVÄSSÄ</a:t>
            </a:r>
          </a:p>
        </p:txBody>
      </p:sp>
    </p:spTree>
    <p:extLst>
      <p:ext uri="{BB962C8B-B14F-4D97-AF65-F5344CB8AC3E}">
        <p14:creationId xmlns:p14="http://schemas.microsoft.com/office/powerpoint/2010/main" val="3228893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297</Words>
  <Application>Microsoft Office PowerPoint</Application>
  <PresentationFormat>Laajakuva</PresentationFormat>
  <Paragraphs>65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AHDISTUNEISUUSHÄIRIÖT</vt:lpstr>
      <vt:lpstr>PowerPoint-esitys</vt:lpstr>
      <vt:lpstr>Paniikkihäiriö</vt:lpstr>
      <vt:lpstr>PowerPoint-esitys</vt:lpstr>
      <vt:lpstr>SOSIAALISTEN TILANTEIDEN PELKO</vt:lpstr>
      <vt:lpstr>MÄÄRÄKOHTAISET PELOT</vt:lpstr>
      <vt:lpstr>YLEISTYNYT AHDISTUNEISUUSHÄIRIÖ</vt:lpstr>
      <vt:lpstr>PAKKO-OIREINEN HÄIRIÖ</vt:lpstr>
      <vt:lpstr>PAKKOTOIMINNAT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AHDISTUNEISUUSHÄIRIÖT</dc:title>
  <dc:creator>sari horppu</dc:creator>
  <cp:lastModifiedBy>sarih</cp:lastModifiedBy>
  <cp:revision>7</cp:revision>
  <dcterms:created xsi:type="dcterms:W3CDTF">2018-03-12T13:48:27Z</dcterms:created>
  <dcterms:modified xsi:type="dcterms:W3CDTF">2020-02-09T17:39:30Z</dcterms:modified>
</cp:coreProperties>
</file>