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382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5417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01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109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3659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641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2629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027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488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62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8844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9A8F6-0203-4EC0-ACC0-CE41A635A04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950C3-D2B9-4FED-BECC-2D909F683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609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AHDISTUNEEN POTILAAN HOITO/HOITOSUHTEESSA HUOMIOITAVAA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5390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Tärkeää on ahdistuksesta keskustelu, ahdistuksen aiheet usein hävettävät</a:t>
            </a:r>
          </a:p>
          <a:p>
            <a:r>
              <a:rPr lang="fi-FI" dirty="0"/>
              <a:t>Asteikkokysymykset</a:t>
            </a:r>
          </a:p>
          <a:p>
            <a:r>
              <a:rPr lang="fi-FI" dirty="0"/>
              <a:t>Tärkeää on tieto siitä, että ahdistukseen voi vaikuttaa</a:t>
            </a:r>
          </a:p>
          <a:p>
            <a:r>
              <a:rPr lang="fi-FI" dirty="0"/>
              <a:t>Erilaiset rentoutumistekniikat ja liikunta</a:t>
            </a:r>
          </a:p>
          <a:p>
            <a:r>
              <a:rPr lang="fi-FI" dirty="0"/>
              <a:t>Pelkojen asteittainen kohtaaminen</a:t>
            </a:r>
          </a:p>
          <a:p>
            <a:r>
              <a:rPr lang="fi-FI" dirty="0"/>
              <a:t>Ajatusten keskittäminen johonkin muuhun kuin ahdistavaan kohteeseen tai ahdistaviin ajatuksiin</a:t>
            </a:r>
          </a:p>
          <a:p>
            <a:r>
              <a:rPr lang="fi-FI" dirty="0"/>
              <a:t>Ahdistusta lisäävien ajatusten tunnistaminen ja ajatusten muuttaminen</a:t>
            </a:r>
          </a:p>
        </p:txBody>
      </p:sp>
    </p:spTree>
    <p:extLst>
      <p:ext uri="{BB962C8B-B14F-4D97-AF65-F5344CB8AC3E}">
        <p14:creationId xmlns:p14="http://schemas.microsoft.com/office/powerpoint/2010/main" val="280862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Anna itsellesi lupa jännittää niin paljon kuin ikinä</a:t>
            </a:r>
          </a:p>
          <a:p>
            <a:r>
              <a:rPr lang="fi-FI" dirty="0"/>
              <a:t>Mielikuvaharjoitukset esim. anna ahdistukselle hahmo ja häivytä se katon rajaan ja ulos ikkunasta….</a:t>
            </a:r>
          </a:p>
          <a:p>
            <a:r>
              <a:rPr lang="fi-FI" dirty="0"/>
              <a:t>Älä anna ahdistuneelle potilaalle heti lääkettä ahdistuskohtaukseen vaan tarjoa aina ensin keskustelua tai muita keinoja.</a:t>
            </a:r>
          </a:p>
          <a:p>
            <a:r>
              <a:rPr lang="fi-FI" dirty="0" err="1"/>
              <a:t>Psykoedukaatio</a:t>
            </a:r>
            <a:r>
              <a:rPr lang="fi-FI" dirty="0"/>
              <a:t> </a:t>
            </a:r>
            <a:r>
              <a:rPr lang="fi-FI"/>
              <a:t>ja vertaisryhmätoiminta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1366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91</Words>
  <Application>Microsoft Office PowerPoint</Application>
  <PresentationFormat>Laajakuva</PresentationFormat>
  <Paragraphs>12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AHDISTUNEEN POTILAAN HOITO/HOITOSUHTEESSA HUOMIOITAVAA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AHDISTUNEEN POTILAAN HOITO/HOITOSUHTEESSA HUOMIOITAVAA</dc:title>
  <dc:creator>sari horppu</dc:creator>
  <cp:lastModifiedBy>sarih</cp:lastModifiedBy>
  <cp:revision>4</cp:revision>
  <dcterms:created xsi:type="dcterms:W3CDTF">2014-09-09T16:51:35Z</dcterms:created>
  <dcterms:modified xsi:type="dcterms:W3CDTF">2020-02-09T17:40:13Z</dcterms:modified>
</cp:coreProperties>
</file>