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9D625-AB5B-48FD-BC54-09D0AD4BE748}" type="datetimeFigureOut">
              <a:rPr lang="fi-FI" smtClean="0"/>
              <a:t>23.2.2020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2C898-3A77-4CE0-A3DE-A0AE0EF9F8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94345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9D625-AB5B-48FD-BC54-09D0AD4BE748}" type="datetimeFigureOut">
              <a:rPr lang="fi-FI" smtClean="0"/>
              <a:t>23.2.2020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2C898-3A77-4CE0-A3DE-A0AE0EF9F8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40463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9D625-AB5B-48FD-BC54-09D0AD4BE748}" type="datetimeFigureOut">
              <a:rPr lang="fi-FI" smtClean="0"/>
              <a:t>23.2.2020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2C898-3A77-4CE0-A3DE-A0AE0EF9F8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49153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9D625-AB5B-48FD-BC54-09D0AD4BE748}" type="datetimeFigureOut">
              <a:rPr lang="fi-FI" smtClean="0"/>
              <a:t>23.2.2020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2C898-3A77-4CE0-A3DE-A0AE0EF9F8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24885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9D625-AB5B-48FD-BC54-09D0AD4BE748}" type="datetimeFigureOut">
              <a:rPr lang="fi-FI" smtClean="0"/>
              <a:t>23.2.2020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2C898-3A77-4CE0-A3DE-A0AE0EF9F8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11997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9D625-AB5B-48FD-BC54-09D0AD4BE748}" type="datetimeFigureOut">
              <a:rPr lang="fi-FI" smtClean="0"/>
              <a:t>23.2.2020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2C898-3A77-4CE0-A3DE-A0AE0EF9F8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53144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9D625-AB5B-48FD-BC54-09D0AD4BE748}" type="datetimeFigureOut">
              <a:rPr lang="fi-FI" smtClean="0"/>
              <a:t>23.2.2020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2C898-3A77-4CE0-A3DE-A0AE0EF9F8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9234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9D625-AB5B-48FD-BC54-09D0AD4BE748}" type="datetimeFigureOut">
              <a:rPr lang="fi-FI" smtClean="0"/>
              <a:t>23.2.2020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2C898-3A77-4CE0-A3DE-A0AE0EF9F8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65675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9D625-AB5B-48FD-BC54-09D0AD4BE748}" type="datetimeFigureOut">
              <a:rPr lang="fi-FI" smtClean="0"/>
              <a:t>23.2.2020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2C898-3A77-4CE0-A3DE-A0AE0EF9F8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54336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9D625-AB5B-48FD-BC54-09D0AD4BE748}" type="datetimeFigureOut">
              <a:rPr lang="fi-FI" smtClean="0"/>
              <a:t>23.2.2020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2C898-3A77-4CE0-A3DE-A0AE0EF9F8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63335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9D625-AB5B-48FD-BC54-09D0AD4BE748}" type="datetimeFigureOut">
              <a:rPr lang="fi-FI" smtClean="0"/>
              <a:t>23.2.2020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2C898-3A77-4CE0-A3DE-A0AE0EF9F8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95603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C9D625-AB5B-48FD-BC54-09D0AD4BE748}" type="datetimeFigureOut">
              <a:rPr lang="fi-FI" smtClean="0"/>
              <a:t>23.2.2020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72C898-3A77-4CE0-A3DE-A0AE0EF9F8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208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/>
              <a:t>HOITOSUHDETYÖSKENTELY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MIELENTERVEYSTYÖSSÄ</a:t>
            </a:r>
          </a:p>
        </p:txBody>
      </p:sp>
    </p:spTree>
    <p:extLst>
      <p:ext uri="{BB962C8B-B14F-4D97-AF65-F5344CB8AC3E}">
        <p14:creationId xmlns:p14="http://schemas.microsoft.com/office/powerpoint/2010/main" val="27055191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OMAHOITAJUUS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SUHTEEN ALUSSA OMAHOITAJA ESITTÄYTT, KERTOO OMAHOITAJUUDESTA, SELVENTÄÄ SALASSAPIDON MERKITYSTÄ</a:t>
            </a:r>
          </a:p>
          <a:p>
            <a:r>
              <a:rPr lang="fi-FI" dirty="0"/>
              <a:t>TEKEE POTILAAN KANSSA SOPIMUKSEN JA SUUNNITELMAN YHTEISISTÄ KESKUSTELUISTA, NIIDEN KESTOSTA JA HOITAJIEN OSUUDESTA </a:t>
            </a:r>
          </a:p>
          <a:p>
            <a:r>
              <a:rPr lang="fi-FI" dirty="0"/>
              <a:t>TÄRKEÄÄ ON LUODA TURVALLISUUDEN JA JATKUVUUDEN TUNNE POTILAALLE</a:t>
            </a:r>
          </a:p>
          <a:p>
            <a:r>
              <a:rPr lang="fi-FI" dirty="0"/>
              <a:t>HUOLEHTII HOITOSUUNNITELMAN TEOSTA JA KOOLLE KUTSUU ERI AMMATTIRYHMÄT SIIHEN</a:t>
            </a:r>
          </a:p>
        </p:txBody>
      </p:sp>
    </p:spTree>
    <p:extLst>
      <p:ext uri="{BB962C8B-B14F-4D97-AF65-F5344CB8AC3E}">
        <p14:creationId xmlns:p14="http://schemas.microsoft.com/office/powerpoint/2010/main" val="7288621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HOITAJA ON LISÄKSI OHJAAJA, TIEDONANTAJA, ASIANTUNTIJA, POTILAAN ASIOIDEN JA PÄIVITTÄISTEN TOIMIEN HOITAJA, RAJOITTAJA JA KANNUSTAJA</a:t>
            </a:r>
          </a:p>
          <a:p>
            <a:r>
              <a:rPr lang="fi-FI" dirty="0"/>
              <a:t>TOIMII HOITOYHTEISÖSSÄ POTILAAN APUNA</a:t>
            </a:r>
          </a:p>
          <a:p>
            <a:r>
              <a:rPr lang="fi-FI" dirty="0"/>
              <a:t>EI LÄHDE MUKAAN SPLITTAUS ASEMAAN</a:t>
            </a:r>
          </a:p>
          <a:p>
            <a:r>
              <a:rPr lang="fi-FI" dirty="0"/>
              <a:t>TEKEE TIIVISTÄ YHTEISTYÖTÄ MUUN HOITOTIIMIN KANSSA</a:t>
            </a:r>
          </a:p>
          <a:p>
            <a:r>
              <a:rPr lang="fi-FI" dirty="0"/>
              <a:t>PERHEEN KANSSA TYÖSKENTELEE USEIN NIMETTY PERHETYÖNTEKIJÄ OMAHOITAJAN RINNALLA</a:t>
            </a:r>
          </a:p>
        </p:txBody>
      </p:sp>
    </p:spTree>
    <p:extLst>
      <p:ext uri="{BB962C8B-B14F-4D97-AF65-F5344CB8AC3E}">
        <p14:creationId xmlns:p14="http://schemas.microsoft.com/office/powerpoint/2010/main" val="3403235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OMAHOITAJALLA ON USEIN NIMETTY TYÖPARI, KUN OMAHOITAJA EI OLE TYÖSSÄ NIMETÄÄN KORVAAVA HOITAJA</a:t>
            </a:r>
          </a:p>
          <a:p>
            <a:r>
              <a:rPr lang="fi-FI" dirty="0"/>
              <a:t>OMAHOITAJASUHDE EI OLE YSTÄVYYSSUHDE; ELI HOITAJA KONTROLLOI SANOMISIAAN, EIKÄ ASETU KENENKÄÄN PUOLELLE TAI KETÄÄN VASTAAN</a:t>
            </a:r>
          </a:p>
          <a:p>
            <a:r>
              <a:rPr lang="fi-FI" dirty="0"/>
              <a:t>OMAHOITAJA KOHTAA USEIN POTILAAN KANSSA SAMOJA ELÄMÄNKRIISEJÄ=&gt; KOHDATAAN IHMISENÄ</a:t>
            </a:r>
          </a:p>
        </p:txBody>
      </p:sp>
    </p:spTree>
    <p:extLst>
      <p:ext uri="{BB962C8B-B14F-4D97-AF65-F5344CB8AC3E}">
        <p14:creationId xmlns:p14="http://schemas.microsoft.com/office/powerpoint/2010/main" val="8952148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HOITOSUHTEEN VAIHEET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AutoNum type="arabicPeriod"/>
            </a:pPr>
            <a:r>
              <a:rPr lang="fi-FI" dirty="0"/>
              <a:t>ALKU/TUTUSTUMISVAIHE</a:t>
            </a:r>
          </a:p>
          <a:p>
            <a:pPr>
              <a:buFontTx/>
              <a:buChar char="-"/>
            </a:pPr>
            <a:r>
              <a:rPr lang="fi-FI" dirty="0"/>
              <a:t>TIEDON KERUUTA</a:t>
            </a:r>
          </a:p>
          <a:p>
            <a:pPr>
              <a:buFontTx/>
              <a:buChar char="-"/>
            </a:pPr>
            <a:r>
              <a:rPr lang="fi-FI" dirty="0"/>
              <a:t>OMAHOITAJAN VALINTA/TRANSFERENSSI</a:t>
            </a:r>
          </a:p>
          <a:p>
            <a:pPr>
              <a:buFontTx/>
              <a:buChar char="-"/>
            </a:pPr>
            <a:r>
              <a:rPr lang="fi-FI" dirty="0"/>
              <a:t>KOKONAISKUVAN SAAMINEN POTILAAN TILANTEESTA</a:t>
            </a:r>
          </a:p>
          <a:p>
            <a:pPr>
              <a:buFontTx/>
              <a:buChar char="-"/>
            </a:pPr>
            <a:r>
              <a:rPr lang="fi-FI" dirty="0"/>
              <a:t>POTILAAN OMA KÄSITYS SAIRAUDESTA</a:t>
            </a:r>
          </a:p>
          <a:p>
            <a:pPr>
              <a:buFontTx/>
              <a:buChar char="-"/>
            </a:pPr>
            <a:r>
              <a:rPr lang="fi-FI" dirty="0"/>
              <a:t>LÄÄKÄRI HAASTATTELEE</a:t>
            </a:r>
          </a:p>
          <a:p>
            <a:pPr>
              <a:buFontTx/>
              <a:buChar char="-"/>
            </a:pPr>
            <a:r>
              <a:rPr lang="fi-FI" dirty="0"/>
              <a:t>ERILAISET LUVAT, MAHDOLLISET RAJOITUKSET</a:t>
            </a:r>
          </a:p>
          <a:p>
            <a:pPr>
              <a:buFontTx/>
              <a:buChar char="-"/>
            </a:pPr>
            <a:r>
              <a:rPr lang="fi-FI" dirty="0"/>
              <a:t>TAVAROIDEN TARKASTUS</a:t>
            </a:r>
          </a:p>
          <a:p>
            <a:pPr>
              <a:buFontTx/>
              <a:buChar char="-"/>
            </a:pPr>
            <a:r>
              <a:rPr lang="fi-FI" dirty="0"/>
              <a:t>PERUSTARPEISTA HUOLEHTIMINEN</a:t>
            </a:r>
          </a:p>
          <a:p>
            <a:pPr>
              <a:buFontTx/>
              <a:buChar char="-"/>
            </a:pPr>
            <a:r>
              <a:rPr lang="fi-FI" dirty="0"/>
              <a:t>OMAISTEN KUULEMINEN JA INFORMOINTI</a:t>
            </a:r>
          </a:p>
        </p:txBody>
      </p:sp>
    </p:spTree>
    <p:extLst>
      <p:ext uri="{BB962C8B-B14F-4D97-AF65-F5344CB8AC3E}">
        <p14:creationId xmlns:p14="http://schemas.microsoft.com/office/powerpoint/2010/main" val="34696444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dirty="0"/>
              <a:t>2. HOITOSUHTEESSA OLO/TYÖSKENTELYVAIHE</a:t>
            </a:r>
          </a:p>
          <a:p>
            <a:pPr>
              <a:buFontTx/>
              <a:buChar char="-"/>
            </a:pPr>
            <a:r>
              <a:rPr lang="fi-FI" dirty="0"/>
              <a:t>VOI KESTÄÄ MUUTAMISTA TUNNEISTA USEISIIN VUOSIIN</a:t>
            </a:r>
          </a:p>
          <a:p>
            <a:pPr>
              <a:buFontTx/>
              <a:buChar char="-"/>
            </a:pPr>
            <a:r>
              <a:rPr lang="fi-FI" dirty="0"/>
              <a:t>LUOTTAMUS ON SYNTYNYT</a:t>
            </a:r>
          </a:p>
          <a:p>
            <a:pPr>
              <a:buFontTx/>
              <a:buChar char="-"/>
            </a:pPr>
            <a:r>
              <a:rPr lang="fi-FI" dirty="0"/>
              <a:t>VOI OLLA HYVIN SYMBIOOTTINEN</a:t>
            </a:r>
          </a:p>
          <a:p>
            <a:pPr>
              <a:buFontTx/>
              <a:buChar char="-"/>
            </a:pPr>
            <a:r>
              <a:rPr lang="fi-FI" dirty="0"/>
              <a:t>HOITAJAN HUOLENPITO/HOITOSUHDEKESKUSTELUT</a:t>
            </a:r>
          </a:p>
          <a:p>
            <a:pPr>
              <a:buFontTx/>
              <a:buChar char="-"/>
            </a:pPr>
            <a:r>
              <a:rPr lang="fi-FI" dirty="0"/>
              <a:t>HOITOSOPIMUS</a:t>
            </a:r>
          </a:p>
          <a:p>
            <a:pPr>
              <a:buFontTx/>
              <a:buChar char="-"/>
            </a:pPr>
            <a:r>
              <a:rPr lang="fi-FI" dirty="0"/>
              <a:t>HOITAJA ON ASIANTUNTIJA</a:t>
            </a:r>
          </a:p>
          <a:p>
            <a:pPr>
              <a:buFontTx/>
              <a:buChar char="-"/>
            </a:pPr>
            <a:r>
              <a:rPr lang="fi-FI" dirty="0"/>
              <a:t>HOITOSUUNNITELMAN TEKO JA HOIDON ARVIOINTI</a:t>
            </a:r>
          </a:p>
          <a:p>
            <a:pPr>
              <a:buFontTx/>
              <a:buChar char="-"/>
            </a:pPr>
            <a:r>
              <a:rPr lang="fi-FI" dirty="0"/>
              <a:t>PERHE JA VERKOSTOTAPAAMISET/MONIAMMATILLISEN TIIMIN HYÖDYNTÄMINEN</a:t>
            </a:r>
          </a:p>
        </p:txBody>
      </p:sp>
    </p:spTree>
    <p:extLst>
      <p:ext uri="{BB962C8B-B14F-4D97-AF65-F5344CB8AC3E}">
        <p14:creationId xmlns:p14="http://schemas.microsoft.com/office/powerpoint/2010/main" val="3243916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/>
              <a:t>3. LOPETUSVAIHE</a:t>
            </a:r>
          </a:p>
          <a:p>
            <a:pPr>
              <a:buFontTx/>
              <a:buChar char="-"/>
            </a:pPr>
            <a:r>
              <a:rPr lang="fi-FI" dirty="0"/>
              <a:t>KAHDENKESKISIÄ KESKUSTELUJA HARVENNETAAN JA KEVENNETÄÄN JA NIISSÄ LUODAAN NÄKYMÄ TULEVAISUUTEEN</a:t>
            </a:r>
          </a:p>
          <a:p>
            <a:pPr>
              <a:buFontTx/>
              <a:buChar char="-"/>
            </a:pPr>
            <a:r>
              <a:rPr lang="fi-FI" dirty="0"/>
              <a:t>KERRATAAN, MITÄ ON TAPAHTUN (RAJOITUKSET JA ERISTÄMISET KÄYDÄÄN LÄPI)</a:t>
            </a:r>
          </a:p>
          <a:p>
            <a:pPr>
              <a:buFontTx/>
              <a:buChar char="-"/>
            </a:pPr>
            <a:r>
              <a:rPr lang="fi-FI" dirty="0"/>
              <a:t>PUHUTAAN POTILAAN KOTIUTUMISEEN LIITTYVISTÄ TOIVEISTA JA PELOISTA</a:t>
            </a:r>
          </a:p>
          <a:p>
            <a:pPr>
              <a:buFontTx/>
              <a:buChar char="-"/>
            </a:pPr>
            <a:r>
              <a:rPr lang="fi-FI" dirty="0"/>
              <a:t>JATKOHOIDON SUUNNITTELU</a:t>
            </a:r>
          </a:p>
          <a:p>
            <a:pPr>
              <a:buFontTx/>
              <a:buChar char="-"/>
            </a:pPr>
            <a:r>
              <a:rPr lang="fi-FI"/>
              <a:t>SOVITAAN, MITEN TOIMITAAN, KUN TÖRMÄTÄÄN EPÄVIRALLISESTI</a:t>
            </a:r>
          </a:p>
        </p:txBody>
      </p:sp>
    </p:spTree>
    <p:extLst>
      <p:ext uri="{BB962C8B-B14F-4D97-AF65-F5344CB8AC3E}">
        <p14:creationId xmlns:p14="http://schemas.microsoft.com/office/powerpoint/2010/main" val="38584394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243</Words>
  <Application>Microsoft Office PowerPoint</Application>
  <PresentationFormat>Laajakuva</PresentationFormat>
  <Paragraphs>41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Office-teema</vt:lpstr>
      <vt:lpstr>HOITOSUHDETYÖSKENTELY</vt:lpstr>
      <vt:lpstr>OMAHOITAJUUS</vt:lpstr>
      <vt:lpstr>PowerPoint-esitys</vt:lpstr>
      <vt:lpstr>PowerPoint-esitys</vt:lpstr>
      <vt:lpstr>HOITOSUHTEEN VAIHEET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HOITOSUHDETYÖSKENTELYN PERUSTEET</dc:title>
  <dc:creator>sari horppu</dc:creator>
  <cp:lastModifiedBy>sarih</cp:lastModifiedBy>
  <cp:revision>5</cp:revision>
  <dcterms:created xsi:type="dcterms:W3CDTF">2018-04-12T18:05:23Z</dcterms:created>
  <dcterms:modified xsi:type="dcterms:W3CDTF">2020-02-23T08:53:35Z</dcterms:modified>
</cp:coreProperties>
</file>