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691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243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162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401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298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676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411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84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235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25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928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F5D7C-F55C-4843-81FE-F7155E370F06}" type="datetimeFigureOut">
              <a:rPr lang="fi-FI" smtClean="0"/>
              <a:pPr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DA462-C87B-44EF-9D1F-E09F96762F0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819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PERHETYÖ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356992"/>
            <a:ext cx="6410316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23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perhetyö on?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Perheen tukemista arjessa</a:t>
            </a:r>
          </a:p>
          <a:p>
            <a:r>
              <a:rPr lang="fi-FI" dirty="0"/>
              <a:t>Perheenjäsenten välisen vuorovaikutuksen tukemista</a:t>
            </a:r>
          </a:p>
          <a:p>
            <a:r>
              <a:rPr lang="fi-FI" dirty="0"/>
              <a:t>Perheen kannustamista löytämään omat voimavarat ja rakentavat selviytymiskeinot</a:t>
            </a:r>
          </a:p>
          <a:p>
            <a:r>
              <a:rPr lang="fi-FI" dirty="0"/>
              <a:t>Mallina olemista</a:t>
            </a:r>
          </a:p>
          <a:p>
            <a:r>
              <a:rPr lang="fi-FI" dirty="0"/>
              <a:t>Kriisitilanteissa tukemista</a:t>
            </a:r>
          </a:p>
          <a:p>
            <a:r>
              <a:rPr lang="fi-FI" dirty="0"/>
              <a:t>Verkostojen rakentamista</a:t>
            </a:r>
          </a:p>
        </p:txBody>
      </p:sp>
    </p:spTree>
    <p:extLst>
      <p:ext uri="{BB962C8B-B14F-4D97-AF65-F5344CB8AC3E}">
        <p14:creationId xmlns:p14="http://schemas.microsoft.com/office/powerpoint/2010/main" val="64475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Vanhemmuuden tukemista</a:t>
            </a:r>
          </a:p>
          <a:p>
            <a:r>
              <a:rPr lang="fi-FI" dirty="0"/>
              <a:t>Lapsen terveen kehityksen turvaamista</a:t>
            </a:r>
          </a:p>
          <a:p>
            <a:r>
              <a:rPr lang="fi-FI" dirty="0"/>
              <a:t>Tiedon antamista</a:t>
            </a:r>
          </a:p>
        </p:txBody>
      </p:sp>
    </p:spTree>
    <p:extLst>
      <p:ext uri="{BB962C8B-B14F-4D97-AF65-F5344CB8AC3E}">
        <p14:creationId xmlns:p14="http://schemas.microsoft.com/office/powerpoint/2010/main" val="277187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Missä perhetyötä tehdään?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Kunnan/kaupungin taholta ns. lapsiperheiden kotipalvelu ja neuvoloiden tekemä perhetyö (terveydenhoitajan parina työskentelee perhetyöntekijä). On ennaltaehkäisevää työtä.</a:t>
            </a:r>
          </a:p>
          <a:p>
            <a:r>
              <a:rPr lang="fi-FI" dirty="0"/>
              <a:t>Kasvatus- ja perheneuvolat</a:t>
            </a:r>
          </a:p>
          <a:p>
            <a:r>
              <a:rPr lang="fi-FI" dirty="0"/>
              <a:t>Lastensuojelun perhetyö, se voi olla:</a:t>
            </a:r>
          </a:p>
          <a:p>
            <a:pPr lvl="1"/>
            <a:r>
              <a:rPr lang="fi-FI" dirty="0"/>
              <a:t>Korjaavaa</a:t>
            </a:r>
          </a:p>
          <a:p>
            <a:pPr lvl="1"/>
            <a:r>
              <a:rPr lang="fi-FI" dirty="0"/>
              <a:t>Tehostettua</a:t>
            </a:r>
          </a:p>
        </p:txBody>
      </p:sp>
    </p:spTree>
    <p:extLst>
      <p:ext uri="{BB962C8B-B14F-4D97-AF65-F5344CB8AC3E}">
        <p14:creationId xmlns:p14="http://schemas.microsoft.com/office/powerpoint/2010/main" val="309454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Lastensuojelulaitokset ja perhekodit</a:t>
            </a:r>
          </a:p>
          <a:p>
            <a:r>
              <a:rPr lang="fi-FI" dirty="0"/>
              <a:t>Lasten- ja nuorten psykiatriset poliklinikat ja osastot</a:t>
            </a:r>
          </a:p>
          <a:p>
            <a:r>
              <a:rPr lang="fi-FI" dirty="0"/>
              <a:t>Aikuispsykiatrian poliklinikat ja osastot</a:t>
            </a:r>
          </a:p>
          <a:p>
            <a:r>
              <a:rPr lang="fi-FI" dirty="0"/>
              <a:t>Erilaiset liitot ja järjestöt esim. </a:t>
            </a:r>
            <a:r>
              <a:rPr lang="fi-FI" dirty="0" err="1"/>
              <a:t>Pela</a:t>
            </a:r>
            <a:r>
              <a:rPr lang="fi-FI" dirty="0"/>
              <a:t>, MLL, Perheneuvontaliitto, Pesäpuu, Ensi- ja turvakotien liitto</a:t>
            </a:r>
          </a:p>
          <a:p>
            <a:r>
              <a:rPr lang="fi-FI" dirty="0"/>
              <a:t>Omaiset mielenterveystyön tukena ry</a:t>
            </a:r>
          </a:p>
          <a:p>
            <a:r>
              <a:rPr lang="fi-FI"/>
              <a:t>Seurakunnat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2146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109</Words>
  <Application>Microsoft Office PowerPoint</Application>
  <PresentationFormat>Näytössä katseltava diaesitys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PERHETYÖ</vt:lpstr>
      <vt:lpstr>Mitä perhetyö on?</vt:lpstr>
      <vt:lpstr>PowerPoint-esitys</vt:lpstr>
      <vt:lpstr>Missä perhetyötä tehdään?</vt:lpstr>
      <vt:lpstr>PowerPoint-esitys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PERHETYÖ</dc:title>
  <dc:creator>Mikko Horppu</dc:creator>
  <cp:lastModifiedBy>sarih</cp:lastModifiedBy>
  <cp:revision>3</cp:revision>
  <dcterms:created xsi:type="dcterms:W3CDTF">2012-09-16T11:25:43Z</dcterms:created>
  <dcterms:modified xsi:type="dcterms:W3CDTF">2020-08-31T16:55:04Z</dcterms:modified>
</cp:coreProperties>
</file>