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93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86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80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05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25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037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73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22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953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36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3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F5124-7A40-4E14-9AD7-169438CDBE1F}" type="datetimeFigureOut">
              <a:rPr lang="fi-FI" smtClean="0"/>
              <a:t>20.9.2019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184D5-896F-4B18-ACA5-59922C44A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058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fi-FI" dirty="0"/>
              <a:t>Tehostetun tuen lapsen 1. luokalle ottaminen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424936" cy="4968552"/>
          </a:xfrm>
        </p:spPr>
        <p:txBody>
          <a:bodyPr>
            <a:normAutofit fontScale="62500" lnSpcReduction="20000"/>
          </a:bodyPr>
          <a:lstStyle/>
          <a:p>
            <a:pPr algn="just">
              <a:defRPr/>
            </a:pPr>
            <a:r>
              <a:rPr lang="fi-FI" dirty="0">
                <a:solidFill>
                  <a:schemeClr val="tx1"/>
                </a:solidFill>
              </a:rPr>
              <a:t>Esiopetuksen oppimissuunnitelma (sisältäen tarvittaessa kuntoutussuunnitelman) tehdään kaikille lapsille ja kaikista täytetään </a:t>
            </a:r>
            <a:r>
              <a:rPr lang="fi-FI" dirty="0" err="1">
                <a:solidFill>
                  <a:schemeClr val="tx1"/>
                </a:solidFill>
              </a:rPr>
              <a:t>eskarin</a:t>
            </a:r>
            <a:r>
              <a:rPr lang="fi-FI" dirty="0">
                <a:solidFill>
                  <a:schemeClr val="tx1"/>
                </a:solidFill>
              </a:rPr>
              <a:t> arki havainnointimateriaalia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Jos huoli herää esiopetusvuoden aikana, niin lapsi ohjataan tutkimuksiin ja täytetään laajennettu havainnointilomake </a:t>
            </a:r>
            <a:r>
              <a:rPr lang="fi-FI" dirty="0" err="1">
                <a:solidFill>
                  <a:schemeClr val="tx1"/>
                </a:solidFill>
              </a:rPr>
              <a:t>eskarin</a:t>
            </a:r>
            <a:r>
              <a:rPr lang="fi-FI" dirty="0">
                <a:solidFill>
                  <a:schemeClr val="tx1"/>
                </a:solidFill>
              </a:rPr>
              <a:t> arki materiaalista ja tehdään lapsikuvaus tutkivalle taholle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Koulupsykologin yksilötutkimusten tai muun tahon tekemien tutkimusten tiedonsiirtoon pyydetään mukaan koulun erityisopettaja (ja mahdollisesti muitakin erityistyöntekijöitä tutkimuksiin liittyen), jos huoltaja sallii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Huoltajat ilmoittavat lapsensa lähikouluun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Tehostetun tuen lapset käsitellään ensitiedossa, jossa pohditaan koulun toimenpiteitä oppilaan tuen järjestämiseksi. 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Tiedonsiirto kirjallisesti kouluterveydenhoitajalle ja kouluun </a:t>
            </a:r>
            <a:r>
              <a:rPr lang="fi-FI" dirty="0" err="1">
                <a:solidFill>
                  <a:schemeClr val="tx1"/>
                </a:solidFill>
              </a:rPr>
              <a:t>huhti</a:t>
            </a:r>
            <a:r>
              <a:rPr lang="fi-FI" dirty="0">
                <a:solidFill>
                  <a:schemeClr val="tx1"/>
                </a:solidFill>
              </a:rPr>
              <a:t> – toukokuussa.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fi-FI" dirty="0">
                <a:solidFill>
                  <a:schemeClr val="tx1"/>
                </a:solidFill>
              </a:rPr>
              <a:t>Oppilas tulee kouluun tehostetun tuen oppilaana. Oppimissuunnitelma </a:t>
            </a:r>
            <a:r>
              <a:rPr lang="fi-FI">
                <a:solidFill>
                  <a:schemeClr val="tx1"/>
                </a:solidFill>
              </a:rPr>
              <a:t>laaditaan marraskuuhun mennessä </a:t>
            </a:r>
            <a:r>
              <a:rPr lang="fi-FI" dirty="0">
                <a:solidFill>
                  <a:schemeClr val="tx1"/>
                </a:solidFill>
              </a:rPr>
              <a:t>ja Wilmaan maininta esiopetuksen aikana tehdystä pedagogisesta arviosta. Mikäli tuen taso vaatii tarkastelua tehdään uusi pedagoginen arvio tai selvitys.</a:t>
            </a:r>
          </a:p>
        </p:txBody>
      </p:sp>
    </p:spTree>
    <p:extLst>
      <p:ext uri="{BB962C8B-B14F-4D97-AF65-F5344CB8AC3E}">
        <p14:creationId xmlns:p14="http://schemas.microsoft.com/office/powerpoint/2010/main" val="335968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127</Words>
  <Application>Microsoft Office PowerPoint</Application>
  <PresentationFormat>Näytössä katseltava diaesitys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Tehostetun tuen lapsen 1. luokalle ottaminen</vt:lpstr>
    </vt:vector>
  </TitlesOfParts>
  <Company>Kuopion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Oppilaan siirtyminen toiseen kouluun eritysopetusperustein</dc:title>
  <dc:creator>HOLLM_MA</dc:creator>
  <cp:lastModifiedBy>Dunkel Laura Annikki</cp:lastModifiedBy>
  <cp:revision>7</cp:revision>
  <dcterms:created xsi:type="dcterms:W3CDTF">2016-10-04T09:51:17Z</dcterms:created>
  <dcterms:modified xsi:type="dcterms:W3CDTF">2019-09-20T10:48:10Z</dcterms:modified>
</cp:coreProperties>
</file>