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6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391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9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8657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958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90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38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59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385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51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8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F5752-9300-43B9-A852-EF0D5EE14A3B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FF98B-4EC6-4043-8042-44F2CE335B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79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PSYKOEDUKATIIVINEN PERHEOHJAUS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9924" y="3602038"/>
            <a:ext cx="9144000" cy="1655762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4" name="Kuva 3" descr="Elias Lönnrot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989" y="3602038"/>
            <a:ext cx="2130511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850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Psyykkisesti sairaan ihmisen toipuminen sekä hänen läheistensä elämänlaadun </a:t>
            </a:r>
            <a:r>
              <a:rPr lang="fi-FI" dirty="0" smtClean="0"/>
              <a:t>edistämiseen </a:t>
            </a:r>
            <a:r>
              <a:rPr lang="fi-FI" dirty="0" smtClean="0"/>
              <a:t>tähtäävä työskentelymalli</a:t>
            </a:r>
          </a:p>
          <a:p>
            <a:endParaRPr lang="fi-FI" dirty="0"/>
          </a:p>
          <a:p>
            <a:r>
              <a:rPr lang="fi-FI" dirty="0" smtClean="0"/>
              <a:t>Tarkoituksena on vaikuttaa myönteisesti toipilaan koko lähiyhteisön hyvinvointiin ja lisätä ymmärrystä läheisen sairaudesta</a:t>
            </a:r>
          </a:p>
          <a:p>
            <a:endParaRPr lang="fi-FI" dirty="0"/>
          </a:p>
          <a:p>
            <a:r>
              <a:rPr lang="fi-FI" dirty="0" smtClean="0"/>
              <a:t>Tärkeää on ottaa sairastuneen kaiken ikäiset lapset mukaan joihinkin perhetapaamisiin.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7124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Perheohjauksen aloittaminen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Sairastuneen ja omaisen ensihaastattelu, tiedottaminen ja sopiminen yhteistyöstä</a:t>
            </a:r>
          </a:p>
          <a:p>
            <a:endParaRPr lang="fi-FI" dirty="0"/>
          </a:p>
          <a:p>
            <a:r>
              <a:rPr lang="fi-FI" dirty="0" smtClean="0"/>
              <a:t>Suunnittelutapaaminen perheen aikuisten kanssa, jossa käydään läpi haastattelussa esille tulleita asioita.</a:t>
            </a:r>
          </a:p>
          <a:p>
            <a:endParaRPr lang="fi-FI" dirty="0"/>
          </a:p>
          <a:p>
            <a:r>
              <a:rPr lang="fi-FI" dirty="0" smtClean="0"/>
              <a:t>Perheohjausta voi tehdä omahoitaja/perhetyöntekijä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725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Perhetapaamiset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Tapahtuvat asiakkaan kotona</a:t>
            </a:r>
          </a:p>
          <a:p>
            <a:r>
              <a:rPr lang="fi-FI" dirty="0" smtClean="0"/>
              <a:t>Tapaamisissa tuetaan perheen arkea</a:t>
            </a:r>
          </a:p>
          <a:p>
            <a:r>
              <a:rPr lang="fi-FI" dirty="0" smtClean="0"/>
              <a:t>Tarjotaan perheelle tiedollista ja emotionaalista tukea, arvostusta</a:t>
            </a:r>
          </a:p>
          <a:p>
            <a:r>
              <a:rPr lang="fi-FI" dirty="0" smtClean="0"/>
              <a:t>Tapaamiset ovat tavoitteellisia ja suunnitelmallisia mutta joustavia</a:t>
            </a:r>
          </a:p>
          <a:p>
            <a:r>
              <a:rPr lang="fi-FI" dirty="0" smtClean="0"/>
              <a:t>Tapaamisia on 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496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Annetaan tietoa psyykkisestä sairaudesta ja sairauden kulusta</a:t>
            </a:r>
          </a:p>
          <a:p>
            <a:r>
              <a:rPr lang="fi-FI" dirty="0" smtClean="0"/>
              <a:t>Käydään läpi hoitokokemuksia</a:t>
            </a:r>
          </a:p>
          <a:p>
            <a:r>
              <a:rPr lang="fi-FI" dirty="0" smtClean="0"/>
              <a:t>Puhutaan kuntoutumismahdollisuuksista</a:t>
            </a:r>
          </a:p>
          <a:p>
            <a:r>
              <a:rPr lang="fi-FI" dirty="0" smtClean="0"/>
              <a:t>Puhutaan lääkityksestä</a:t>
            </a:r>
          </a:p>
          <a:p>
            <a:r>
              <a:rPr lang="fi-FI" dirty="0" smtClean="0"/>
              <a:t>Keskustellaan sairauden oireista perheen arjessa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062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Tavoitteena on stressialueiden tunnistaminen ja niihin vaikuttaminen</a:t>
            </a:r>
          </a:p>
          <a:p>
            <a:endParaRPr lang="fi-FI" dirty="0"/>
          </a:p>
          <a:p>
            <a:r>
              <a:rPr lang="fi-FI" dirty="0" smtClean="0"/>
              <a:t>Tavoitteena on saada perhe keskustelemaan myös vaikeista asioista ja avata perheenjäsenten välistä dialogia</a:t>
            </a:r>
          </a:p>
          <a:p>
            <a:endParaRPr lang="fi-FI" dirty="0"/>
          </a:p>
          <a:p>
            <a:r>
              <a:rPr lang="fi-FI" dirty="0" smtClean="0"/>
              <a:t>Tavoitteena on helpottaa perheen ajankohtaisten ongelmien ratkaisua itsenäisesti.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3465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140</Words>
  <Application>Microsoft Office PowerPoint</Application>
  <PresentationFormat>Laajakuva</PresentationFormat>
  <Paragraphs>29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PSYKOEDUKATIIVINEN PERHEOHJAUS</vt:lpstr>
      <vt:lpstr>Tavoitteet</vt:lpstr>
      <vt:lpstr>Perheohjauksen aloittaminen</vt:lpstr>
      <vt:lpstr>Perhetapaamiset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PSYKOEDUKATIIVINEN PERHEOHJAUS</dc:title>
  <dc:creator>Horppu Sari</dc:creator>
  <cp:lastModifiedBy>Horppu Sari</cp:lastModifiedBy>
  <cp:revision>3</cp:revision>
  <dcterms:created xsi:type="dcterms:W3CDTF">2020-09-29T17:36:39Z</dcterms:created>
  <dcterms:modified xsi:type="dcterms:W3CDTF">2020-09-30T04:51:44Z</dcterms:modified>
</cp:coreProperties>
</file>