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BC1EF9-817B-4167-BBD4-CE1A5D90BE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A1C13C1-C0F5-4F3D-9152-FCEA92C89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46777C-7560-4400-8879-509A19830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6FB-8758-4828-B8A8-A97D267CB916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C81482-2584-4222-BC1D-18C863E5F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C15A5F1-6D8D-4896-BE7A-AA112BBFE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7F77-B8C5-4816-8F39-06940015FA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4424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EC86D9-ACE1-4EED-8B80-0E471207C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5ED20DB-1872-4B47-98E4-86BC82E6DC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456ED76-BBB5-445C-B84A-7750A86E7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6FB-8758-4828-B8A8-A97D267CB916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2A91A8-7A56-4566-A295-99623D304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34E8708-9045-42A5-B36F-574413B65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7F77-B8C5-4816-8F39-06940015FA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7749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12A8002-AFD4-4B45-8939-2DB430FFF6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DDF2AB9-A37E-48FE-A224-7556405B8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FB25C6-C5B1-42E4-87F3-20F28C85F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6FB-8758-4828-B8A8-A97D267CB916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BB7A678-C9EE-406C-9FB9-9077EC4B7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E2AEEB7-B38A-4CFA-913B-C69C9C9A3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7F77-B8C5-4816-8F39-06940015FA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4996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E176BB-8D9A-42B1-A88D-7230A3E9C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7B2435-70F3-4962-BA58-F0497CE3C1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734B8A8-1174-4A93-A9AA-4B0483990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6FB-8758-4828-B8A8-A97D267CB916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6386C2-AE7C-4269-998C-4E1F335A1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DD055B-8C96-407A-97AC-D25678C8E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7F77-B8C5-4816-8F39-06940015FA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04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00D8BC-A27E-43B5-B012-9D78C1F3E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FF6C624-F416-4C4C-8707-F27ED89CA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238FC6B-5DA8-4752-BE4F-92D9EEA64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6FB-8758-4828-B8A8-A97D267CB916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76B408D-F9FD-4FAC-BCE5-FB9227795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B7F2B9E-F4AA-47B8-9965-6C20C131E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7F77-B8C5-4816-8F39-06940015FA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0309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5D30DE-69ED-45BB-BA7F-5AD3F584E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FFA78F-AA87-4523-9B2A-1C8040EB97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3F38D29-71FA-4FC3-A407-16EC3F55C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E3981FD-B4D5-4BBA-814A-F8424A061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6FB-8758-4828-B8A8-A97D267CB916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8F16633-BF17-41E1-BB08-3E932E81F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453F23F-F980-4986-AE4E-93893363D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7F77-B8C5-4816-8F39-06940015FA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527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B96696-BE25-467D-A905-F6E882B08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D5BD778-DB52-425B-A914-1159CF7C0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68C1027-2362-48E7-A397-6D50C4FD4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6A8F652-42D6-44E7-B3E6-8FF4120F3C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BB71B18-FE67-4BD3-9FBB-0A2190FA24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C657E26-0159-46A2-8479-7094EEBED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6FB-8758-4828-B8A8-A97D267CB916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BA41B4F-629D-4ED7-B19F-674407343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AAA3F84-C4C4-4CF7-B05C-603C2E7A5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7F77-B8C5-4816-8F39-06940015FA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4398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14E497-7ED5-482C-B1C3-02682AB31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E5B7991-F585-413E-BA80-ED795CC31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6FB-8758-4828-B8A8-A97D267CB916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28DDE40-1163-4D03-99C4-F73D86699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9391B28-F860-4742-9CD0-F6BB7D2B6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7F77-B8C5-4816-8F39-06940015FA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5435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BC9A6FD-57E0-450D-A8E7-AA259E398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6FB-8758-4828-B8A8-A97D267CB916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A97EA07-74A0-4F33-83E2-FB090F237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F09ECBA-8C3D-4474-99ED-9AEC3AAE3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7F77-B8C5-4816-8F39-06940015FA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15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2BD4B7-C2B5-4BCD-873D-D4E97740F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E21E33-9101-44F4-8671-0980946B0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A4CCDDB-ED22-498F-A257-7F20DFA72C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EADB042-D88E-4E2B-9D22-ADDACDFF0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6FB-8758-4828-B8A8-A97D267CB916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384F234-1D07-4304-B626-3DC3D196C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205C0F8-DB14-4EF3-8D52-4BFDE279C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7F77-B8C5-4816-8F39-06940015FA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5441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775E33-8721-4061-8BDD-F392AC4E1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16A5010-07FD-4CE3-8963-4C255BC16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4CAD3F9-AFE9-4730-A452-D69F66DB15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2742EB4-4987-45D7-B374-5E2881C88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6FB-8758-4828-B8A8-A97D267CB916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4E5E8AC-F454-4E44-A116-BBA7D3FE5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3003E22-A98F-4A29-956D-D2787FF5C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7F77-B8C5-4816-8F39-06940015FA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3170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1693F1D-1D12-49D1-A6AA-ECC6A63AE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9509310-CC22-420D-8EFE-132969DBB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FC7686-6073-4A28-89D4-7F1B1C902B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5F6FB-8758-4828-B8A8-A97D267CB916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6930682-E091-4479-A098-E51CBDE0C5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0FC19A-E2AE-4BA3-9F02-735AD61620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37F77-B8C5-4816-8F39-06940015FA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3671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9584DE-8609-4DC6-A95A-6570B5A083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fi-FI" sz="5200" smtClean="0">
                <a:solidFill>
                  <a:schemeClr val="tx2"/>
                </a:solidFill>
              </a:rPr>
              <a:t>PSYKOEDUKATIIVI-</a:t>
            </a:r>
            <a:br>
              <a:rPr lang="fi-FI" sz="5200" smtClean="0">
                <a:solidFill>
                  <a:schemeClr val="tx2"/>
                </a:solidFill>
              </a:rPr>
            </a:br>
            <a:r>
              <a:rPr lang="fi-FI" sz="5200" smtClean="0">
                <a:solidFill>
                  <a:schemeClr val="tx2"/>
                </a:solidFill>
              </a:rPr>
              <a:t>NEN PERHETYÖ</a:t>
            </a:r>
            <a:endParaRPr lang="fi-FI" sz="5200">
              <a:solidFill>
                <a:schemeClr val="tx2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6F376BE-091B-4095-B049-B1706EB689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369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7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BEC7A14-F5F5-464F-AD09-68DFD0746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755073"/>
            <a:ext cx="9833548" cy="1066802"/>
          </a:xfrm>
        </p:spPr>
        <p:txBody>
          <a:bodyPr anchor="b">
            <a:normAutofit/>
          </a:bodyPr>
          <a:lstStyle/>
          <a:p>
            <a:endParaRPr lang="fi-FI" sz="3600" dirty="0">
              <a:solidFill>
                <a:schemeClr val="tx2"/>
              </a:solidFill>
            </a:endParaRPr>
          </a:p>
        </p:txBody>
      </p:sp>
      <p:grpSp>
        <p:nvGrpSpPr>
          <p:cNvPr id="26" name="Group 11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7" name="Freeform: Shape 12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13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14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15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FFB093-73A8-4F6C-B89E-138525C2E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49325"/>
            <a:ext cx="9833548" cy="2945574"/>
          </a:xfrm>
        </p:spPr>
        <p:txBody>
          <a:bodyPr anchor="ctr">
            <a:normAutofit/>
          </a:bodyPr>
          <a:lstStyle/>
          <a:p>
            <a:r>
              <a:rPr lang="fi-FI" sz="1800" dirty="0">
                <a:solidFill>
                  <a:schemeClr val="tx2"/>
                </a:solidFill>
              </a:rPr>
              <a:t>KOULUTUKSELLINEN PERHETYÖ</a:t>
            </a:r>
          </a:p>
          <a:p>
            <a:r>
              <a:rPr lang="fi-FI" sz="1800" dirty="0">
                <a:solidFill>
                  <a:schemeClr val="tx2"/>
                </a:solidFill>
              </a:rPr>
              <a:t>ON KEHITETTY ALUN PERIN PSYKOOSIEN JA SKITSOFRENIAAN SAIRASTUNEIDEN POTILAIDEN HOITOON JA NYKYÄÄN KÄYTETÄÄN KAIKKIEN MT DIAGNOOSIEN HOIDOSSA</a:t>
            </a:r>
          </a:p>
          <a:p>
            <a:r>
              <a:rPr lang="fi-FI" sz="1800" dirty="0">
                <a:solidFill>
                  <a:schemeClr val="tx2"/>
                </a:solidFill>
              </a:rPr>
              <a:t>TYÖSKENTELYN TAUSTALLA ON, ETTÄ SAIRAUDEN KULKUUN VOI VAIKUTTAA, KUN POTOLAAN JA PERHEENJÄSENTEN KANSSA TYÖSKENNELLÄÄN YHDESSÄ</a:t>
            </a:r>
          </a:p>
          <a:p>
            <a:r>
              <a:rPr lang="fi-FI" sz="1800" dirty="0">
                <a:solidFill>
                  <a:schemeClr val="tx2"/>
                </a:solidFill>
              </a:rPr>
              <a:t>TYÖSKENTELYN PAINOPISTE ON NYKYISYYDESSÄ JA TULEVAISUUDESSA, EI MENNEISYYDESSÄ JA SYIDEN ETSINNÄSSÄ</a:t>
            </a:r>
          </a:p>
          <a:p>
            <a:r>
              <a:rPr lang="fi-FI" sz="1800" dirty="0">
                <a:solidFill>
                  <a:schemeClr val="tx2"/>
                </a:solidFill>
              </a:rPr>
              <a:t>PERHE EI VAIKUTA POTILAAN SAIRAUDEN SYNTYYN MUTTA VOI VAIKUTTAA SEN KULKUUN</a:t>
            </a:r>
          </a:p>
        </p:txBody>
      </p:sp>
    </p:spTree>
    <p:extLst>
      <p:ext uri="{BB962C8B-B14F-4D97-AF65-F5344CB8AC3E}">
        <p14:creationId xmlns:p14="http://schemas.microsoft.com/office/powerpoint/2010/main" val="1331235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9D2ABDF-CCF6-4800-A31B-4F75D4DFB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fi-FI" sz="3600" dirty="0">
                <a:solidFill>
                  <a:schemeClr val="tx2"/>
                </a:solidFill>
              </a:rPr>
              <a:t>TIETOA TULISI ANTAA MM. SEURAAVISTA ASIOISTA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DCC2BC-1CD7-4271-AC20-F676B4A66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>
            <a:normAutofit/>
          </a:bodyPr>
          <a:lstStyle/>
          <a:p>
            <a:r>
              <a:rPr lang="fi-FI" sz="1800" dirty="0">
                <a:solidFill>
                  <a:schemeClr val="tx2"/>
                </a:solidFill>
              </a:rPr>
              <a:t>POTILAAN SAIRAUDEN LUONNE</a:t>
            </a:r>
          </a:p>
          <a:p>
            <a:r>
              <a:rPr lang="fi-FI" sz="1800" dirty="0">
                <a:solidFill>
                  <a:schemeClr val="tx2"/>
                </a:solidFill>
              </a:rPr>
              <a:t>HAAVOITTUVUUS – STRESSIMALLI</a:t>
            </a:r>
          </a:p>
          <a:p>
            <a:r>
              <a:rPr lang="fi-FI" sz="1800" dirty="0">
                <a:solidFill>
                  <a:schemeClr val="tx2"/>
                </a:solidFill>
              </a:rPr>
              <a:t>HOITO- JA TUKIMAHDOLLISUUDET</a:t>
            </a:r>
          </a:p>
          <a:p>
            <a:r>
              <a:rPr lang="fi-FI" sz="1800" dirty="0">
                <a:solidFill>
                  <a:schemeClr val="tx2"/>
                </a:solidFill>
              </a:rPr>
              <a:t>POTILAAN OIKEUDET</a:t>
            </a:r>
          </a:p>
          <a:p>
            <a:r>
              <a:rPr lang="fi-FI" sz="1800" dirty="0">
                <a:solidFill>
                  <a:schemeClr val="tx2"/>
                </a:solidFill>
              </a:rPr>
              <a:t>TOIPUMISTA EDISTÄVÄT TEKIJÄT</a:t>
            </a:r>
          </a:p>
          <a:p>
            <a:r>
              <a:rPr lang="fi-FI" sz="1800" dirty="0">
                <a:solidFill>
                  <a:schemeClr val="tx2"/>
                </a:solidFill>
              </a:rPr>
              <a:t>MAHDOLLINEN LÄÄKITYS</a:t>
            </a:r>
          </a:p>
          <a:p>
            <a:r>
              <a:rPr lang="fi-FI" sz="1800" dirty="0">
                <a:solidFill>
                  <a:schemeClr val="tx2"/>
                </a:solidFill>
              </a:rPr>
              <a:t>UUSIUTUMISEN VARHAISET MRKIT</a:t>
            </a:r>
          </a:p>
          <a:p>
            <a:endParaRPr lang="fi-FI" sz="18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22445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FBDF91E-461F-4B35-A81A-5146BE47C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endParaRPr lang="fi-FI" sz="3600">
              <a:solidFill>
                <a:schemeClr val="tx2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DD5CFC-59EE-4AF4-8A2D-E0D83465D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>
            <a:normAutofit/>
          </a:bodyPr>
          <a:lstStyle/>
          <a:p>
            <a:r>
              <a:rPr lang="fi-FI" sz="1800" dirty="0">
                <a:solidFill>
                  <a:schemeClr val="tx2"/>
                </a:solidFill>
              </a:rPr>
              <a:t>SAIRAUDEN UUSIUTUMISTA LAUKAISEVAT TEKIJÄT</a:t>
            </a:r>
          </a:p>
          <a:p>
            <a:r>
              <a:rPr lang="fi-FI" sz="1800" dirty="0">
                <a:solidFill>
                  <a:schemeClr val="tx2"/>
                </a:solidFill>
              </a:rPr>
              <a:t>TULEVAISUUDENNÄKYMÄT</a:t>
            </a:r>
          </a:p>
          <a:p>
            <a:r>
              <a:rPr lang="fi-FI" sz="1800">
                <a:solidFill>
                  <a:schemeClr val="tx2"/>
                </a:solidFill>
              </a:rPr>
              <a:t>HYVINVOINTIA JA TERVEYTTÄ YLLÄPITÄVÄT TEKIJÄT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13990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99</Words>
  <Application>Microsoft Office PowerPoint</Application>
  <PresentationFormat>Laajakuva</PresentationFormat>
  <Paragraphs>17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PSYKOEDUKATIIVI- NEN PERHETYÖ</vt:lpstr>
      <vt:lpstr>PowerPoint-esitys</vt:lpstr>
      <vt:lpstr>TIETOA TULISI ANTAA MM. SEURAAVISTA ASIOISTA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PSYKOEDUKAATIO</dc:title>
  <dc:creator>Sari Horppu</dc:creator>
  <cp:lastModifiedBy>Horppu Sari</cp:lastModifiedBy>
  <cp:revision>2</cp:revision>
  <dcterms:created xsi:type="dcterms:W3CDTF">2021-02-15T18:42:10Z</dcterms:created>
  <dcterms:modified xsi:type="dcterms:W3CDTF">2021-04-15T08:35:20Z</dcterms:modified>
</cp:coreProperties>
</file>