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CF36-6063-4E29-AC12-DA94EF1FD734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326B-9AF1-4653-9892-00BB3E64C2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1325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CF36-6063-4E29-AC12-DA94EF1FD734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326B-9AF1-4653-9892-00BB3E64C2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9672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CF36-6063-4E29-AC12-DA94EF1FD734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326B-9AF1-4653-9892-00BB3E64C2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486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CF36-6063-4E29-AC12-DA94EF1FD734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326B-9AF1-4653-9892-00BB3E64C2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504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CF36-6063-4E29-AC12-DA94EF1FD734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326B-9AF1-4653-9892-00BB3E64C2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6336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CF36-6063-4E29-AC12-DA94EF1FD734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326B-9AF1-4653-9892-00BB3E64C2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6151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CF36-6063-4E29-AC12-DA94EF1FD734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326B-9AF1-4653-9892-00BB3E64C2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3902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CF36-6063-4E29-AC12-DA94EF1FD734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326B-9AF1-4653-9892-00BB3E64C2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6692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CF36-6063-4E29-AC12-DA94EF1FD734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326B-9AF1-4653-9892-00BB3E64C2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811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CF36-6063-4E29-AC12-DA94EF1FD734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326B-9AF1-4653-9892-00BB3E64C2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0357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CF36-6063-4E29-AC12-DA94EF1FD734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B326B-9AF1-4653-9892-00BB3E64C2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442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BCF36-6063-4E29-AC12-DA94EF1FD734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B326B-9AF1-4653-9892-00BB3E64C2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7338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VERKOSTOTYÖ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8442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1. VALMISTELU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Sosiaalityöntekijä antaa tietoa läheisneuvonpidosta perheelle, tarjotaan mahdollisuutta</a:t>
            </a:r>
          </a:p>
          <a:p>
            <a:r>
              <a:rPr lang="fi-FI" dirty="0" smtClean="0"/>
              <a:t>Huolenaiheet esiin, fokusoidaan lapsen(nuoren tilanne</a:t>
            </a:r>
          </a:p>
          <a:p>
            <a:r>
              <a:rPr lang="fi-FI" dirty="0" smtClean="0"/>
              <a:t>Koollekutsujaan tutustuminen</a:t>
            </a:r>
          </a:p>
          <a:p>
            <a:r>
              <a:rPr lang="fi-FI" dirty="0" smtClean="0"/>
              <a:t>Koollekutsuja:  on ulkopuolelta, on koulutettu kyseiseen tehtävään, saa erillisen palkkion)</a:t>
            </a:r>
          </a:p>
          <a:p>
            <a:pPr lvl="1"/>
            <a:r>
              <a:rPr lang="fi-FI" dirty="0" smtClean="0"/>
              <a:t>Tapaaminen huoltajien ja perheen kanssa</a:t>
            </a:r>
          </a:p>
          <a:p>
            <a:pPr lvl="1"/>
            <a:r>
              <a:rPr lang="fi-FI" dirty="0" smtClean="0"/>
              <a:t>Kartoittaa perheen traditioita ja verkostoa</a:t>
            </a:r>
          </a:p>
          <a:p>
            <a:pPr lvl="1"/>
            <a:r>
              <a:rPr lang="fi-FI" dirty="0" smtClean="0"/>
              <a:t>Tapaa ja informoi läheisiä</a:t>
            </a:r>
          </a:p>
          <a:p>
            <a:pPr lvl="1"/>
            <a:r>
              <a:rPr lang="fi-FI" dirty="0" smtClean="0"/>
              <a:t>Sopii aikataulun, käytännön järjestelyt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5642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 TIEDONANTOVAIHE - KOKOONTUMINEN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Koollekutsuja vetäjänä ja puheenjohtajana</a:t>
            </a:r>
          </a:p>
          <a:p>
            <a:r>
              <a:rPr lang="fi-FI" dirty="0" smtClean="0"/>
              <a:t>Kutsutut viranomaiset kertovat vuorotellen oman käsityksensä perheen ja lasten tilanteesta. Osa poistuu, osa jää paikalle.</a:t>
            </a:r>
          </a:p>
          <a:p>
            <a:endParaRPr lang="fi-FI" dirty="0"/>
          </a:p>
          <a:p>
            <a:r>
              <a:rPr lang="fi-FI" dirty="0" smtClean="0"/>
              <a:t>Kaikki lasta/nuorta koskevat huolenaiheet on tuotava esille, mitä on tehty, mikä toiminut, mihin toivotaan parannusta neuvonpidolla.</a:t>
            </a:r>
          </a:p>
          <a:p>
            <a:endParaRPr lang="fi-FI" dirty="0"/>
          </a:p>
          <a:p>
            <a:r>
              <a:rPr lang="fi-FI" dirty="0" smtClean="0"/>
              <a:t>Koollekutsuja varmistaa, että perheellä ja läheisillä on tarvittavat tiedot suunnitelman laatimista varten.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6658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3. LÄHEISTEN OMA NEUVONPITO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Läsnä perhe ja läheiset</a:t>
            </a:r>
          </a:p>
          <a:p>
            <a:r>
              <a:rPr lang="fi-FI" dirty="0" smtClean="0"/>
              <a:t>Tiedonantovaiheesta tehdyt muistiinpanot mukana</a:t>
            </a:r>
          </a:p>
          <a:p>
            <a:r>
              <a:rPr lang="fi-FI" dirty="0" smtClean="0"/>
              <a:t>Valitsevat keskuudestaan puheenjohtajan ja sihteerin</a:t>
            </a:r>
          </a:p>
          <a:p>
            <a:r>
              <a:rPr lang="fi-FI" dirty="0" smtClean="0"/>
              <a:t>Keskustelu kiteytetään kahteen kysymykseen:</a:t>
            </a:r>
          </a:p>
          <a:p>
            <a:pPr lvl="1"/>
            <a:r>
              <a:rPr lang="fi-FI" dirty="0" smtClean="0"/>
              <a:t>Miten lapsi tulee kuulluksi tarpeineen ja oireineen?</a:t>
            </a:r>
          </a:p>
          <a:p>
            <a:pPr lvl="1"/>
            <a:r>
              <a:rPr lang="fi-FI" dirty="0" smtClean="0"/>
              <a:t>Miten turvataan lapselle riittävä huolenpito ja tuki?</a:t>
            </a:r>
          </a:p>
          <a:p>
            <a:pPr lvl="1"/>
            <a:endParaRPr lang="fi-FI" dirty="0"/>
          </a:p>
          <a:p>
            <a:pPr lvl="1"/>
            <a:r>
              <a:rPr lang="fi-FI" dirty="0" smtClean="0"/>
              <a:t>Läheiset tekevät kirjallisen suunnitelman, yksimielinen päätös/ehdotus tuodaan yhteiseen kokoontumiseen.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8754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4. SUUNNITELMAN ESITTELY JA HYVÄKSYMINEN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Koollekutsuja esittelee suunnitelman ja esittää tarkentavia kysymyksiä:</a:t>
            </a:r>
          </a:p>
          <a:p>
            <a:pPr lvl="1"/>
            <a:r>
              <a:rPr lang="fi-FI" dirty="0" smtClean="0"/>
              <a:t>Kuka ottaa vastuuta mistäkin?</a:t>
            </a:r>
          </a:p>
          <a:p>
            <a:pPr lvl="1"/>
            <a:r>
              <a:rPr lang="fi-FI" dirty="0" smtClean="0"/>
              <a:t>Mitä tehdään, jos suunnitelma ei toimi?</a:t>
            </a:r>
          </a:p>
          <a:p>
            <a:pPr lvl="1"/>
            <a:r>
              <a:rPr lang="fi-FI" dirty="0" smtClean="0"/>
              <a:t>Milloin ja keiden kanssa suunnitelma tarkistetaan?</a:t>
            </a:r>
          </a:p>
          <a:p>
            <a:pPr lvl="1"/>
            <a:endParaRPr lang="fi-FI" dirty="0"/>
          </a:p>
          <a:p>
            <a:pPr lvl="1"/>
            <a:endParaRPr lang="fi-FI" dirty="0" smtClean="0"/>
          </a:p>
          <a:p>
            <a:pPr lvl="1"/>
            <a:r>
              <a:rPr lang="fi-FI" dirty="0" smtClean="0"/>
              <a:t>Sosiaalityöntekijät ottavat kantaa ja tarkentavat asioita, lapsen edun toteutuminen keskeistä</a:t>
            </a:r>
          </a:p>
          <a:p>
            <a:pPr lvl="1"/>
            <a:r>
              <a:rPr lang="fi-FI" dirty="0" smtClean="0"/>
              <a:t>Sovitaan seurannasta ja allekirjoitetaan suunnitelma</a:t>
            </a:r>
          </a:p>
        </p:txBody>
      </p:sp>
    </p:spTree>
    <p:extLst>
      <p:ext uri="{BB962C8B-B14F-4D97-AF65-F5344CB8AC3E}">
        <p14:creationId xmlns:p14="http://schemas.microsoft.com/office/powerpoint/2010/main" val="3219964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5. SEURANTA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Milloin tavataan ja ketä paikalla</a:t>
            </a:r>
          </a:p>
          <a:p>
            <a:r>
              <a:rPr lang="fi-FI" dirty="0" smtClean="0"/>
              <a:t>Koollekutsuja huolehtii seurantakokousten järjestelyistä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0293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VERKOSTOKESKEISYYS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VERKOSTOKESKEISELLÄ TYÖLLÄ TARKOITETAAN TYÖNTEKIJÄN TAI TYÖRYHMÄN TOIMINTAPERIAATETTA OTTAA ASIAKKAAN SOSIAALINEN VERKOSTO HUOMIOON KAIKISSA TILANTEISSA.</a:t>
            </a:r>
          </a:p>
          <a:p>
            <a:endParaRPr lang="fi-FI" dirty="0"/>
          </a:p>
          <a:p>
            <a:r>
              <a:rPr lang="fi-FI" dirty="0" smtClean="0"/>
              <a:t>ASIAKASTA HOITAVA TAHO ALKAA MIETTIÄ YHDESSÄ ASIAKKAAN KANSSA, KETKÄ KAIKKI TIETÄVÄT ASIAKKAAN ONGELMASTA, KEILLE TULISI KERTOA JA KETKÄ TULISI OTTAA MUKAAN ASIAKKAAN TILANTEEN HOITAMISEEN.</a:t>
            </a:r>
          </a:p>
          <a:p>
            <a:endParaRPr lang="fi-FI" dirty="0"/>
          </a:p>
          <a:p>
            <a:r>
              <a:rPr lang="fi-FI" dirty="0" smtClean="0"/>
              <a:t>JÄRJESTETÄÄN ASIAKKAAN KANSSA YHTEISTYÖSSÄ VERKOSTOPALAVEREJA RIITTÄVÄN VAIKEISSA ONGELMATILANTEISSA (ESIM. ASIAKKAAN KOTIUTUMISTILANNE, ITSEMURHAUHKA, HUOLTAJUUSRIIDAT, HUOSTAANOTON UHKA…)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298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TÄRKEÄÄ ON DIALOGISUUS </a:t>
            </a:r>
            <a:r>
              <a:rPr lang="fi-FI" smtClean="0"/>
              <a:t>JA TASAVERTAISUUS!!!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YHTEISÖLLISYYS ON VOIMAA!!!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0728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VERKOSTOTYÖN JUURET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Juuret ovat alkuperäiskansojen keskuudessa käytetyissä sosiaalisen parantamisen muodoissa.</a:t>
            </a:r>
          </a:p>
          <a:p>
            <a:endParaRPr lang="fi-FI" dirty="0"/>
          </a:p>
          <a:p>
            <a:r>
              <a:rPr lang="fi-FI" dirty="0" err="1" smtClean="0"/>
              <a:t>Ndembu</a:t>
            </a:r>
            <a:r>
              <a:rPr lang="fi-FI" dirty="0" smtClean="0"/>
              <a:t>- heimon (Afrikka) parantamisrituaalit.</a:t>
            </a:r>
          </a:p>
          <a:p>
            <a:pPr lvl="1"/>
            <a:r>
              <a:rPr lang="fi-FI" dirty="0" smtClean="0"/>
              <a:t>Sairaudet nähdään yhteisön eikä yksilön ongelmana</a:t>
            </a:r>
          </a:p>
          <a:p>
            <a:pPr lvl="1"/>
            <a:r>
              <a:rPr lang="fi-FI" dirty="0" smtClean="0"/>
              <a:t>Rituaalien johtaja valaa kyläläisiin sitoutumisen tunnetta ja myötätuntoa sairastunutta jäsentä kohtaan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5488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Ruotsissa kehiteltiin verkostotyötä jo 70 – luvulla, kun huomattiin, ettei esim. maahanmuuttajia pystytty auttamaan yksilöterapeuttisin keinoin (kieliongelmat, suku on tärkeä ja yhteisön sanelemat tavat ja säännöt)</a:t>
            </a:r>
          </a:p>
          <a:p>
            <a:endParaRPr lang="fi-FI" dirty="0"/>
          </a:p>
          <a:p>
            <a:r>
              <a:rPr lang="fi-FI" dirty="0" smtClean="0"/>
              <a:t>Suomessa verkostotyössä alettiin toteuttaa 1989 Länsipohjassa Keroputaan psykiatrisessa sairaalassa.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51534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VERKOSTOKOKOUS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KOKOUKSEEN VALMISTAUTUMINEN ON TÄRKEÄÄ, SOVITAAN ASIAKKAAN KANSSA NIISTÄ ASIOISTA, JOISTA HALUTAAN PUHUA</a:t>
            </a:r>
          </a:p>
          <a:p>
            <a:r>
              <a:rPr lang="fi-FI" dirty="0" smtClean="0"/>
              <a:t>VARATAAN AIKA JA PAIKKA</a:t>
            </a:r>
          </a:p>
          <a:p>
            <a:r>
              <a:rPr lang="fi-FI" dirty="0" smtClean="0"/>
              <a:t>KARTOITETAAN OSALLISTUJAT JA LÄHETETÄÄN KUTSUT</a:t>
            </a:r>
          </a:p>
          <a:p>
            <a:r>
              <a:rPr lang="fi-FI" dirty="0" smtClean="0"/>
              <a:t>SOVITAAN KOKOUKSEN VETÄJÄ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8639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KOKOUKSEN KULKU:</a:t>
            </a:r>
          </a:p>
          <a:p>
            <a:pPr marL="514350" indent="-514350">
              <a:buAutoNum type="arabicPeriod"/>
            </a:pPr>
            <a:r>
              <a:rPr lang="fi-FI" dirty="0" smtClean="0"/>
              <a:t>KOKOUKSEN VETÄJÄ PYYTÄÄ KAIKKIA KERTOMAAN HUOLENSA JA HÄTÄNSÄ ASIAN TIIMOILTA</a:t>
            </a:r>
          </a:p>
          <a:p>
            <a:pPr marL="514350" indent="-514350">
              <a:buAutoNum type="arabicPeriod"/>
            </a:pPr>
            <a:r>
              <a:rPr lang="fi-FI" dirty="0" smtClean="0"/>
              <a:t>Vetäjä selvittelee verkostossa olevia voimavaroja = millaista elämä oli ennen ongelmaa</a:t>
            </a:r>
          </a:p>
          <a:p>
            <a:pPr marL="514350" indent="-514350">
              <a:buAutoNum type="arabicPeriod"/>
            </a:pPr>
            <a:r>
              <a:rPr lang="fi-FI" dirty="0" smtClean="0"/>
              <a:t>Vetäjä valitsee ongelmat, joita aletaan yhdessä ratkaista. Kaikki asiat kirjataan, eli joku toimii sihteerinä.</a:t>
            </a:r>
          </a:p>
          <a:p>
            <a:pPr marL="514350" indent="-514350">
              <a:buAutoNum type="arabicPeriod"/>
            </a:pPr>
            <a:r>
              <a:rPr lang="fi-FI" dirty="0" smtClean="0"/>
              <a:t>Mietitään, mitä tulisi muuttaa ja mitä kukin voisi tehdä muutoksen eteen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5259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5. Kaikkien osapuolten tehtävät sovitaan, mitä kukin jatkossa tekee.</a:t>
            </a:r>
          </a:p>
          <a:p>
            <a:pPr marL="0" indent="0">
              <a:buNone/>
            </a:pPr>
            <a:r>
              <a:rPr lang="fi-FI" dirty="0" smtClean="0"/>
              <a:t>6. Päätetään seuraavan kokouksen ajankohta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Kokouksessa voidaan hyödyntää ns. reflektoivia ryhmiä (esim. kolme ihmistä keskustelee asiakkaan tilanteesta, muut kuuntelevat)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3574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LÄHEISNEUVONPITO MENETELMÄNÄ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9493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497</Words>
  <Application>Microsoft Office PowerPoint</Application>
  <PresentationFormat>Laajakuva</PresentationFormat>
  <Paragraphs>71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Office-teema</vt:lpstr>
      <vt:lpstr>VERKOSTOTYÖ</vt:lpstr>
      <vt:lpstr>VERKOSTOKESKEISYYS</vt:lpstr>
      <vt:lpstr>PowerPoint-esitys</vt:lpstr>
      <vt:lpstr>VERKOSTOTYÖN JUURET</vt:lpstr>
      <vt:lpstr>PowerPoint-esitys</vt:lpstr>
      <vt:lpstr>VERKOSTOKOKOUS</vt:lpstr>
      <vt:lpstr>PowerPoint-esitys</vt:lpstr>
      <vt:lpstr>PowerPoint-esitys</vt:lpstr>
      <vt:lpstr>LÄHEISNEUVONPITO MENETELMÄNÄ</vt:lpstr>
      <vt:lpstr>1. VALMISTELU</vt:lpstr>
      <vt:lpstr>2. TIEDONANTOVAIHE - KOKOONTUMINEN</vt:lpstr>
      <vt:lpstr>3. LÄHEISTEN OMA NEUVONPITO</vt:lpstr>
      <vt:lpstr>4. SUUNNITELMAN ESITTELY JA HYVÄKSYMINEN</vt:lpstr>
      <vt:lpstr>5. SEURANTA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VERKOSTOTYÖ</dc:title>
  <dc:creator>Horppu Sari</dc:creator>
  <cp:lastModifiedBy>Horppu Sari</cp:lastModifiedBy>
  <cp:revision>10</cp:revision>
  <dcterms:created xsi:type="dcterms:W3CDTF">2020-10-06T17:55:09Z</dcterms:created>
  <dcterms:modified xsi:type="dcterms:W3CDTF">2020-10-06T19:12:27Z</dcterms:modified>
</cp:coreProperties>
</file>