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2/23/2020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02FA-0F80-45E9-927A-3932BA281BB5}" type="datetimeFigureOut">
              <a:rPr lang="fi-FI" smtClean="0"/>
              <a:pPr/>
              <a:t>23.2.2020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4D5C-2DFA-428E-B81C-305619B1F99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02FA-0F80-45E9-927A-3932BA281BB5}" type="datetimeFigureOut">
              <a:rPr lang="fi-FI" smtClean="0"/>
              <a:pPr/>
              <a:t>23.2.2020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4D5C-2DFA-428E-B81C-305619B1F99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02FA-0F80-45E9-927A-3932BA281BB5}" type="datetimeFigureOut">
              <a:rPr lang="fi-FI" smtClean="0"/>
              <a:pPr/>
              <a:t>23.2.2020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4D5C-2DFA-428E-B81C-305619B1F99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02FA-0F80-45E9-927A-3932BA281BB5}" type="datetimeFigureOut">
              <a:rPr lang="fi-FI" smtClean="0"/>
              <a:pPr/>
              <a:t>23.2.2020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4D5C-2DFA-428E-B81C-305619B1F99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02FA-0F80-45E9-927A-3932BA281BB5}" type="datetimeFigureOut">
              <a:rPr lang="fi-FI" smtClean="0"/>
              <a:pPr/>
              <a:t>23.2.2020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4D5C-2DFA-428E-B81C-305619B1F99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02FA-0F80-45E9-927A-3932BA281BB5}" type="datetimeFigureOut">
              <a:rPr lang="fi-FI" smtClean="0"/>
              <a:pPr/>
              <a:t>23.2.2020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4D5C-2DFA-428E-B81C-305619B1F99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02FA-0F80-45E9-927A-3932BA281BB5}" type="datetimeFigureOut">
              <a:rPr lang="fi-FI" smtClean="0"/>
              <a:pPr/>
              <a:t>23.2.2020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4D5C-2DFA-428E-B81C-305619B1F99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2/23/2020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BEA02FA-0F80-45E9-927A-3932BA281BB5}" type="datetimeFigureOut">
              <a:rPr lang="fi-FI" smtClean="0"/>
              <a:pPr/>
              <a:t>23.2.2020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4D5C-2DFA-428E-B81C-305619B1F99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EA02FA-0F80-45E9-927A-3932BA281BB5}" type="datetimeFigureOut">
              <a:rPr lang="fi-FI" smtClean="0"/>
              <a:pPr/>
              <a:t>23.2.2020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1BE4D5C-2DFA-428E-B81C-305619B1F99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EA02FA-0F80-45E9-927A-3932BA281BB5}" type="datetimeFigureOut">
              <a:rPr lang="fi-FI" smtClean="0"/>
              <a:pPr/>
              <a:t>23.2.2020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1BE4D5C-2DFA-428E-B81C-305619B1F99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THERAPLAY, kuinka yhteys löytyy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58435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Theraplayssa</a:t>
            </a:r>
            <a:r>
              <a:rPr lang="fi-FI" dirty="0"/>
              <a:t> ei ole tuhmia lapsia eikä väärää tapaa reagoida esim. huutava lapsi saa kuulla ”Onpa sinulla vahva ääni”</a:t>
            </a:r>
          </a:p>
          <a:p>
            <a:r>
              <a:rPr lang="fi-FI" dirty="0"/>
              <a:t>Ei sanaa ei käytetä, paitsi jos lapsi yrittää vahingoittaa itseään, terapeuttia tai terapeutin tavaroita.</a:t>
            </a:r>
          </a:p>
          <a:p>
            <a:r>
              <a:rPr lang="fi-FI" dirty="0" err="1"/>
              <a:t>Theraplayssa</a:t>
            </a:r>
            <a:r>
              <a:rPr lang="fi-FI" dirty="0"/>
              <a:t> on yksinkertaisia välineitä, ei varsinaisia leluja</a:t>
            </a:r>
          </a:p>
          <a:p>
            <a:r>
              <a:rPr lang="fi-FI" dirty="0"/>
              <a:t>Lasta ravitaan/syötetään konkreettisesti</a:t>
            </a:r>
          </a:p>
          <a:p>
            <a:r>
              <a:rPr lang="fi-FI" dirty="0"/>
              <a:t>Vanhemmat ovat mukana hoidossa alusta asti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28504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Vanhempia autetaan näkemään lapsensa reagointitapoja ja ominaisuuksia.</a:t>
            </a:r>
          </a:p>
          <a:p>
            <a:r>
              <a:rPr lang="fi-FI" dirty="0"/>
              <a:t>Kun terapeutin ja lapsen välille on syntynyt yhteys, se siirretään vanhemman ja lapsen väliseksi</a:t>
            </a:r>
          </a:p>
          <a:p>
            <a:r>
              <a:rPr lang="fi-FI" dirty="0"/>
              <a:t>Jos lapsella ei ole aikaisempia hyviä kokemuksia huolta pitävästä aikuisesta, hoito voidaan keskittää kiintymyssuhteen synnyttämiseen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Jäsentäminen</a:t>
            </a:r>
          </a:p>
          <a:p>
            <a:pPr lvl="1"/>
            <a:r>
              <a:rPr lang="fi-FI" dirty="0"/>
              <a:t>Esim. käsitorni, saippuakuplan </a:t>
            </a:r>
            <a:r>
              <a:rPr lang="fi-FI" dirty="0" err="1"/>
              <a:t>poksautus,piilota</a:t>
            </a:r>
            <a:r>
              <a:rPr lang="fi-FI" dirty="0"/>
              <a:t> lapseen jotakin</a:t>
            </a:r>
          </a:p>
          <a:p>
            <a:r>
              <a:rPr lang="fi-FI" dirty="0"/>
              <a:t>Yhteyden rakentaminen</a:t>
            </a:r>
          </a:p>
          <a:p>
            <a:pPr lvl="1"/>
            <a:r>
              <a:rPr lang="fi-FI" dirty="0"/>
              <a:t>Esim. kumoon puhaltaminen, tahmea nenä, tarkistukset</a:t>
            </a:r>
          </a:p>
          <a:p>
            <a:r>
              <a:rPr lang="fi-FI" dirty="0"/>
              <a:t>Hoivaaminen</a:t>
            </a:r>
          </a:p>
          <a:p>
            <a:pPr lvl="1"/>
            <a:r>
              <a:rPr lang="fi-FI" dirty="0"/>
              <a:t>Esim. käsi/jalkahoito, syöttäminen, tuikelaulu, huopakeinu</a:t>
            </a:r>
          </a:p>
          <a:p>
            <a:r>
              <a:rPr lang="fi-FI" dirty="0"/>
              <a:t>Haaste</a:t>
            </a:r>
          </a:p>
          <a:p>
            <a:pPr lvl="1"/>
            <a:r>
              <a:rPr lang="fi-FI" dirty="0"/>
              <a:t>Esim. peukalopaini, kumppanin ylösveto</a:t>
            </a:r>
            <a:r>
              <a:rPr lang="fi-FI"/>
              <a:t>, konttauskisa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Theraplayn</a:t>
            </a:r>
            <a:r>
              <a:rPr lang="fi-FI" dirty="0"/>
              <a:t> aktiviteetteja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</a:t>
            </a:r>
            <a:r>
              <a:rPr lang="fi-FI" dirty="0" err="1"/>
              <a:t>Theraplay</a:t>
            </a:r>
            <a:r>
              <a:rPr lang="fi-FI" dirty="0"/>
              <a:t> on lyhytkestoinen vuorovaikutusterapia, jonka tarkoitus on rakentaa ja vahvistaa lapsen ja häntä hoivaavan aikuisen välistä vuorovaikutusta sekä synnyttää ja lujittaa heidän kiintymyssuhdettaan</a:t>
            </a:r>
          </a:p>
          <a:p>
            <a:endParaRPr lang="fi-FI" dirty="0"/>
          </a:p>
          <a:p>
            <a:r>
              <a:rPr lang="fi-FI" dirty="0" err="1"/>
              <a:t>Theraplay</a:t>
            </a:r>
            <a:r>
              <a:rPr lang="fi-FI" dirty="0"/>
              <a:t> on fyysinen ja myönteinen hoitomuoto, jossa vastuu on terapeutilla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ON THERAPLAY</a:t>
            </a:r>
          </a:p>
        </p:txBody>
      </p:sp>
    </p:spTree>
    <p:extLst>
      <p:ext uri="{BB962C8B-B14F-4D97-AF65-F5344CB8AC3E}">
        <p14:creationId xmlns:p14="http://schemas.microsoft.com/office/powerpoint/2010/main" val="68738707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Sen vaikutus perustuu enemmin kokemiseen, kokemukseen ja tuntemukseen kuin puheeseen tai sanoihin.</a:t>
            </a:r>
          </a:p>
          <a:p>
            <a:endParaRPr lang="fi-FI" dirty="0"/>
          </a:p>
          <a:p>
            <a:r>
              <a:rPr lang="fi-FI" dirty="0"/>
              <a:t>Sen perustana ovat kiintymyssuhdeteoria ja maalaisjärki</a:t>
            </a:r>
          </a:p>
          <a:p>
            <a:endParaRPr lang="fi-FI" dirty="0"/>
          </a:p>
          <a:p>
            <a:r>
              <a:rPr lang="fi-FI" dirty="0"/>
              <a:t>Suurin osa vanhemmista tietää luonnostaan, mitä vauva tarvitsee.</a:t>
            </a:r>
          </a:p>
          <a:p>
            <a:r>
              <a:rPr lang="fi-FI" dirty="0"/>
              <a:t>Kun vanhemmuus ei ole turvallista, ei lapsi opi pitämään itseään arvokkaana.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440579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Pyritään käytännön vuorovaikutuksen kautta löytämään ne tunne-elämän rakentumisen tasot, joilla lapsen luottamus on hävinnyt, ja antamaan hänelle sille tasolle sopivia korjaavia kokemuksia</a:t>
            </a:r>
          </a:p>
          <a:p>
            <a:endParaRPr lang="fi-FI" dirty="0"/>
          </a:p>
          <a:p>
            <a:r>
              <a:rPr lang="fi-FI" dirty="0"/>
              <a:t>Usein luottamus on kärsinyt jo vauva- tai pikkulapsivaiheessa. Siksi </a:t>
            </a:r>
            <a:r>
              <a:rPr lang="fi-FI" dirty="0" err="1"/>
              <a:t>theraplay-leikit</a:t>
            </a:r>
            <a:r>
              <a:rPr lang="fi-FI" dirty="0"/>
              <a:t> ovat pienen lapsen antamis- ja ottamisleikkejä ja </a:t>
            </a:r>
            <a:r>
              <a:rPr lang="fi-FI" dirty="0" err="1"/>
              <a:t>jne</a:t>
            </a:r>
            <a:r>
              <a:rPr lang="fi-FI" dirty="0"/>
              <a:t>…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427377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err="1"/>
              <a:t>Theraplay</a:t>
            </a:r>
            <a:r>
              <a:rPr lang="fi-FI" dirty="0"/>
              <a:t> tarjoaa lapselle sellaista hyvää, jota vaille hän on aikoinaan jäänyt.</a:t>
            </a:r>
          </a:p>
          <a:p>
            <a:endParaRPr lang="fi-FI" dirty="0"/>
          </a:p>
          <a:p>
            <a:r>
              <a:rPr lang="fi-FI" dirty="0" err="1"/>
              <a:t>Theraplay</a:t>
            </a:r>
            <a:r>
              <a:rPr lang="fi-FI" dirty="0"/>
              <a:t> pyrkii koskettamaan lasta hänen emotionaalisen ikänsä tasolla (ei biologisen iän tasolla)</a:t>
            </a:r>
          </a:p>
          <a:p>
            <a:endParaRPr lang="fi-FI" dirty="0"/>
          </a:p>
          <a:p>
            <a:r>
              <a:rPr lang="fi-FI" dirty="0"/>
              <a:t>On aikuisjohtoinen terapiamuoto. Se antaa lapselle mahdollisuuden rentoutua ottamaan vastaan sitä hyvää, johon hänellä on oikeus ja jota aikuinen hänelle antaa vaatimatta mitään takaisin.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197952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/>
              <a:t>Theraplay</a:t>
            </a:r>
            <a:r>
              <a:rPr lang="fi-FI" dirty="0"/>
              <a:t> syntyi 1960 – luvulla Yhdysvalloissa Chicagossa.</a:t>
            </a:r>
          </a:p>
          <a:p>
            <a:r>
              <a:rPr lang="fi-FI" dirty="0"/>
              <a:t>Se oli varhennetun esiopetuksen kokeilu, jonka tarkoitus oli estää slummialueiden, yleensä värillisten lasten syrjäytyminen</a:t>
            </a:r>
          </a:p>
          <a:p>
            <a:r>
              <a:rPr lang="fi-FI" dirty="0"/>
              <a:t>Kokeilun psykologi </a:t>
            </a:r>
            <a:r>
              <a:rPr lang="fi-FI" dirty="0" err="1"/>
              <a:t>Ann</a:t>
            </a:r>
            <a:r>
              <a:rPr lang="fi-FI" dirty="0"/>
              <a:t> </a:t>
            </a:r>
            <a:r>
              <a:rPr lang="fi-FI" dirty="0" err="1"/>
              <a:t>Jernberg</a:t>
            </a:r>
            <a:r>
              <a:rPr lang="fi-FI" dirty="0"/>
              <a:t> hahmotti nopeasti, etteivät perinteiset hoitotavat ja terapiat riitä</a:t>
            </a:r>
          </a:p>
          <a:p>
            <a:r>
              <a:rPr lang="fi-FI" dirty="0" err="1"/>
              <a:t>Jernberg</a:t>
            </a:r>
            <a:r>
              <a:rPr lang="fi-FI" dirty="0"/>
              <a:t> keräsi ympärilleen kasvatusalan ammattilaisia ja opiskelijoita miettimään, mitä lapsi tarvitsee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</a:t>
            </a:r>
            <a:r>
              <a:rPr lang="fi-FI" dirty="0" err="1"/>
              <a:t>Theraplay</a:t>
            </a:r>
            <a:r>
              <a:rPr lang="fi-FI" dirty="0"/>
              <a:t> syntyi?</a:t>
            </a:r>
          </a:p>
        </p:txBody>
      </p:sp>
    </p:spTree>
    <p:extLst>
      <p:ext uri="{BB962C8B-B14F-4D97-AF65-F5344CB8AC3E}">
        <p14:creationId xmlns:p14="http://schemas.microsoft.com/office/powerpoint/2010/main" val="378530113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Theraplay</a:t>
            </a:r>
            <a:r>
              <a:rPr lang="fi-FI" dirty="0"/>
              <a:t> jäljittelee pienen lapsen ja hänen vanhempansa tervettä vuorovaikutusta</a:t>
            </a:r>
          </a:p>
          <a:p>
            <a:endParaRPr lang="fi-FI" dirty="0"/>
          </a:p>
          <a:p>
            <a:r>
              <a:rPr lang="fi-FI" dirty="0"/>
              <a:t>Osa-alueet ovat:</a:t>
            </a:r>
          </a:p>
          <a:p>
            <a:pPr marL="109728" indent="0">
              <a:buNone/>
            </a:pPr>
            <a:r>
              <a:rPr lang="fi-FI" dirty="0"/>
              <a:t>1. Yhteyden rakentaminen ja vahvistaminen viestivät lapselle: Olet ihastuttava ja aivan erityinen ja haluan tutustua sinuun paremmin. En jätä sinua yksin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Theraplayn</a:t>
            </a:r>
            <a:r>
              <a:rPr lang="fi-FI" dirty="0"/>
              <a:t> osa-alueet</a:t>
            </a:r>
          </a:p>
        </p:txBody>
      </p:sp>
    </p:spTree>
    <p:extLst>
      <p:ext uri="{BB962C8B-B14F-4D97-AF65-F5344CB8AC3E}">
        <p14:creationId xmlns:p14="http://schemas.microsoft.com/office/powerpoint/2010/main" val="316934731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fi-FI" dirty="0"/>
              <a:t>2. Hoiva viestii lapselle: On tärkeää, että sinusta tuntuu hyvältä.</a:t>
            </a:r>
          </a:p>
          <a:p>
            <a:pPr marL="109728" indent="0">
              <a:buNone/>
            </a:pPr>
            <a:endParaRPr lang="fi-FI" dirty="0"/>
          </a:p>
          <a:p>
            <a:pPr marL="109728" indent="0">
              <a:buNone/>
            </a:pPr>
            <a:r>
              <a:rPr lang="fi-FI" dirty="0"/>
              <a:t>3. Jäsentäminen viestii lapselle: Maailma on turvallinen ja ennustettava, eikä sinun tarvitse pitää siitä huolta.</a:t>
            </a:r>
          </a:p>
          <a:p>
            <a:pPr marL="109728" indent="0">
              <a:buNone/>
            </a:pPr>
            <a:endParaRPr lang="fi-FI" dirty="0"/>
          </a:p>
          <a:p>
            <a:pPr marL="109728" indent="0">
              <a:buNone/>
            </a:pPr>
            <a:r>
              <a:rPr lang="fi-FI" dirty="0"/>
              <a:t>4. Haaste viestii lapselle: Sinä voit vaikuttaa asioihin, ne eivät vain tapahdu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10204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Terapeutti valitsee leikkejä, joissa lapsi onnistuu varmasti</a:t>
            </a:r>
          </a:p>
          <a:p>
            <a:endParaRPr lang="fi-FI" dirty="0"/>
          </a:p>
          <a:p>
            <a:pPr marL="109728" indent="0">
              <a:buNone/>
            </a:pPr>
            <a:r>
              <a:rPr lang="fi-FI" dirty="0"/>
              <a:t>Aikuinen antaa lapselle turvaa pitämällä kiinni suunnitelmasta, jonka on tehnyt jo ennen istuntoa. Sitä ei muuteta vaikka lapsi protestoisi.</a:t>
            </a:r>
          </a:p>
          <a:p>
            <a:pPr marL="109728" indent="0">
              <a:buNone/>
            </a:pPr>
            <a:endParaRPr lang="fi-FI" dirty="0"/>
          </a:p>
          <a:p>
            <a:pPr marL="109728" indent="0">
              <a:buNone/>
            </a:pPr>
            <a:r>
              <a:rPr lang="fi-FI" dirty="0"/>
              <a:t>Aikuinen aloittaa ja lopettaa leikin</a:t>
            </a:r>
          </a:p>
          <a:p>
            <a:pPr marL="109728" indent="0">
              <a:buNone/>
            </a:pPr>
            <a:r>
              <a:rPr lang="fi-FI" dirty="0"/>
              <a:t>Kaikki haaste ja huolenpito tapahtuu myönteisessä hengessä (ei häpäistä eikä nolata)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4178152"/>
      </p:ext>
    </p:extLst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91</TotalTime>
  <Words>513</Words>
  <Application>Microsoft Office PowerPoint</Application>
  <PresentationFormat>Näytössä katseltava diaesitys (4:3)</PresentationFormat>
  <Paragraphs>58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Lucida Sans Unicode</vt:lpstr>
      <vt:lpstr>Verdana</vt:lpstr>
      <vt:lpstr>Wingdings 2</vt:lpstr>
      <vt:lpstr>Wingdings 3</vt:lpstr>
      <vt:lpstr>Aula</vt:lpstr>
      <vt:lpstr>THERAPLAY, kuinka yhteys löytyy</vt:lpstr>
      <vt:lpstr>MITÄ ON THERAPLAY</vt:lpstr>
      <vt:lpstr>PowerPoint-esitys</vt:lpstr>
      <vt:lpstr>PowerPoint-esitys</vt:lpstr>
      <vt:lpstr>PowerPoint-esitys</vt:lpstr>
      <vt:lpstr>Miten Theraplay syntyi?</vt:lpstr>
      <vt:lpstr>Theraplayn osa-alueet</vt:lpstr>
      <vt:lpstr>PowerPoint-esitys</vt:lpstr>
      <vt:lpstr>PowerPoint-esitys</vt:lpstr>
      <vt:lpstr>PowerPoint-esitys</vt:lpstr>
      <vt:lpstr>PowerPoint-esitys</vt:lpstr>
      <vt:lpstr>Theraplayn aktiviteetteja</vt:lpstr>
    </vt:vector>
  </TitlesOfParts>
  <Company>FINNEXPO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THERAPLAY, kuinka yhteys löytyy</dc:title>
  <dc:creator>Suomen Messut</dc:creator>
  <cp:lastModifiedBy>sarih</cp:lastModifiedBy>
  <cp:revision>11</cp:revision>
  <dcterms:created xsi:type="dcterms:W3CDTF">2013-02-18T16:59:15Z</dcterms:created>
  <dcterms:modified xsi:type="dcterms:W3CDTF">2020-02-23T08:58:37Z</dcterms:modified>
</cp:coreProperties>
</file>