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6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48A87A34-81AB-432B-8DAE-1953F412C126}" type="datetimeFigureOut">
              <a:rPr lang="en-US" dirty="0"/>
              <a:pPr/>
              <a:t>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20C66F-0A77-472D-81E4-EF70CFFD1E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RATKAISUKESKEINEN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A917583-3345-492E-8FC9-B82A423AA0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TYÖOTE</a:t>
            </a:r>
          </a:p>
        </p:txBody>
      </p:sp>
    </p:spTree>
    <p:extLst>
      <p:ext uri="{BB962C8B-B14F-4D97-AF65-F5344CB8AC3E}">
        <p14:creationId xmlns:p14="http://schemas.microsoft.com/office/powerpoint/2010/main" val="377158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B083AB-04F5-4FE8-9F02-7F7EB554B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F1AF54-9C1D-4571-BFE4-C144966D1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7. MIKÄ ON MERKKI SINULLE, ETTÄ OLET SIIRTYNYT ASTEIKOLLA YHDEN ASKELEEN ETEENPÄIN?</a:t>
            </a:r>
          </a:p>
          <a:p>
            <a:pPr marL="0" indent="0">
              <a:buNone/>
            </a:pPr>
            <a:r>
              <a:rPr lang="fi-FI" dirty="0"/>
              <a:t>8. MITKÄ SEIKAT PUHUVAT SEN PUOLESTA, ETTÄ SINUN ON HYVÄT MAHDOLLISUUDET SAAVUTTAA TAVOITTEESI?</a:t>
            </a:r>
          </a:p>
          <a:p>
            <a:pPr marL="0" indent="0">
              <a:buNone/>
            </a:pPr>
            <a:r>
              <a:rPr lang="fi-FI" dirty="0"/>
              <a:t>9. KENELLE TAI KEILLE AIOT KERTOA EDISTYKSESTÄSI</a:t>
            </a:r>
          </a:p>
          <a:p>
            <a:pPr marL="0" indent="0">
              <a:buNone/>
            </a:pPr>
            <a:r>
              <a:rPr lang="fi-FI" dirty="0"/>
              <a:t>10. KETÄ TAI KEITÄ TOIVOT VOIVASI KIITTÄÄ AVUSTA TAI TUESTA SAAVUTETTUASI TAVOITTEESI?</a:t>
            </a:r>
          </a:p>
        </p:txBody>
      </p:sp>
    </p:spTree>
    <p:extLst>
      <p:ext uri="{BB962C8B-B14F-4D97-AF65-F5344CB8AC3E}">
        <p14:creationId xmlns:p14="http://schemas.microsoft.com/office/powerpoint/2010/main" val="103357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CF184B-5A9A-4DF6-B241-69B333752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MENETELMIÄ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D28BF69-8F66-4EEC-9929-E1573EF61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HAAVEET; KIRJE ITSELLE</a:t>
            </a:r>
          </a:p>
          <a:p>
            <a:r>
              <a:rPr lang="fi-FI" dirty="0"/>
              <a:t>VOIMAHAHMO</a:t>
            </a:r>
          </a:p>
          <a:p>
            <a:r>
              <a:rPr lang="fi-FI" dirty="0"/>
              <a:t>AARREKARTTA</a:t>
            </a:r>
          </a:p>
          <a:p>
            <a:r>
              <a:rPr lang="fi-FI" dirty="0"/>
              <a:t>ARVOKKAAT ASIAT</a:t>
            </a:r>
          </a:p>
          <a:p>
            <a:r>
              <a:rPr lang="fi-FI" dirty="0"/>
              <a:t>NÄKÖKULMAN VAIHTO</a:t>
            </a:r>
          </a:p>
          <a:p>
            <a:r>
              <a:rPr lang="fi-FI"/>
              <a:t>MOTIVOIVA HAASTATTELU</a:t>
            </a:r>
          </a:p>
        </p:txBody>
      </p:sp>
    </p:spTree>
    <p:extLst>
      <p:ext uri="{BB962C8B-B14F-4D97-AF65-F5344CB8AC3E}">
        <p14:creationId xmlns:p14="http://schemas.microsoft.com/office/powerpoint/2010/main" val="249774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2D0376-3CA2-4B02-BB27-5D3D67A35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TAUSTAA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2E7286-784B-49D2-9305-05D4E59B1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SYNTYI VAIHTOEHDOKSI PITKILLE PSYKOANALYYTTISILLE TERAPIOILLE</a:t>
            </a:r>
          </a:p>
          <a:p>
            <a:r>
              <a:rPr lang="fi-FI" dirty="0"/>
              <a:t>KEHITTÄJÄT 70- JA 80-LUVUILLA OLIVAT KIM BERG JA STEVE DE SHAZER PERHETERAPIAKLINIKALLA AMERIKASSA</a:t>
            </a:r>
          </a:p>
          <a:p>
            <a:r>
              <a:rPr lang="fi-FI" dirty="0"/>
              <a:t>OMINAISTA ON VOIMAVAROIHIN KESKITTYMINEN</a:t>
            </a:r>
          </a:p>
          <a:p>
            <a:r>
              <a:rPr lang="fi-FI" dirty="0"/>
              <a:t>TUTKITAAN JA HYÖDYNNETÄÄN ASIAKKAAN KYKYJÄ, TAITOJA JA OSAAMISTA PULMAN RATKAISEMISESSA TAI TAVOITTEIDEN SAAVUTTAMISESSA</a:t>
            </a:r>
          </a:p>
        </p:txBody>
      </p:sp>
    </p:spTree>
    <p:extLst>
      <p:ext uri="{BB962C8B-B14F-4D97-AF65-F5344CB8AC3E}">
        <p14:creationId xmlns:p14="http://schemas.microsoft.com/office/powerpoint/2010/main" val="271499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B7B7C1-A226-4786-AF04-E8751CC08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83178B1-8325-453A-91D7-EE2F051CAF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MENNEISYYTTÄ TARKASTELLAAN VOIMAVARANA</a:t>
            </a:r>
          </a:p>
          <a:p>
            <a:r>
              <a:rPr lang="fi-FI" dirty="0"/>
              <a:t>HUOMIOIDAAN POIKKEUKSET JA EDISTYS</a:t>
            </a:r>
          </a:p>
          <a:p>
            <a:r>
              <a:rPr lang="fi-FI" dirty="0"/>
              <a:t>TUTKITAAN ERITYISESTI NIITÄ AIKOJA, JOLLOIN VAIKEUDET OVAT HALLINNASSA JA JOKIN TAVOITE TOTEUTUU VAIKKA VAIN OSITTAIN</a:t>
            </a:r>
          </a:p>
          <a:p>
            <a:r>
              <a:rPr lang="fi-FI" dirty="0"/>
              <a:t>YDINASIOITA OVAT USKO IHMISEN MUUTOSMAHDOLLISUUKSIIN JA USKO KESKUSTELUN, KIELEN JA TARINOIDEN SYVÄLLISEEN VAIKUTUKSEEN</a:t>
            </a:r>
          </a:p>
        </p:txBody>
      </p:sp>
    </p:spTree>
    <p:extLst>
      <p:ext uri="{BB962C8B-B14F-4D97-AF65-F5344CB8AC3E}">
        <p14:creationId xmlns:p14="http://schemas.microsoft.com/office/powerpoint/2010/main" val="92806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E9FC3B-795D-45D5-A889-D5A860291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C44FFA-A43A-4E0A-8F12-606691D26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SUOMEEN RATKAISUKESKEISEN NÄKÖKULMAN TOI YHDYSVALTALAINEN TERAPEUTTI JA PASTORI JOHN FRYKMAN 1973</a:t>
            </a:r>
          </a:p>
          <a:p>
            <a:r>
              <a:rPr lang="fi-FI" dirty="0"/>
              <a:t>ENSIMMÄISEKSI SITÄ SOVELLETTIIN A-KLINIKKASÄÄTIÖN NUORISOASEMILLA</a:t>
            </a:r>
          </a:p>
          <a:p>
            <a:r>
              <a:rPr lang="fi-FI" dirty="0"/>
              <a:t>BEN FURMAN JA TAPANI AHOLA OVAT OLLEET AKTIIVISIA RATKAISUKESKEISYYDEN PIONEEREJA SUOMESSA</a:t>
            </a:r>
          </a:p>
          <a:p>
            <a:r>
              <a:rPr lang="fi-FI" dirty="0"/>
              <a:t>RATKAISUKESKEISYYS ON LAAJENTUNUT MONENLAISEEN ASIAKASTYÖHÖN, OHJAUKSEEN, VALMENNUKSEEN, TYÖNOHJAUKSEEN, OPPIMISEEN</a:t>
            </a:r>
          </a:p>
        </p:txBody>
      </p:sp>
    </p:spTree>
    <p:extLst>
      <p:ext uri="{BB962C8B-B14F-4D97-AF65-F5344CB8AC3E}">
        <p14:creationId xmlns:p14="http://schemas.microsoft.com/office/powerpoint/2010/main" val="46139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BAB229-0A63-4285-89EE-7A234F8AF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KÄYTÄNTÖÄ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F9AC1B-1ABA-4B2C-8BC3-F02166E5A1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RATKAISUKESKEISESTI TOIMIVA AUTTAJA AUTTAA ASIAKASTA TOIMIMALLA ASIAKKAALLE LUONTEVALLA TAVALLA HEIDÄN OMIEN TAVOITTEIDEN HYVÄKSI</a:t>
            </a:r>
          </a:p>
          <a:p>
            <a:r>
              <a:rPr lang="fi-FI" dirty="0"/>
              <a:t>AUTTAJA EI ETUKÄTEEN TIEDÄ, MITÄ PITÄISI TEHDÄ, MIHIN PITÄISI PYRKIÄ</a:t>
            </a:r>
          </a:p>
          <a:p>
            <a:r>
              <a:rPr lang="fi-FI" dirty="0"/>
              <a:t>RATKAISUT LÖYTYVÄT SUUNTAAMALLA HUOMIO VOIMAVAROIHIN JA TULEVAISUUTEEN</a:t>
            </a:r>
          </a:p>
          <a:p>
            <a:r>
              <a:rPr lang="fi-FI" dirty="0"/>
              <a:t>ONGELMIEN SYNTYHISTORIAA EI TARVITSE TUNTEA</a:t>
            </a:r>
          </a:p>
        </p:txBody>
      </p:sp>
    </p:spTree>
    <p:extLst>
      <p:ext uri="{BB962C8B-B14F-4D97-AF65-F5344CB8AC3E}">
        <p14:creationId xmlns:p14="http://schemas.microsoft.com/office/powerpoint/2010/main" val="3775686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54D1B3-18E3-4795-A0A6-862B5722A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F26F364-440C-4A7F-A215-65E1C368E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JOS JOKIN EI OLE RIKKI, ÄLÄ KORJAA SITÄ</a:t>
            </a:r>
          </a:p>
          <a:p>
            <a:r>
              <a:rPr lang="fi-FI" dirty="0"/>
              <a:t>KUN TIEDÄT, MIKÄ TOIMII, TEE SITÄ LISÄÄ</a:t>
            </a:r>
          </a:p>
          <a:p>
            <a:r>
              <a:rPr lang="fi-FI" dirty="0"/>
              <a:t>JOS JOKIN EI TOIMI, TEE JOTAIN MUUTA</a:t>
            </a:r>
          </a:p>
          <a:p>
            <a:r>
              <a:rPr lang="fi-FI" dirty="0"/>
              <a:t>HUOMIOIDAAN MYÖNTEISET POIKKEAMAT</a:t>
            </a:r>
          </a:p>
          <a:p>
            <a:r>
              <a:rPr lang="fi-FI" dirty="0"/>
              <a:t>EI SYYTETÄ, VAAN ETSITÄÄN HUOLIA</a:t>
            </a:r>
          </a:p>
          <a:p>
            <a:r>
              <a:rPr lang="fi-FI" dirty="0"/>
              <a:t>EI ESITETÄ ”MIKSI KYSYMYKSIÄ” VAAN ”MITEN KYSYMYKSIÄ”</a:t>
            </a:r>
          </a:p>
          <a:p>
            <a:r>
              <a:rPr lang="fi-FI" dirty="0"/>
              <a:t>ON HELPOMPI ALOITTAA JOTAIN UUTTA, KUN LOPETTAA JOTAIN VANHAA</a:t>
            </a:r>
          </a:p>
        </p:txBody>
      </p:sp>
    </p:spTree>
    <p:extLst>
      <p:ext uri="{BB962C8B-B14F-4D97-AF65-F5344CB8AC3E}">
        <p14:creationId xmlns:p14="http://schemas.microsoft.com/office/powerpoint/2010/main" val="428197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580164-05F5-44B7-B9C8-67C4A97B2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RATKAISUKESKEISIÄ KYSYMYKSIÄ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9F46578-A0BB-4BBE-95AB-791EA330C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KOKEMUKSET ENNEN JA </a:t>
            </a:r>
            <a:r>
              <a:rPr lang="fi-FI" dirty="0" smtClean="0"/>
              <a:t>NYT </a:t>
            </a:r>
            <a:endParaRPr lang="fi-FI" dirty="0"/>
          </a:p>
          <a:p>
            <a:r>
              <a:rPr lang="fi-FI" dirty="0"/>
              <a:t>POIKKEUSKYSYMYKSET</a:t>
            </a:r>
          </a:p>
          <a:p>
            <a:r>
              <a:rPr lang="fi-FI" dirty="0"/>
              <a:t>IHMEKYSYMYKSET (HALTIJAKUMMI)</a:t>
            </a:r>
          </a:p>
          <a:p>
            <a:r>
              <a:rPr lang="fi-FI" dirty="0"/>
              <a:t>UNELMAT (MILTÄ ELÄMÄSI NÄYTTÄÄ KOLMEN VUODEN PÄÄSTÄ?)</a:t>
            </a:r>
          </a:p>
          <a:p>
            <a:r>
              <a:rPr lang="fi-FI" dirty="0"/>
              <a:t>ASTEIKKOKYSYMYKSET</a:t>
            </a:r>
          </a:p>
          <a:p>
            <a:r>
              <a:rPr lang="fi-FI" dirty="0"/>
              <a:t>SELVIYTYMISKYSYMYKSET (KERRO, MITEN PIDÄT ITSESI LIIKKEELLÄ PÄIVITTÄIN</a:t>
            </a:r>
            <a:r>
              <a:rPr lang="fi-FI" dirty="0" smtClean="0"/>
              <a:t>?)</a:t>
            </a:r>
          </a:p>
          <a:p>
            <a:r>
              <a:rPr lang="fi-FI" smtClean="0"/>
              <a:t>ONGELMAN UUDELLEENMÄÄRITTELY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269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BEFEB0-15E0-476B-85B3-534DB5615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ONGELMAT TAVOITTEIKSI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79171AD-0A23-4AEC-A38D-8C32F431B5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HALUTAAN SAADA?</a:t>
            </a:r>
          </a:p>
          <a:p>
            <a:r>
              <a:rPr lang="fi-FI" dirty="0"/>
              <a:t>MIHIN PÄIN HALUTAAN MENNÄ?</a:t>
            </a:r>
          </a:p>
          <a:p>
            <a:r>
              <a:rPr lang="fi-FI" dirty="0"/>
              <a:t>MINKÄ HYVÄN HALUTAAN ALKAVAN</a:t>
            </a:r>
          </a:p>
          <a:p>
            <a:r>
              <a:rPr lang="fi-FI" dirty="0"/>
              <a:t>MITÄ TOIVOTAAN?</a:t>
            </a:r>
          </a:p>
          <a:p>
            <a:r>
              <a:rPr lang="fi-FI" dirty="0"/>
              <a:t>MITÄ HALUTAAN TILALLE?</a:t>
            </a:r>
          </a:p>
        </p:txBody>
      </p:sp>
    </p:spTree>
    <p:extLst>
      <p:ext uri="{BB962C8B-B14F-4D97-AF65-F5344CB8AC3E}">
        <p14:creationId xmlns:p14="http://schemas.microsoft.com/office/powerpoint/2010/main" val="148456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8765F7-5995-4330-830F-2137F2827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AC3EE7D-ACE0-450A-83C8-CA9FC16F2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fi-FI" dirty="0"/>
              <a:t>MIKÄ ON TAVOITTEESI?</a:t>
            </a:r>
          </a:p>
          <a:p>
            <a:pPr marL="457200" indent="-457200">
              <a:buAutoNum type="arabicPeriod"/>
            </a:pPr>
            <a:r>
              <a:rPr lang="fi-FI" dirty="0"/>
              <a:t>MITÄ HYÖTYÄ SIITÄ ON ITSELLESI?</a:t>
            </a:r>
          </a:p>
          <a:p>
            <a:pPr marL="457200" indent="-457200">
              <a:buAutoNum type="arabicPeriod"/>
            </a:pPr>
            <a:r>
              <a:rPr lang="fi-FI" dirty="0"/>
              <a:t>MITÄ HYÖTYÄ SIITÄ ON MUILLE?</a:t>
            </a:r>
          </a:p>
          <a:p>
            <a:pPr marL="457200" indent="-457200">
              <a:buAutoNum type="arabicPeriod"/>
            </a:pPr>
            <a:r>
              <a:rPr lang="fi-FI" dirty="0"/>
              <a:t>MISSÄ KOHTAA ARVELET OLEVASI MENOSSA TÄLLÄ HETKELLÄ</a:t>
            </a:r>
          </a:p>
          <a:p>
            <a:pPr marL="457200" indent="-457200">
              <a:buAutoNum type="arabicPeriod"/>
            </a:pPr>
            <a:r>
              <a:rPr lang="fi-FI" dirty="0"/>
              <a:t>MITÄ OLET TEHNYT PÄÄSTÄKSESI TÄHÄN PISTEESEEN?</a:t>
            </a:r>
          </a:p>
          <a:p>
            <a:pPr marL="457200" indent="-457200">
              <a:buAutoNum type="arabicPeriod"/>
            </a:pPr>
            <a:r>
              <a:rPr lang="fi-FI" dirty="0"/>
              <a:t>KUKA TAI KETKÄ OVAT AUTTANEET SINUA TÄHÄN MENNESSÄ JA MILLÄ TAVALLA?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2297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i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43</TotalTime>
  <Words>373</Words>
  <Application>Microsoft Office PowerPoint</Application>
  <PresentationFormat>Laajakuva</PresentationFormat>
  <Paragraphs>58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Century Gothic</vt:lpstr>
      <vt:lpstr>Galleria</vt:lpstr>
      <vt:lpstr>RATKAISUKESKEINEN</vt:lpstr>
      <vt:lpstr>TAUSTAA</vt:lpstr>
      <vt:lpstr>PowerPoint-esitys</vt:lpstr>
      <vt:lpstr>PowerPoint-esitys</vt:lpstr>
      <vt:lpstr>KÄYTÄNTÖÄ</vt:lpstr>
      <vt:lpstr>PowerPoint-esitys</vt:lpstr>
      <vt:lpstr>RATKAISUKESKEISIÄ KYSYMYKSIÄ</vt:lpstr>
      <vt:lpstr>ONGELMAT TAVOITTEIKSI</vt:lpstr>
      <vt:lpstr>PowerPoint-esitys</vt:lpstr>
      <vt:lpstr>PowerPoint-esitys</vt:lpstr>
      <vt:lpstr>MENETELMIÄ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RATKAISUKESKEINEN</dc:title>
  <dc:creator>sarih</dc:creator>
  <cp:lastModifiedBy>Horppu Sari</cp:lastModifiedBy>
  <cp:revision>6</cp:revision>
  <dcterms:created xsi:type="dcterms:W3CDTF">2020-02-02T16:34:59Z</dcterms:created>
  <dcterms:modified xsi:type="dcterms:W3CDTF">2021-02-10T10:15:20Z</dcterms:modified>
</cp:coreProperties>
</file>