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2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6/2/2021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6/2/2021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6/2/2021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6/2/2021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6/2/2021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6/2/2021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6/2/2021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6/2/2021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6/2/2021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6/2/2021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6/2/2021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6/2/2021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989CF5-742D-4C6E-823A-3CE953FBC4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LASTEN JA NUORTEN PSYYKELÄÄKKEET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E58EE4F-FF3A-4106-8825-8B6346785C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5407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CD5681-ACE3-442F-A421-9764AE60C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AC4B90-B737-42CD-A349-E74CE1AD5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dirty="0"/>
              <a:t>PSYYYYKELÄÄKKEITÄ KÄYTTÄVIEN LASTEN JA NUORTEN MÄÄRÄ ON SUOMESSA KASVANUT</a:t>
            </a:r>
          </a:p>
          <a:p>
            <a:r>
              <a:rPr lang="fi-FI" dirty="0"/>
              <a:t>LAPSILLA ADHD:N LÄÄKEHOITO ON YLEISTYNYT</a:t>
            </a:r>
          </a:p>
          <a:p>
            <a:r>
              <a:rPr lang="fi-FI" dirty="0"/>
              <a:t>NUORILLE MÄÄRÄTÄÄN YHÄ USEAMMIN MASENNUS- JA PSYKOOSILÄÄKKEITÄ</a:t>
            </a:r>
          </a:p>
          <a:p>
            <a:r>
              <a:rPr lang="fi-FI" dirty="0"/>
              <a:t>TAVALLISESTI LÄÄKEHOITOA KÄYTETÄÄN VAIKEIDEN OIREIDEN VÄHENTÄMISEEN JA POISTAMISEEN</a:t>
            </a:r>
          </a:p>
        </p:txBody>
      </p:sp>
    </p:spTree>
    <p:extLst>
      <p:ext uri="{BB962C8B-B14F-4D97-AF65-F5344CB8AC3E}">
        <p14:creationId xmlns:p14="http://schemas.microsoft.com/office/powerpoint/2010/main" val="228623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73939-09AF-4DC0-AE0A-E609C3DBC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D69ED4-208A-4AF0-9FE6-E03FDC8F5E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LÄÄKKEET MAHDOLLISTAVAT MUIDEN HOITOMUOTOJEN KUTEN PSYKOTERAPIAN TOTEUTTAMISEN</a:t>
            </a:r>
          </a:p>
          <a:p>
            <a:r>
              <a:rPr lang="fi-FI" dirty="0"/>
              <a:t>ENNEN LÄÄKEHOIDON ALOITUSTA ASIASTA PUHUTAAN SEKÄ POTILAAN ETTÄ VANHEMPIEN KANSSA (HYÖDYT, HAITAT, SEURANTA, LÄÄKEHOIDON KESTO)</a:t>
            </a:r>
          </a:p>
        </p:txBody>
      </p:sp>
    </p:spTree>
    <p:extLst>
      <p:ext uri="{BB962C8B-B14F-4D97-AF65-F5344CB8AC3E}">
        <p14:creationId xmlns:p14="http://schemas.microsoft.com/office/powerpoint/2010/main" val="1339249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137267-EDA0-4538-8BB9-63834F8E8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STIMULANTIT OVAT TEHOKKAITA ADHD:N YDINOIREISIIN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DCFADD-5370-4871-B822-AD1BB3B784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METYYLIFENIDAATTI (CONCERTA, </a:t>
            </a:r>
            <a:r>
              <a:rPr lang="fi-FI" dirty="0" smtClean="0"/>
              <a:t>RITALIN, ELVANSE)</a:t>
            </a:r>
            <a:endParaRPr lang="fi-FI" dirty="0"/>
          </a:p>
          <a:p>
            <a:r>
              <a:rPr lang="fi-FI" dirty="0"/>
              <a:t>ATOMOKSETIINI (STRATTERA)</a:t>
            </a:r>
          </a:p>
          <a:p>
            <a:r>
              <a:rPr lang="fi-FI" dirty="0"/>
              <a:t>AKTIIVISUUDEN JA TARKKAAVUUDEN HÄIRIÖIHIN JA HYPERKINEETTISEN KÄYTÖSHÄIRIÖN HOITOON</a:t>
            </a:r>
          </a:p>
          <a:p>
            <a:r>
              <a:rPr lang="fi-FI" dirty="0"/>
              <a:t>LÄÄKITYS ALOITETAAN TAVALLISIMMIN 7 – 10 VUOTIAILLE (POJILLE YLEISEMMIN KUIN TYTÖILLE)</a:t>
            </a:r>
          </a:p>
          <a:p>
            <a:r>
              <a:rPr lang="fi-FI" dirty="0"/>
              <a:t>HAITTANA PULSSIN JA VERENPAINEEN NOUSU, UNIVAIKEUDET, PÄÄNSÄRKY</a:t>
            </a:r>
          </a:p>
        </p:txBody>
      </p:sp>
    </p:spTree>
    <p:extLst>
      <p:ext uri="{BB962C8B-B14F-4D97-AF65-F5344CB8AC3E}">
        <p14:creationId xmlns:p14="http://schemas.microsoft.com/office/powerpoint/2010/main" val="2363445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4E6026-46D6-459C-8F4E-1A0EF8FCC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MASENNUSLÄÄKKEET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65CD46-CBCC-447E-97AA-CAE33CFAE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FLUOKSETIINI KESKIVAIKEAN JA VAIKEAN MASENNUKSEN HOITOON VÄHINTÄÄN KAHDEKSAN VUOTIAILLE (SERONIL, SEROMEX, FLUOKSETIN)</a:t>
            </a:r>
          </a:p>
          <a:p>
            <a:r>
              <a:rPr lang="fi-FI" dirty="0"/>
              <a:t>SERTRALIINIA </a:t>
            </a:r>
            <a:r>
              <a:rPr lang="fi-FI" dirty="0" smtClean="0"/>
              <a:t>(</a:t>
            </a:r>
            <a:r>
              <a:rPr lang="fi-FI" dirty="0" err="1" smtClean="0"/>
              <a:t>Sertralin</a:t>
            </a:r>
            <a:r>
              <a:rPr lang="fi-FI" smtClean="0"/>
              <a:t>) PAKKO-OIREISEN </a:t>
            </a:r>
            <a:r>
              <a:rPr lang="fi-FI" dirty="0"/>
              <a:t>HÄIRIÖN HOIDOSSA KUUSIVUOTTA TÄYTTÄNEILLE</a:t>
            </a:r>
          </a:p>
          <a:p>
            <a:r>
              <a:rPr lang="fi-FI" dirty="0"/>
              <a:t>FLUOKSAMIINIA </a:t>
            </a:r>
            <a:r>
              <a:rPr lang="fi-FI" dirty="0" smtClean="0"/>
              <a:t>(</a:t>
            </a:r>
            <a:r>
              <a:rPr lang="fi-FI" dirty="0" err="1" smtClean="0"/>
              <a:t>fluvosol</a:t>
            </a:r>
            <a:r>
              <a:rPr lang="fi-FI" dirty="0" smtClean="0"/>
              <a:t>)PAKKO-OIREIDEN </a:t>
            </a:r>
            <a:r>
              <a:rPr lang="fi-FI" dirty="0"/>
              <a:t>HOIDOSSA YLI KAHDEKSAN VUOTIAILLE</a:t>
            </a:r>
          </a:p>
          <a:p>
            <a:r>
              <a:rPr lang="fi-FI" dirty="0"/>
              <a:t>12 – 14 VUOTIAILLA POJILLA MASENNUSLÄÄKKEIDEN KÄYTTÖ ON YLEISEMPÄÄ</a:t>
            </a:r>
          </a:p>
        </p:txBody>
      </p:sp>
    </p:spTree>
    <p:extLst>
      <p:ext uri="{BB962C8B-B14F-4D97-AF65-F5344CB8AC3E}">
        <p14:creationId xmlns:p14="http://schemas.microsoft.com/office/powerpoint/2010/main" val="333641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B61DD0-148E-4703-BFD5-5061BBA16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5DDA7F-8420-4822-BCCE-57C0EA3C2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15 – 22-VUOTIAAT TYTÖT KÄYTTÄVÄT TAAS MASENNUSLÄÄKKEITÄ MERKITTÄVÄSTI ENEMMÄN KUIN POJAT.</a:t>
            </a:r>
          </a:p>
          <a:p>
            <a:r>
              <a:rPr lang="fi-FI" dirty="0"/>
              <a:t>ENSIN PSYKOSOSIAALISET HOITOMUODOT, SITTEN VASTA ALOITETAAN LÄÄKEHOITO</a:t>
            </a:r>
          </a:p>
          <a:p>
            <a:r>
              <a:rPr lang="fi-FI" dirty="0"/>
              <a:t>BLACK BOX- VAROITUSMERKINTÄ (LÄÄKKEEN ALOITUSVAIHEENAIKANA LISÄÄNTYNEET ITSETUHOISET JA IMPULSIIVISET VÄKIVALTAISET TEOT) etenkin </a:t>
            </a:r>
            <a:r>
              <a:rPr lang="fi-FI" dirty="0" err="1"/>
              <a:t>ssri</a:t>
            </a:r>
            <a:r>
              <a:rPr lang="fi-FI" dirty="0"/>
              <a:t>-lääkkeillä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94118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1EA2D6-E550-4DD2-9B40-B33FF0C5D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623F4D-DB05-4DAA-AD72-84A45B5D3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LÄÄKKEEN LOPETUKSEEN LIITTYVÄT OIREET : HUIMAUS, UNIHÄIRIÖT, VAPINA, PÄÄNSÄRKY, VÄSYMYS PAHOINVOINTI, TUNTOHÄIRIÖT (NELJÄSOSALLA ILMAANTUU)</a:t>
            </a:r>
          </a:p>
          <a:p>
            <a:r>
              <a:rPr lang="fi-FI" dirty="0"/>
              <a:t>SSRI- LÄÄKKEILLÄ ON TAVALLISIMPINA HAITTAVAIKUTUKSINA päänsärky, levottomuus, ruokahaluttomuus, ummetus, ripuli, oksentelu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8723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3B134E-6349-438B-9FA8-D37C1038D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PSYKOOSILÄÄKKEET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28C20C-BBE0-4A65-8EF7-5C07DC18B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MÄÄRÄTÄÄN YLEENSÄ KÄYTÖSHÄIRIÖIHIN</a:t>
            </a:r>
          </a:p>
          <a:p>
            <a:r>
              <a:rPr lang="fi-FI" dirty="0"/>
              <a:t>RISPERDONI 5 – 18-VUOTIAILLE KÄYTÖSHÄIRIÖIHIN (RISPERDAL)</a:t>
            </a:r>
          </a:p>
          <a:p>
            <a:r>
              <a:rPr lang="fi-FI" dirty="0"/>
              <a:t>TSIPRASIDONI 10 – 17- VUOTIAILLE AKUUTIN MANIAN HOIDOSSA (ZELDOX)</a:t>
            </a:r>
          </a:p>
          <a:p>
            <a:r>
              <a:rPr lang="fi-FI" dirty="0"/>
              <a:t>ARPIPRATSOLI VÄHINTÄÄN 15 – VUOTIAIDEN SKITSOFRENIAN HOIDOSSA JA 13- VUOTIAIDEN MANIA VAIHEEN HOIDOSSA (ABILIFY)</a:t>
            </a:r>
          </a:p>
          <a:p>
            <a:r>
              <a:rPr lang="fi-FI" dirty="0"/>
              <a:t>KLOTSAPIINIA VOIDAAN KÄYTTÄÄ 16- VUOTTA TÄYTTÄNEIDEN SKITSOFRENIAN HOITOON, KUN MUUT LÄÄKKEET EIVÄT AUTA</a:t>
            </a:r>
          </a:p>
        </p:txBody>
      </p:sp>
    </p:spTree>
    <p:extLst>
      <p:ext uri="{BB962C8B-B14F-4D97-AF65-F5344CB8AC3E}">
        <p14:creationId xmlns:p14="http://schemas.microsoft.com/office/powerpoint/2010/main" val="3636160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9B3F86-E13C-46AD-BC44-A6D506371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D5798E-245E-4016-9BFF-E1960AC9F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YLEISTÄEN LAPSILLA JA NUORILLA PSYKOOSILÄÄKKEIDEN ANTIPSYKOOTTINEN TEHO ON HUONOMPI KUIN AIKUISILLA</a:t>
            </a:r>
          </a:p>
          <a:p>
            <a:r>
              <a:rPr lang="fi-FI" dirty="0"/>
              <a:t>HE SAAVAT MYÖS HERKEMMIN SIVUVAIKUTUKSIA</a:t>
            </a:r>
          </a:p>
          <a:p>
            <a:endParaRPr lang="fi-FI" dirty="0"/>
          </a:p>
          <a:p>
            <a:r>
              <a:rPr lang="fi-FI" dirty="0"/>
              <a:t>LÄÄKEHOIDOLLA EI KORVATA MUITA HOITOMUOTOJA, VAAN NE OVAT OSA KOKONAISVALTAISTA HOITOA</a:t>
            </a:r>
          </a:p>
        </p:txBody>
      </p:sp>
    </p:spTree>
    <p:extLst>
      <p:ext uri="{BB962C8B-B14F-4D97-AF65-F5344CB8AC3E}">
        <p14:creationId xmlns:p14="http://schemas.microsoft.com/office/powerpoint/2010/main" val="109525105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56</TotalTime>
  <Words>302</Words>
  <Application>Microsoft Office PowerPoint</Application>
  <PresentationFormat>Laajakuva</PresentationFormat>
  <Paragraphs>34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Palatino Linotype</vt:lpstr>
      <vt:lpstr>Galleria</vt:lpstr>
      <vt:lpstr>LASTEN JA NUORTEN PSYYKELÄÄKKEET</vt:lpstr>
      <vt:lpstr>PowerPoint-esitys</vt:lpstr>
      <vt:lpstr>PowerPoint-esitys</vt:lpstr>
      <vt:lpstr>STIMULANTIT OVAT TEHOKKAITA ADHD:N YDINOIREISIIN</vt:lpstr>
      <vt:lpstr>MASENNUSLÄÄKKEET</vt:lpstr>
      <vt:lpstr>PowerPoint-esitys</vt:lpstr>
      <vt:lpstr>PowerPoint-esitys</vt:lpstr>
      <vt:lpstr>PSYKOOSILÄÄKKEET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LASTEN JA NUORTEN PSYYKELÄÄKKEET</dc:title>
  <dc:creator>sarih</dc:creator>
  <cp:lastModifiedBy>Horppu Sari</cp:lastModifiedBy>
  <cp:revision>8</cp:revision>
  <dcterms:created xsi:type="dcterms:W3CDTF">2019-10-13T17:20:52Z</dcterms:created>
  <dcterms:modified xsi:type="dcterms:W3CDTF">2021-06-02T07:57:41Z</dcterms:modified>
</cp:coreProperties>
</file>