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1F2FC1-9F13-4A64-8DA0-8CC96ADC9B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PACE-ASENNE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B82A44-FF67-480E-9826-71B287506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9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3DECFB-7EE6-4EF8-89C0-9EA7550DD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LEIKKISYYS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135F1F-9E02-4988-8F20-03EC044CE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LEIKKISÄLLÄ ASENTEELLA HOITAJA VÄLITTÄÄ OPTIMISMIA JA REAGOI MYÖNTEISESTI KUNKIN PERHEENJÄSENEN VAHVUUKSIIN</a:t>
            </a:r>
          </a:p>
          <a:p>
            <a:r>
              <a:rPr lang="fi-FI" dirty="0"/>
              <a:t>HOITAJA LUO LEIKKISYYDEN KEINOJA KÄYTTÄEN YHTEISHENKEÄ JA VASTAVUOROISTA MIELIHYVÄÄ.  EDISTÄÄ JA ANTAA VOIMAA VAIKEIDEN ASIOIDEN KÄSITTELYYN</a:t>
            </a:r>
          </a:p>
          <a:p>
            <a:r>
              <a:rPr lang="fi-FI" dirty="0"/>
              <a:t>AUTTAA KEHITTÄMÄÄN SUHTEEN MYÖNTEISIÄ PUOLIA</a:t>
            </a:r>
          </a:p>
        </p:txBody>
      </p:sp>
    </p:spTree>
    <p:extLst>
      <p:ext uri="{BB962C8B-B14F-4D97-AF65-F5344CB8AC3E}">
        <p14:creationId xmlns:p14="http://schemas.microsoft.com/office/powerpoint/2010/main" val="324285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5C5EE-A6EE-4935-8199-A150EAB7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HYVÄKSYNTÄ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FFFE95-4EB7-4A58-8525-338D7FD86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ASIAKKAAN KÄYTTÄYTYMISTÄ JA AJATUKSIA TUTKAILLAAN HYVÄKSYVÄSTI</a:t>
            </a:r>
          </a:p>
          <a:p>
            <a:r>
              <a:rPr lang="fi-FI" dirty="0"/>
              <a:t>HOITAJA TEKEE ERON HYVÄKSYTTÄVÄN KOKEMUKSEN JA ARVIOITAVAN KÄYTTÄYTYMISEN VÄLILLÄ</a:t>
            </a:r>
          </a:p>
        </p:txBody>
      </p:sp>
    </p:spTree>
    <p:extLst>
      <p:ext uri="{BB962C8B-B14F-4D97-AF65-F5344CB8AC3E}">
        <p14:creationId xmlns:p14="http://schemas.microsoft.com/office/powerpoint/2010/main" val="1357591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B54EA-152D-4DF5-9692-11664623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UTELIAISUUS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205DF-5395-4E21-8B25-BA3173083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HOITAJA EI ARVOSTELE TAI TUOMITSE YRITTÄESSÄÄN YMMÄRTÄÄ PERHEENJÄSENIÄ</a:t>
            </a:r>
          </a:p>
          <a:p>
            <a:r>
              <a:rPr lang="fi-FI" dirty="0"/>
              <a:t>HOITAJA ROHKAISEE ASIAKASTA SUHTAUTUMAAN UTELIAASTI OMIIN AJATUKSIINSA, TUNTEISIINSA JA TOIVEISIINSA</a:t>
            </a:r>
          </a:p>
        </p:txBody>
      </p:sp>
    </p:spTree>
    <p:extLst>
      <p:ext uri="{BB962C8B-B14F-4D97-AF65-F5344CB8AC3E}">
        <p14:creationId xmlns:p14="http://schemas.microsoft.com/office/powerpoint/2010/main" val="181415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46AE15-4CF4-4731-8675-6495D21FC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EMPATIA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65517B-4750-41EC-AE6F-CBF036E92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EMPATIAN AVULLA HOITAJA TARJOAA TURVALLISEN KOKEMUKSEN IHMISSUHTEESTA</a:t>
            </a:r>
          </a:p>
        </p:txBody>
      </p:sp>
    </p:spTree>
    <p:extLst>
      <p:ext uri="{BB962C8B-B14F-4D97-AF65-F5344CB8AC3E}">
        <p14:creationId xmlns:p14="http://schemas.microsoft.com/office/powerpoint/2010/main" val="2393979475"/>
      </p:ext>
    </p:extLst>
  </p:cSld>
  <p:clrMapOvr>
    <a:masterClrMapping/>
  </p:clrMapOvr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{ECED985C-64A2-48E1-B416-0EE43C1C31A8}tf03457464</Template>
  <TotalTime>13</TotalTime>
  <Words>79</Words>
  <Application>Microsoft Office PowerPoint</Application>
  <PresentationFormat>Laajakuva</PresentationFormat>
  <Paragraphs>13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Gill Sans MT</vt:lpstr>
      <vt:lpstr>Wingdings 2</vt:lpstr>
      <vt:lpstr>Jaettava</vt:lpstr>
      <vt:lpstr>PACE-ASENNE</vt:lpstr>
      <vt:lpstr>LEIKKISYYS</vt:lpstr>
      <vt:lpstr>HYVÄKSYNTÄ</vt:lpstr>
      <vt:lpstr>UTELIAISUUS</vt:lpstr>
      <vt:lpstr>EMPATIA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PACE-ASENNE</dc:title>
  <dc:creator>sarih</dc:creator>
  <cp:lastModifiedBy>Sari Horppu</cp:lastModifiedBy>
  <cp:revision>2</cp:revision>
  <dcterms:created xsi:type="dcterms:W3CDTF">2020-03-10T18:10:59Z</dcterms:created>
  <dcterms:modified xsi:type="dcterms:W3CDTF">2021-03-18T19:28:17Z</dcterms:modified>
</cp:coreProperties>
</file>