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Psykofyysinen työote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87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TYÖSKENTELYN LÄHTÖPISTEENÄ ON KEHOTIETOISUUS, OMAN KEHON TUNTEMUS</a:t>
            </a:r>
          </a:p>
          <a:p>
            <a:r>
              <a:rPr lang="fi-FI" dirty="0"/>
              <a:t>KEHOLLISET KOKEMUKSET MUODOSTAVAT POHJAN TUNNEILMAISULLE</a:t>
            </a:r>
          </a:p>
          <a:p>
            <a:r>
              <a:rPr lang="fi-FI" dirty="0"/>
              <a:t>ÄLYLLISTÄMINEN TULEE KEHOTUNTEMUKSEKSI JA TUNTEIKSI, KEHOON JÄÄNEET AHDISTUS-, KIPU- TAI SÄRKYKOKEMUKSET JA MUUT TUNTEMUKSET SANOIKSI JA MIELIKUVIKSI.</a:t>
            </a:r>
          </a:p>
          <a:p>
            <a:r>
              <a:rPr lang="fi-FI" dirty="0"/>
              <a:t>PSYKOFYYSINEN TERAPIA EI OLE LIIKKEIDEN SUORITTAMISTA</a:t>
            </a:r>
          </a:p>
          <a:p>
            <a:r>
              <a:rPr lang="fi-FI" dirty="0"/>
              <a:t>SE ON OMAN KEHON HAHMOTTAMISTA JA HAVAINNOINTIA TURVALLISESSA YMPÄRISTÖSSÄ JA TUKEA ANTAVASSA VUOROVAIKUTUKSESSA.</a:t>
            </a:r>
          </a:p>
        </p:txBody>
      </p:sp>
    </p:spTree>
    <p:extLst>
      <p:ext uri="{BB962C8B-B14F-4D97-AF65-F5344CB8AC3E}">
        <p14:creationId xmlns:p14="http://schemas.microsoft.com/office/powerpoint/2010/main" val="303441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KEHO JA MIELI MUODOSTAVAT KOKONAISUUDEN OLLEN KOKOAJAN VUOROVAIKUTUKSESSA KESKENÄÄN</a:t>
            </a:r>
          </a:p>
          <a:p>
            <a:r>
              <a:rPr lang="fi-FI" dirty="0"/>
              <a:t>KEHON KOKEMUKSIA EI VOI SELITTÄÄ ILMAN MIELEN TOIMINTAA – TAI PÄINVASTOIN</a:t>
            </a:r>
          </a:p>
          <a:p>
            <a:r>
              <a:rPr lang="fi-FI" dirty="0"/>
              <a:t>SISÄISESTI KOETTU TIETOISUUS OMASTA KEHOSTA OHJAA YHTEYTTÄ TOISIIN IHMISIIN JA VAIKUTTAA SIIHEN, MITEN YMPÄRISTÖ KOETAAN.</a:t>
            </a:r>
          </a:p>
          <a:p>
            <a:r>
              <a:rPr lang="fi-FI" dirty="0"/>
              <a:t>URANUURTAJA George </a:t>
            </a:r>
            <a:r>
              <a:rPr lang="fi-FI" dirty="0" err="1"/>
              <a:t>Downing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533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PSYKOFYYSISESSÄ PSYKOTERAPIASSA ASIAKKAAN TIETOISUUDEN KULKUA SEURATAAN VIIDEN ERI TASON VÄLILLÄ</a:t>
            </a:r>
          </a:p>
          <a:p>
            <a:pPr lvl="1"/>
            <a:r>
              <a:rPr lang="fi-FI" dirty="0"/>
              <a:t>AJATUKSET JA VERBAALINEN ILMAISU</a:t>
            </a:r>
          </a:p>
          <a:p>
            <a:pPr lvl="1"/>
            <a:r>
              <a:rPr lang="fi-FI" dirty="0"/>
              <a:t>MIELIKUVAT</a:t>
            </a:r>
          </a:p>
          <a:p>
            <a:pPr lvl="1"/>
            <a:r>
              <a:rPr lang="fi-FI" dirty="0"/>
              <a:t>TUNTEET</a:t>
            </a:r>
          </a:p>
          <a:p>
            <a:pPr lvl="1"/>
            <a:r>
              <a:rPr lang="fi-FI" dirty="0"/>
              <a:t>TUNTEMUKSET</a:t>
            </a:r>
          </a:p>
          <a:p>
            <a:pPr lvl="1"/>
            <a:r>
              <a:rPr lang="fi-FI" dirty="0"/>
              <a:t>KEHOILMAISU</a:t>
            </a:r>
          </a:p>
        </p:txBody>
      </p:sp>
    </p:spTree>
    <p:extLst>
      <p:ext uri="{BB962C8B-B14F-4D97-AF65-F5344CB8AC3E}">
        <p14:creationId xmlns:p14="http://schemas.microsoft.com/office/powerpoint/2010/main" val="64785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ASIAKKAAN PSYYKEN RAKENNE JA PUOLUSTUSMEKANISMIT ILMENEVÄT MYÖS FYYSISELLÄ TASOLLA MM.</a:t>
            </a:r>
          </a:p>
          <a:p>
            <a:pPr lvl="1"/>
            <a:r>
              <a:rPr lang="fi-FI"/>
              <a:t>LIHASJÄNNITYKSINÄ JAHENGITYKSEN RAJOITTEINA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27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6925E0-C98F-4D10-A8A2-9A5CAFCC3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VÄLINEITÄ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BE64C0-AC78-4EDB-A46F-42E613A1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MINDFULNESS</a:t>
            </a:r>
          </a:p>
          <a:p>
            <a:pPr lvl="1"/>
            <a:r>
              <a:rPr lang="fi-FI" dirty="0"/>
              <a:t>PSYKOSOMAATTISESTI OIREILEVAT JA FYYSISESTI SAIRAAT HYÖTYVÄT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PERUSTUU BUDDHALAISEEN PSYKOLOGIAAN 2500 VUOTTA VANHAAN TIETOISUUDEN TUTKIMUS- JA HARJOITUSMENETELMÄÄN</a:t>
            </a:r>
          </a:p>
        </p:txBody>
      </p:sp>
    </p:spTree>
    <p:extLst>
      <p:ext uri="{BB962C8B-B14F-4D97-AF65-F5344CB8AC3E}">
        <p14:creationId xmlns:p14="http://schemas.microsoft.com/office/powerpoint/2010/main" val="177500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331C6-E3ED-47C9-816F-7F872B740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071C5F-23AF-4451-BFAE-3B68F514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HENGITYSTERAPIA/HENGITYSKOULU</a:t>
            </a:r>
          </a:p>
          <a:p>
            <a:pPr lvl="1"/>
            <a:r>
              <a:rPr lang="fi-FI" dirty="0"/>
              <a:t>JUURET KESKIEUROOPPALAISESSA KEHOKESKEISESSÄ TERAPIASSA, JOHON INTEGROITUU JOOGAN, TANSSIN, RENTOUTUMISEN MENETELMIÄ</a:t>
            </a:r>
          </a:p>
          <a:p>
            <a:pPr lvl="1"/>
            <a:r>
              <a:rPr lang="fi-FI" dirty="0"/>
              <a:t>SOMAATTISESTI OIREILEVAT, HYPERVENTILOIVAT, PANIIKKIHÄIRIÖPOTILAAT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089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45F1A-CDD5-4990-AA9B-0DFB683FD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HENGITYSKOULU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388631-6F06-4D52-B7E7-1487C9F2D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HENGITYSTAVAT KEHITTYVÄT OSANA VARHAISTA VUOROVAIKUTUSTA</a:t>
            </a:r>
          </a:p>
          <a:p>
            <a:r>
              <a:rPr lang="fi-FI" dirty="0"/>
              <a:t>VARHAISET KOKEMUKSET TALLENTUVAT EI-KIELELLISEEN MUISTIIN JA KEHON KOKEMUKSIIN</a:t>
            </a:r>
          </a:p>
          <a:p>
            <a:r>
              <a:rPr lang="fi-FI" dirty="0"/>
              <a:t>HENGITYKSESTÄ MUODOSTUU YKSI TÄRKEISTÄ PSYYKKISEN JA FYYSISEN ITSESÄÄTELYN KEINOISTA. SIINÄ ILMENEVÄT ONGELMAT HEIJASTELEVAT KOETTUJA VUOROVAIKUTUKSEN PUUTTEITA.</a:t>
            </a:r>
          </a:p>
        </p:txBody>
      </p:sp>
    </p:spTree>
    <p:extLst>
      <p:ext uri="{BB962C8B-B14F-4D97-AF65-F5344CB8AC3E}">
        <p14:creationId xmlns:p14="http://schemas.microsoft.com/office/powerpoint/2010/main" val="2452424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DD52A4-5860-4D64-8347-065C6D39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DC3764-985B-43D0-89D0-B0B318771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VIISI OVEA HENGITYSTAPAHTUMAAN</a:t>
            </a:r>
          </a:p>
          <a:p>
            <a:pPr marL="457200" indent="-457200">
              <a:buAutoNum type="arabicPeriod"/>
            </a:pPr>
            <a:r>
              <a:rPr lang="fi-FI" dirty="0"/>
              <a:t>OMAN JA TOISEN HENGITYKSEN KUUNTELU</a:t>
            </a:r>
          </a:p>
          <a:p>
            <a:pPr marL="457200" indent="-457200">
              <a:buAutoNum type="arabicPeriod"/>
            </a:pPr>
            <a:r>
              <a:rPr lang="fi-FI" dirty="0"/>
              <a:t>OLEMINEN JA TEKEMINEN</a:t>
            </a:r>
          </a:p>
          <a:p>
            <a:pPr marL="457200" indent="-457200">
              <a:buAutoNum type="arabicPeriod"/>
            </a:pPr>
            <a:r>
              <a:rPr lang="fi-FI" dirty="0"/>
              <a:t>VIRTAAMINEN JA SUHDE MAAHAN</a:t>
            </a:r>
          </a:p>
          <a:p>
            <a:pPr marL="457200" indent="-457200">
              <a:buAutoNum type="arabicPeriod"/>
            </a:pPr>
            <a:r>
              <a:rPr lang="fi-FI" dirty="0"/>
              <a:t>TILA JA RAJA</a:t>
            </a:r>
          </a:p>
          <a:p>
            <a:pPr marL="457200" indent="-457200">
              <a:buAutoNum type="arabicPeriod"/>
            </a:pPr>
            <a:r>
              <a:rPr lang="fi-FI"/>
              <a:t>OMAN VOIMAN, VASTAVOIMAN JA RISTIRIIDAN KOKEMUS</a:t>
            </a:r>
          </a:p>
        </p:txBody>
      </p:sp>
    </p:spTree>
    <p:extLst>
      <p:ext uri="{BB962C8B-B14F-4D97-AF65-F5344CB8AC3E}">
        <p14:creationId xmlns:p14="http://schemas.microsoft.com/office/powerpoint/2010/main" val="423134349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56</TotalTime>
  <Words>224</Words>
  <Application>Microsoft Office PowerPoint</Application>
  <PresentationFormat>Laajakuva</PresentationFormat>
  <Paragraphs>36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Psykofyysinen työote</vt:lpstr>
      <vt:lpstr>PowerPoint-esitys</vt:lpstr>
      <vt:lpstr>PowerPoint-esitys</vt:lpstr>
      <vt:lpstr>PowerPoint-esitys</vt:lpstr>
      <vt:lpstr>PowerPoint-esitys</vt:lpstr>
      <vt:lpstr>VÄLINEITÄ</vt:lpstr>
      <vt:lpstr>PowerPoint-esitys</vt:lpstr>
      <vt:lpstr>HENGITYSKOULU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Psykofyysinen työote</dc:title>
  <dc:creator>Horppu Sari</dc:creator>
  <cp:lastModifiedBy>sarih</cp:lastModifiedBy>
  <cp:revision>7</cp:revision>
  <dcterms:created xsi:type="dcterms:W3CDTF">2020-02-11T10:56:23Z</dcterms:created>
  <dcterms:modified xsi:type="dcterms:W3CDTF">2020-08-31T16:59:17Z</dcterms:modified>
</cp:coreProperties>
</file>