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8/31/2020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8/31/2020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8/31/2020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8/31/2020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A496859-958B-422A-9916-319A3B1D1D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KOGNITIIVINEN TYÖOTE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8C7C5D5-DB48-4496-9E65-0CE6EDBC86C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VÄLINEITÄ ASIAKKAAN AUTTAMISEEN</a:t>
            </a:r>
          </a:p>
        </p:txBody>
      </p:sp>
    </p:spTree>
    <p:extLst>
      <p:ext uri="{BB962C8B-B14F-4D97-AF65-F5344CB8AC3E}">
        <p14:creationId xmlns:p14="http://schemas.microsoft.com/office/powerpoint/2010/main" val="4878459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F5B8ECD-1120-4164-85E6-A42740E64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NOIDANKEHÄ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BD6AA13-FC2A-4EE6-BD2C-8D10A92616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Symbol" panose="05050102010706020507" pitchFamily="18" charset="2"/>
              <a:buChar char="Þ"/>
            </a:pPr>
            <a:r>
              <a:rPr lang="fi-FI" dirty="0"/>
              <a:t>AHDISTUS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fi-FI" dirty="0"/>
              <a:t>PÄIHDE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fi-FI" dirty="0"/>
              <a:t>LYHYTAIKAINEN HELPOTUS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fi-FI" dirty="0"/>
              <a:t>VIIVEELLÄ TULEVAT PITKÄAIKAISET KIELTEISET SEURAUKSET; TALOUDELLISET ONGELMAT, IHMISSUHDEONGELMAT, SOMAATTISET ONGELMAT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fi-FI" dirty="0"/>
              <a:t>PELKO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fi-FI" dirty="0"/>
              <a:t>AHDISTUS</a:t>
            </a:r>
          </a:p>
        </p:txBody>
      </p:sp>
    </p:spTree>
    <p:extLst>
      <p:ext uri="{BB962C8B-B14F-4D97-AF65-F5344CB8AC3E}">
        <p14:creationId xmlns:p14="http://schemas.microsoft.com/office/powerpoint/2010/main" val="10411220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920C8DC-D3B5-4EC5-86F3-2C4FE25E1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TYÖKALUJA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FE802ED-8210-47AD-A4AC-2F20BDBE8B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MIELIALAPÄIVÄKIRJA</a:t>
            </a:r>
          </a:p>
          <a:p>
            <a:r>
              <a:rPr lang="fi-FI" dirty="0"/>
              <a:t>VAIKUTTAMISYMPYRÄ</a:t>
            </a:r>
          </a:p>
          <a:p>
            <a:r>
              <a:rPr lang="fi-FI" dirty="0"/>
              <a:t>PLUSSAT JA MIINUKSET (ESIM. PÄIHTEEN KÄYTÖN)</a:t>
            </a:r>
          </a:p>
          <a:p>
            <a:r>
              <a:rPr lang="fi-FI" dirty="0"/>
              <a:t>OMAN SISÄISEN VUOROPUHELUN YMMÄRTÄMINEN</a:t>
            </a:r>
          </a:p>
          <a:p>
            <a:r>
              <a:rPr lang="fi-FI" dirty="0"/>
              <a:t>SOKRAATTINEN MENETELMÄ</a:t>
            </a:r>
          </a:p>
        </p:txBody>
      </p:sp>
    </p:spTree>
    <p:extLst>
      <p:ext uri="{BB962C8B-B14F-4D97-AF65-F5344CB8AC3E}">
        <p14:creationId xmlns:p14="http://schemas.microsoft.com/office/powerpoint/2010/main" val="2290620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771FF12-6F87-49F4-A69E-603310AA2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PERSOONALLISUUDEN RAKENNE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CE594A1-92F1-4C17-B816-C139CAE7A5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KOGNITIIVINEN= TIETOON LIITTYVÄ</a:t>
            </a:r>
          </a:p>
          <a:p>
            <a:r>
              <a:rPr lang="fi-FI" dirty="0"/>
              <a:t>IHMINEN ON AKTIIVINEN JA TAVOITTEELLINEN</a:t>
            </a:r>
          </a:p>
          <a:p>
            <a:r>
              <a:rPr lang="fi-FI" dirty="0"/>
              <a:t>IHMINEN MUODOSTAA SISÄISIÄ MALLEJA TODELLISUUDESTA</a:t>
            </a:r>
          </a:p>
          <a:p>
            <a:r>
              <a:rPr lang="fi-FI" dirty="0"/>
              <a:t>SISÄISET MALLIT MUOKKAUTUVAT VUOROVAIKUTUKSESSA ULKOISEN TODELLISUUDEN KANSSA</a:t>
            </a:r>
          </a:p>
          <a:p>
            <a:r>
              <a:rPr lang="fi-FI" dirty="0"/>
              <a:t>GEORGE KELLY, USA (1905 – 1967)</a:t>
            </a:r>
          </a:p>
          <a:p>
            <a:r>
              <a:rPr lang="fi-FI" dirty="0"/>
              <a:t>TODELLISUUS ON SE, MILLAISEKSI KUKIN OMAN TODELLISUUTENSA RAKENTAA</a:t>
            </a:r>
          </a:p>
        </p:txBody>
      </p:sp>
    </p:spTree>
    <p:extLst>
      <p:ext uri="{BB962C8B-B14F-4D97-AF65-F5344CB8AC3E}">
        <p14:creationId xmlns:p14="http://schemas.microsoft.com/office/powerpoint/2010/main" val="3706508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AE87D93-3436-496A-8664-B55BDAF3E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480C681-DB66-453A-8001-5E886FC3F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IHMISEN TOIMINTA ON ENNAKOIVAA</a:t>
            </a:r>
          </a:p>
          <a:p>
            <a:r>
              <a:rPr lang="fi-FI" dirty="0"/>
              <a:t>IHMINEN ON OMAKSUMIENSA ROOLIEN KOKONAISUUS</a:t>
            </a:r>
          </a:p>
          <a:p>
            <a:r>
              <a:rPr lang="fi-FI" dirty="0"/>
              <a:t>PSYYKKISET HÄIRIÖT JOHTUVAT VÄÄRISTÄ AJATTELUMALLEISTA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36766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267B30-4FB5-43C5-A5E9-281C66F90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KOGNITIIVINEN PSYKOTERAPIA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48B0510-A72A-40BE-9DA9-141A4C2C57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TARKASTELLAAN IHMISEN USKOMUKSIA JA AJATUSRAKENNELMIA</a:t>
            </a:r>
          </a:p>
          <a:p>
            <a:r>
              <a:rPr lang="fi-FI" dirty="0"/>
              <a:t>KEHITETTIIN ALUN PERIN MASENNUKSEN HOITOON = PYRITTIIN TUNNISTAMAAN POTILAAN KESKEISET DEPRESSIOTA YLLÄPITÄVÄT AJATUKSET JA USKOMUKSET.  MUOTOILLAAN VAIHTOEHTOISET AJATUKSET JA USKOMUKSET, JOTKA TUKEVAT TERVETTÄ ITSETUNTOA</a:t>
            </a:r>
          </a:p>
          <a:p>
            <a:r>
              <a:rPr lang="fi-FI" dirty="0"/>
              <a:t>VÄÄRÄT YLEISTYKSET,  VALIKOIVA HAVAITSEMINEN JA KATASTROFIAJATTELU</a:t>
            </a:r>
          </a:p>
          <a:p>
            <a:r>
              <a:rPr lang="fi-FI" dirty="0"/>
              <a:t>AKTIVOIDAAN KÄYTTÄYTYMISTÄ (POIS PASSIIVISUUDESTA JA HAITALLISISTA RUTIINEISTA JA PÄIVITTÄISESTÄ MUREHTIMISESTA)</a:t>
            </a:r>
          </a:p>
        </p:txBody>
      </p:sp>
    </p:spTree>
    <p:extLst>
      <p:ext uri="{BB962C8B-B14F-4D97-AF65-F5344CB8AC3E}">
        <p14:creationId xmlns:p14="http://schemas.microsoft.com/office/powerpoint/2010/main" val="145948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DBAAA8-0B83-445A-BCA1-7947095B4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VIISI PERUSKYSYMYSTÄ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E41F7BE-4D1C-4107-8610-FC8C9E2C10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fi-FI" dirty="0"/>
              <a:t>MIKÄ ON TODISTUSAINEISTO TÄMÄN AUTOMAATTISEN AJATUKSEN PUOLESTA JA VASTAAN?</a:t>
            </a:r>
          </a:p>
          <a:p>
            <a:pPr marL="457200" indent="-457200">
              <a:buAutoNum type="arabicPeriod"/>
            </a:pPr>
            <a:r>
              <a:rPr lang="fi-FI" dirty="0"/>
              <a:t>ONKO MUITA TAPOJA NÄHDÄ TÄMÄ TILANNE?</a:t>
            </a:r>
          </a:p>
          <a:p>
            <a:pPr marL="457200" indent="-457200">
              <a:buAutoNum type="arabicPeriod"/>
            </a:pPr>
            <a:r>
              <a:rPr lang="fi-FI" dirty="0"/>
              <a:t>JOS AJATUS ON TOSI, MITKÄ OVAT REALISTISET SEURAUKSET?</a:t>
            </a:r>
          </a:p>
          <a:p>
            <a:pPr marL="457200" indent="-457200">
              <a:buAutoNum type="arabicPeriod"/>
            </a:pPr>
            <a:r>
              <a:rPr lang="fi-FI" dirty="0"/>
              <a:t>MITÄ TAKAPAKKIA VOI TULLA, JOS JATKAN NÄIDEN AJATUSTEN VATKAAMISTA</a:t>
            </a:r>
          </a:p>
          <a:p>
            <a:pPr marL="457200" indent="-457200">
              <a:buAutoNum type="arabicPeriod"/>
            </a:pPr>
            <a:r>
              <a:rPr lang="fi-FI" dirty="0"/>
              <a:t>MITÄ VOISIN TEHDÄ ONGELMIEN RATKAISEMISEKSI?</a:t>
            </a:r>
          </a:p>
        </p:txBody>
      </p:sp>
    </p:spTree>
    <p:extLst>
      <p:ext uri="{BB962C8B-B14F-4D97-AF65-F5344CB8AC3E}">
        <p14:creationId xmlns:p14="http://schemas.microsoft.com/office/powerpoint/2010/main" val="2576135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78FE79-5AF3-4574-B4CE-0C2D73AA2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ITSENSÄ TUTKIMINEN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7ADAD99-06B2-40A6-A807-1A86E05111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TAPAHTUMA TAI TILANNE =&gt; AJATUS, USKOMUS JA TULKINTA =&gt; TUNNE=&gt; KEHON REAKTIOT =&gt; KÄYTTÄYTYMINEN</a:t>
            </a:r>
          </a:p>
        </p:txBody>
      </p:sp>
    </p:spTree>
    <p:extLst>
      <p:ext uri="{BB962C8B-B14F-4D97-AF65-F5344CB8AC3E}">
        <p14:creationId xmlns:p14="http://schemas.microsoft.com/office/powerpoint/2010/main" val="21338979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1AD451E-3CB9-4ABA-9E54-F5C41587D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ESIMERKKINÄ PÄIHTEIDEN KÄYTTÄJÄ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DF56994-1C3A-4BF8-9851-63785C4293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PÄIHTEIDEN KÄYTTÄJÄLLÄ ON PERUSUSKOMUKSIA JA AUTOMAATTISIA AJATUKSIA, JOTKA AJAVAT HÄNET PÄIHTEIDEN PARIIN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NE AKTIVOITUVAT RISKITILANTEISSA ESIM. PÄIHTEIDEN KÄYTÖN NÄKEMINEN, AHDISTUNUT OLOTILA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95579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89479AF-804B-4790-98A8-EE489077F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C0DFA58-CCC6-4D17-936A-D895A66A92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HELPOTUKSEEN TÄHTÄÄVÄT USKOMUKSET; EPÄMUKAVA ASIA POISTUU PÄIHTEIDEN KÄYTÖN MYÖTÄ</a:t>
            </a:r>
          </a:p>
          <a:p>
            <a:r>
              <a:rPr lang="fi-FI" dirty="0"/>
              <a:t>ENNAKOIVAT ODOTUKSET; PÄIHTEIDEN KÄYTÖSTÄ SEURAA JOKIN MIELIHYVÄ TAI TYYDYTYS</a:t>
            </a:r>
          </a:p>
          <a:p>
            <a:r>
              <a:rPr lang="fi-FI" dirty="0"/>
              <a:t>LUVAN PÄIHTEIDEN KÄYTTÖÖN ANTAVAT USKOMUKSET</a:t>
            </a:r>
          </a:p>
        </p:txBody>
      </p:sp>
    </p:spTree>
    <p:extLst>
      <p:ext uri="{BB962C8B-B14F-4D97-AF65-F5344CB8AC3E}">
        <p14:creationId xmlns:p14="http://schemas.microsoft.com/office/powerpoint/2010/main" val="33681000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D0B7952-2740-497E-9668-602CCC8AF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1A1813C-EE80-4787-A364-3D59CCB84B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USKOMUKSIA:</a:t>
            </a:r>
          </a:p>
          <a:p>
            <a:pPr lvl="1"/>
            <a:r>
              <a:rPr lang="fi-FI" dirty="0"/>
              <a:t>PÄIHTEIDEN KÄYTTÖ MUUTTAA KOKEMUKSIA MYÖNTEISIKSI</a:t>
            </a:r>
          </a:p>
          <a:p>
            <a:pPr lvl="1"/>
            <a:r>
              <a:rPr lang="fi-FI" dirty="0"/>
              <a:t>LISÄÄ SOSIAALISTA JA FYYSISTÄ HYVINVOINTIA</a:t>
            </a:r>
          </a:p>
          <a:p>
            <a:pPr lvl="1"/>
            <a:r>
              <a:rPr lang="fi-FI" dirty="0"/>
              <a:t>LISÄÄ SEKSUAALISTA SUORITUSKYKYÄ JA TYYDYTYSTÄ</a:t>
            </a:r>
          </a:p>
          <a:p>
            <a:pPr lvl="1"/>
            <a:r>
              <a:rPr lang="fi-FI" dirty="0"/>
              <a:t>LISÄÄ SOSIAALISTA JÄMÄKKYYTTÄ</a:t>
            </a:r>
          </a:p>
          <a:p>
            <a:pPr lvl="1"/>
            <a:r>
              <a:rPr lang="fi-FI" dirty="0"/>
              <a:t>VÄHENTÄÄ JÄNNITYSTÄ</a:t>
            </a:r>
          </a:p>
          <a:p>
            <a:pPr lvl="1"/>
            <a:endParaRPr lang="fi-FI" dirty="0"/>
          </a:p>
          <a:p>
            <a:pPr marL="457200" lvl="1" indent="0">
              <a:buNone/>
            </a:pPr>
            <a:endParaRPr lang="fi-FI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56412022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i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59</TotalTime>
  <Words>287</Words>
  <Application>Microsoft Office PowerPoint</Application>
  <PresentationFormat>Laajakuva</PresentationFormat>
  <Paragraphs>52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5" baseType="lpstr">
      <vt:lpstr>Arial</vt:lpstr>
      <vt:lpstr>Gill Sans MT</vt:lpstr>
      <vt:lpstr>Symbol</vt:lpstr>
      <vt:lpstr>Galleria</vt:lpstr>
      <vt:lpstr>KOGNITIIVINEN TYÖOTE</vt:lpstr>
      <vt:lpstr>PERSOONALLISUUDEN RAKENNE</vt:lpstr>
      <vt:lpstr>PowerPoint-esitys</vt:lpstr>
      <vt:lpstr>KOGNITIIVINEN PSYKOTERAPIA</vt:lpstr>
      <vt:lpstr>VIISI PERUSKYSYMYSTÄ</vt:lpstr>
      <vt:lpstr>ITSENSÄ TUTKIMINEN</vt:lpstr>
      <vt:lpstr>ESIMERKKINÄ PÄIHTEIDEN KÄYTTÄJÄ</vt:lpstr>
      <vt:lpstr>PowerPoint-esitys</vt:lpstr>
      <vt:lpstr>PowerPoint-esitys</vt:lpstr>
      <vt:lpstr>NOIDANKEHÄ</vt:lpstr>
      <vt:lpstr>TYÖKALUJA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KOGNITIIVINEN TYÖOTE</dc:title>
  <dc:creator>sarih</dc:creator>
  <cp:lastModifiedBy>sarih</cp:lastModifiedBy>
  <cp:revision>8</cp:revision>
  <dcterms:created xsi:type="dcterms:W3CDTF">2020-02-02T10:39:41Z</dcterms:created>
  <dcterms:modified xsi:type="dcterms:W3CDTF">2020-08-31T16:58:24Z</dcterms:modified>
</cp:coreProperties>
</file>