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28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89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317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48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2928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433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12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242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55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50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5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1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59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607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92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29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0F6DE-011C-47E0-A018-732BA2EA2AAE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134B2C-C7DC-4B3C-BB24-9880004C62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11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HOITOTYÖN KIRJAAMINEN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08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kirjataan?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Lait </a:t>
            </a:r>
            <a:r>
              <a:rPr lang="fi-FI" dirty="0"/>
              <a:t>ja asetukset: määritetään hoidon järjestämisessä ja toteuttamisessa laadittavat </a:t>
            </a:r>
            <a:r>
              <a:rPr lang="fi-FI" dirty="0" smtClean="0"/>
              <a:t>asiakirjat.</a:t>
            </a:r>
            <a:endParaRPr lang="fi-FI" dirty="0"/>
          </a:p>
          <a:p>
            <a:pPr lvl="0"/>
            <a:r>
              <a:rPr lang="fi-FI" dirty="0" smtClean="0"/>
              <a:t>Teksteille </a:t>
            </a:r>
            <a:r>
              <a:rPr lang="fi-FI" dirty="0"/>
              <a:t>asetetaan myös sisältö- ja </a:t>
            </a:r>
            <a:r>
              <a:rPr lang="fi-FI" dirty="0" smtClean="0"/>
              <a:t>laatuvaatimuksia.</a:t>
            </a:r>
            <a:endParaRPr lang="fi-FI" dirty="0"/>
          </a:p>
          <a:p>
            <a:pPr lvl="0"/>
            <a:r>
              <a:rPr lang="fi-FI" u="sng" dirty="0" smtClean="0"/>
              <a:t>Pyritään </a:t>
            </a:r>
            <a:r>
              <a:rPr lang="fi-FI" u="sng" dirty="0"/>
              <a:t>takaamaan hoidon turvallisuus ja </a:t>
            </a:r>
            <a:r>
              <a:rPr lang="fi-FI" u="sng" dirty="0" smtClean="0"/>
              <a:t>jatkuvuus</a:t>
            </a:r>
            <a:r>
              <a:rPr lang="fi-FI" dirty="0" smtClean="0"/>
              <a:t>.</a:t>
            </a:r>
            <a:endParaRPr lang="fi-FI" dirty="0"/>
          </a:p>
          <a:p>
            <a:pPr lvl="0"/>
            <a:r>
              <a:rPr lang="fi-FI" dirty="0" smtClean="0"/>
              <a:t>Esim</a:t>
            </a:r>
            <a:r>
              <a:rPr lang="fi-FI" dirty="0"/>
              <a:t>. hoitajien tai hoitoyksikön vaihtuessa mm. hyvin laaditut hoitotyön tiivistelmät ja selkeät hoitosuunnitelmat ovat </a:t>
            </a:r>
            <a:r>
              <a:rPr lang="fi-FI" dirty="0" smtClean="0"/>
              <a:t>tärkeitä.</a:t>
            </a:r>
            <a:endParaRPr lang="fi-FI" dirty="0"/>
          </a:p>
          <a:p>
            <a:pPr lvl="0"/>
            <a:r>
              <a:rPr lang="fi-FI" dirty="0" smtClean="0"/>
              <a:t>Kirjaaminen </a:t>
            </a:r>
            <a:r>
              <a:rPr lang="fi-FI" dirty="0"/>
              <a:t>hyödyttää sekä työntekijöitä että </a:t>
            </a:r>
            <a:r>
              <a:rPr lang="fi-FI" dirty="0" smtClean="0"/>
              <a:t>asiakkaita.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55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kirjataan?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u="sng" dirty="0"/>
              <a:t>Asiatyylillä ja virheettömästi</a:t>
            </a:r>
            <a:endParaRPr lang="fi-FI" dirty="0"/>
          </a:p>
          <a:p>
            <a:pPr lvl="0"/>
            <a:r>
              <a:rPr lang="fi-FI" dirty="0"/>
              <a:t>Tarkoitus on kirjata potilaan tilasta, hänen kokemuksistaan ja hoitotyön kokonaisuudesta olennaisin </a:t>
            </a:r>
            <a:r>
              <a:rPr lang="fi-FI" u="sng" dirty="0"/>
              <a:t>tiiviisti</a:t>
            </a:r>
            <a:r>
              <a:rPr lang="fi-FI" dirty="0"/>
              <a:t>, </a:t>
            </a:r>
            <a:r>
              <a:rPr lang="fi-FI" u="sng" dirty="0"/>
              <a:t>ytimekkäästi</a:t>
            </a:r>
            <a:r>
              <a:rPr lang="fi-FI" dirty="0"/>
              <a:t> ja </a:t>
            </a:r>
            <a:r>
              <a:rPr lang="fi-FI" u="sng" dirty="0"/>
              <a:t>kuvailevasti.</a:t>
            </a:r>
            <a:endParaRPr lang="fi-FI" dirty="0"/>
          </a:p>
          <a:p>
            <a:r>
              <a:rPr lang="fi-FI" dirty="0"/>
              <a:t>HUOM! Käytä silti kokonaisia lauseita.</a:t>
            </a:r>
          </a:p>
          <a:p>
            <a:pPr lvl="0"/>
            <a:r>
              <a:rPr lang="fi-FI" dirty="0"/>
              <a:t>Merkintöjen tulee olla </a:t>
            </a:r>
            <a:r>
              <a:rPr lang="fi-FI" u="sng" dirty="0"/>
              <a:t>selkeitä</a:t>
            </a:r>
            <a:r>
              <a:rPr lang="fi-FI" dirty="0"/>
              <a:t> ja </a:t>
            </a:r>
            <a:r>
              <a:rPr lang="fi-FI" u="sng" dirty="0"/>
              <a:t>ymmärrettäviä</a:t>
            </a:r>
            <a:r>
              <a:rPr lang="fi-FI" dirty="0"/>
              <a:t>.</a:t>
            </a:r>
          </a:p>
          <a:p>
            <a:pPr lvl="0"/>
            <a:r>
              <a:rPr lang="fi-FI" dirty="0"/>
              <a:t>Saa käyttää vain </a:t>
            </a:r>
            <a:r>
              <a:rPr lang="fi-FI" u="sng" dirty="0"/>
              <a:t>yleisesti tunnettuja käsitteitä ja lyhenteitä</a:t>
            </a:r>
            <a:r>
              <a:rPr lang="fi-FI" u="sng" dirty="0" smtClean="0"/>
              <a:t>.</a:t>
            </a:r>
          </a:p>
          <a:p>
            <a:pPr lvl="0"/>
            <a:r>
              <a:rPr lang="fi-FI" dirty="0"/>
              <a:t>Potilasasiakirjamerkinnöistä tulee ilmetä </a:t>
            </a:r>
            <a:r>
              <a:rPr lang="fi-FI" u="sng" dirty="0"/>
              <a:t>tietojen lähde</a:t>
            </a:r>
            <a:r>
              <a:rPr lang="fi-FI" dirty="0"/>
              <a:t>, jos tieto ei perustu ammattihenkilön omiin </a:t>
            </a:r>
            <a:r>
              <a:rPr lang="fi-FI" dirty="0" smtClean="0"/>
              <a:t>havaintoihin </a:t>
            </a:r>
            <a:r>
              <a:rPr lang="fi-FI" dirty="0"/>
              <a:t>tai jos potilasasiakirjoihin merkitään muita kuin potilasta itseään koskevia tietoja.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212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Potilasta </a:t>
            </a:r>
            <a:r>
              <a:rPr lang="fi-FI" u="sng" dirty="0"/>
              <a:t>ei saa luonnehtia arvottavin termein</a:t>
            </a:r>
            <a:r>
              <a:rPr lang="fi-FI" dirty="0" smtClean="0"/>
              <a:t>. Esim. ”</a:t>
            </a:r>
            <a:r>
              <a:rPr lang="fi-FI" i="1" dirty="0" smtClean="0"/>
              <a:t>Hän on ihana, reipas tyttö.” ”Hankala asiakas.”</a:t>
            </a:r>
            <a:endParaRPr lang="fi-FI" i="1" dirty="0"/>
          </a:p>
          <a:p>
            <a:r>
              <a:rPr lang="fi-FI" dirty="0" smtClean="0"/>
              <a:t>Mahdollisuuksien </a:t>
            </a:r>
            <a:r>
              <a:rPr lang="fi-FI" dirty="0"/>
              <a:t>mukaan mm. hoitotyön tavoitteet kirjataan </a:t>
            </a:r>
            <a:r>
              <a:rPr lang="fi-FI" u="sng" dirty="0"/>
              <a:t>potilaan omin sanoin lainausmerkeissä</a:t>
            </a:r>
            <a:r>
              <a:rPr lang="fi-FI" dirty="0"/>
              <a:t> (esim. potilaan mielialan kuvaaminen).</a:t>
            </a:r>
          </a:p>
          <a:p>
            <a:r>
              <a:rPr lang="fi-FI" dirty="0"/>
              <a:t>Esim. </a:t>
            </a:r>
            <a:r>
              <a:rPr lang="fi-FI" i="1" dirty="0"/>
              <a:t>”</a:t>
            </a:r>
            <a:r>
              <a:rPr lang="fi-FI" i="1" dirty="0" smtClean="0"/>
              <a:t>Masentaa, </a:t>
            </a:r>
            <a:r>
              <a:rPr lang="fi-FI" i="1" dirty="0"/>
              <a:t>koska en pysty itse tekemään mitään.” Tarvitsee apua peseytymisessä, koska rintakipu ilmaantuu vähäisessäkin rasituksessa. Ottaa Nitron kielen alle ennen peseytymistä. Kuvaa oloaan: ”Veto pois </a:t>
            </a:r>
            <a:r>
              <a:rPr lang="fi-FI" i="1" dirty="0" smtClean="0"/>
              <a:t>kuin </a:t>
            </a:r>
            <a:r>
              <a:rPr lang="fi-FI" i="1" dirty="0"/>
              <a:t>vieteriautosta.”</a:t>
            </a:r>
            <a:endParaRPr lang="fi-FI" dirty="0"/>
          </a:p>
          <a:p>
            <a:r>
              <a:rPr lang="fi-FI" dirty="0"/>
              <a:t>Esim. </a:t>
            </a:r>
            <a:r>
              <a:rPr lang="fi-FI" i="1" dirty="0"/>
              <a:t>”Minua suututtaa, kun tunnen olevani vain taakkana. En pysty enää edes itse peseytymään.”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544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u="sng" dirty="0"/>
              <a:t>Älä oleta, että lukija tuntee potilaan historian</a:t>
            </a:r>
            <a:r>
              <a:rPr lang="fi-FI" dirty="0"/>
              <a:t>.</a:t>
            </a:r>
          </a:p>
          <a:p>
            <a:r>
              <a:rPr lang="fi-FI" dirty="0"/>
              <a:t>Esim. </a:t>
            </a:r>
            <a:r>
              <a:rPr lang="fi-FI" i="1" dirty="0"/>
              <a:t>Kiinnitetään huomiota potilaan syömisiin.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20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Tehtäviä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Kerätkää pareittain ammattisanastoa ja lyhenteitä, joita käytätte työssänne lähihoitajina. Tehkää muistiinpanot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Anna esimerkkejä kirjauksista, joita olet tehnyt työssäoppimisjaksoilla tai palkkatyössä. Tee muistiinpanot. </a:t>
            </a:r>
            <a:r>
              <a:rPr lang="fi-FI"/>
              <a:t>Millaista palautetta olet saanut tekemistäsi kirjauksista?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729611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172</TotalTime>
  <Words>275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Pinta</vt:lpstr>
      <vt:lpstr>HOITOTYÖN KIRJAAMINEN </vt:lpstr>
      <vt:lpstr>Miksi kirjataan? </vt:lpstr>
      <vt:lpstr>Miten kirjataan? </vt:lpstr>
      <vt:lpstr>PowerPoint-esitys</vt:lpstr>
      <vt:lpstr>PowerPoint-esitys</vt:lpstr>
      <vt:lpstr>Tehtäviä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HOITOTYÖN KIRJAAMINEN </dc:title>
  <dc:creator>Villikka Sanna</dc:creator>
  <cp:lastModifiedBy>Villikka Sanna</cp:lastModifiedBy>
  <cp:revision>6</cp:revision>
  <dcterms:created xsi:type="dcterms:W3CDTF">2016-01-12T06:07:47Z</dcterms:created>
  <dcterms:modified xsi:type="dcterms:W3CDTF">2018-10-19T10:02:21Z</dcterms:modified>
</cp:coreProperties>
</file>