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2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6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8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8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4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6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4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ABB1-0FCF-4053-A9A6-39297D3DA3C1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5373-55D5-4DB8-B2AE-D2DE17AA8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Oikolukukerrat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/>
              <a:t>Tarkista</a:t>
            </a:r>
            <a:r>
              <a:rPr lang="en-GB" dirty="0"/>
              <a:t>, </a:t>
            </a:r>
            <a:r>
              <a:rPr lang="en-GB" dirty="0" err="1"/>
              <a:t>ettei</a:t>
            </a:r>
            <a:r>
              <a:rPr lang="en-GB" dirty="0"/>
              <a:t> </a:t>
            </a:r>
            <a:r>
              <a:rPr lang="en-GB" dirty="0" err="1"/>
              <a:t>merkkimäärä</a:t>
            </a:r>
            <a:r>
              <a:rPr lang="en-GB" dirty="0"/>
              <a:t> ole </a:t>
            </a:r>
            <a:r>
              <a:rPr lang="en-GB" dirty="0" err="1"/>
              <a:t>yli</a:t>
            </a:r>
            <a:r>
              <a:rPr lang="en-GB" dirty="0"/>
              <a:t> tai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sallitun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Tarkista</a:t>
            </a:r>
            <a:r>
              <a:rPr lang="en-GB" dirty="0"/>
              <a:t> </a:t>
            </a:r>
            <a:r>
              <a:rPr lang="en-GB" dirty="0" err="1"/>
              <a:t>oikeinkirjoitus</a:t>
            </a:r>
            <a:r>
              <a:rPr lang="en-GB" dirty="0"/>
              <a:t> -&gt; </a:t>
            </a:r>
            <a:r>
              <a:rPr lang="en-GB" dirty="0" err="1"/>
              <a:t>lue</a:t>
            </a:r>
            <a:r>
              <a:rPr lang="en-GB" dirty="0"/>
              <a:t> </a:t>
            </a:r>
            <a:r>
              <a:rPr lang="en-GB" dirty="0" err="1"/>
              <a:t>teksti</a:t>
            </a:r>
            <a:r>
              <a:rPr lang="en-GB" dirty="0"/>
              <a:t> sana </a:t>
            </a:r>
            <a:r>
              <a:rPr lang="en-GB" dirty="0" err="1"/>
              <a:t>kerrallaan</a:t>
            </a:r>
            <a:r>
              <a:rPr lang="en-GB" dirty="0"/>
              <a:t> </a:t>
            </a:r>
            <a:r>
              <a:rPr lang="en-GB" dirty="0" err="1"/>
              <a:t>lopusta</a:t>
            </a:r>
            <a:r>
              <a:rPr lang="en-GB" dirty="0"/>
              <a:t> </a:t>
            </a:r>
            <a:r>
              <a:rPr lang="en-GB" dirty="0" err="1"/>
              <a:t>alkuun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Skannaa</a:t>
            </a:r>
            <a:r>
              <a:rPr lang="en-GB" dirty="0"/>
              <a:t> ‘thing’-</a:t>
            </a:r>
            <a:r>
              <a:rPr lang="en-GB" dirty="0" err="1"/>
              <a:t>sanat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Skannaa</a:t>
            </a:r>
            <a:r>
              <a:rPr lang="en-GB" dirty="0"/>
              <a:t> I + </a:t>
            </a:r>
            <a:r>
              <a:rPr lang="en-GB" dirty="0" err="1"/>
              <a:t>lyhenteet</a:t>
            </a:r>
            <a:r>
              <a:rPr lang="en-GB" dirty="0"/>
              <a:t> + </a:t>
            </a:r>
            <a:r>
              <a:rPr lang="en-GB" dirty="0" err="1"/>
              <a:t>genetiivit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Skannaa</a:t>
            </a:r>
            <a:r>
              <a:rPr lang="en-GB" dirty="0"/>
              <a:t> and/so/but –</a:t>
            </a:r>
            <a:r>
              <a:rPr lang="en-GB" dirty="0" err="1"/>
              <a:t>sidokset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upgreidaa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Skannaa</a:t>
            </a:r>
            <a:r>
              <a:rPr lang="en-GB" dirty="0"/>
              <a:t> ‘good’, ‘bad’, ‘big’, ‘small’ + tee </a:t>
            </a:r>
            <a:r>
              <a:rPr lang="en-GB" dirty="0" err="1"/>
              <a:t>muut</a:t>
            </a:r>
            <a:r>
              <a:rPr lang="en-GB" dirty="0"/>
              <a:t> </a:t>
            </a:r>
            <a:r>
              <a:rPr lang="en-GB" dirty="0" err="1"/>
              <a:t>sanastoviilaukset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Tarkista</a:t>
            </a:r>
            <a:r>
              <a:rPr lang="en-GB" dirty="0"/>
              <a:t>, </a:t>
            </a:r>
            <a:r>
              <a:rPr lang="en-GB" dirty="0" err="1"/>
              <a:t>että</a:t>
            </a:r>
            <a:r>
              <a:rPr lang="en-GB" dirty="0"/>
              <a:t> </a:t>
            </a:r>
            <a:r>
              <a:rPr lang="en-GB" dirty="0" err="1"/>
              <a:t>tekstissä</a:t>
            </a:r>
            <a:r>
              <a:rPr lang="en-GB" dirty="0"/>
              <a:t> on intron </a:t>
            </a:r>
            <a:r>
              <a:rPr lang="en-GB" dirty="0" err="1"/>
              <a:t>lisäksi</a:t>
            </a:r>
            <a:r>
              <a:rPr lang="en-GB" dirty="0"/>
              <a:t> </a:t>
            </a:r>
            <a:r>
              <a:rPr lang="en-GB" dirty="0" err="1"/>
              <a:t>hyvä</a:t>
            </a:r>
            <a:r>
              <a:rPr lang="en-GB" dirty="0"/>
              <a:t> fade out.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8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Oikolukukerrat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Oikolukukerrat</dc:title>
  <dc:creator>Franzon Päivi</dc:creator>
  <cp:lastModifiedBy>Franzon Päivi</cp:lastModifiedBy>
  <cp:revision>4</cp:revision>
  <dcterms:created xsi:type="dcterms:W3CDTF">2022-12-16T07:18:54Z</dcterms:created>
  <dcterms:modified xsi:type="dcterms:W3CDTF">2024-01-05T13:59:12Z</dcterms:modified>
</cp:coreProperties>
</file>