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embeddedFontLst>
    <p:embeddedFont>
      <p:font typeface="Merriweather Sans" panose="020B0604020202020204" charset="0"/>
      <p:italic r:id="rId11"/>
      <p:boldItalic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35" d="100"/>
          <a:sy n="135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28406923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7552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t>4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t>5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t>6</a:t>
            </a:fld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t>7</a:t>
            </a:fld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t>8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24099" y="-38100"/>
            <a:ext cx="4495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552949" y="2190750"/>
            <a:ext cx="58674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90549" y="323850"/>
            <a:ext cx="58674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228600" y="6453335"/>
            <a:ext cx="34290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Forum IV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4267200" y="1981200"/>
            <a:ext cx="3410700" cy="169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Luku </a:t>
            </a:r>
            <a:r>
              <a:rPr lang="fi-FI" sz="24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Kristillinen yhtenäiskulttuuri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044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fi-FI" dirty="0"/>
              <a:t>Vera Cruzin kirkko 1200-luvulta Segoviassa, Espanjassa. (s. 48)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4287"/>
          <a:stretch/>
        </p:blipFill>
        <p:spPr>
          <a:xfrm>
            <a:off x="1400725" y="1499325"/>
            <a:ext cx="6525173" cy="481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044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sz="2000" dirty="0"/>
              <a:t>Mitä romaanisen tyylin piirteitä tunnistat rakennuksesta? 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4287"/>
          <a:stretch/>
        </p:blipFill>
        <p:spPr>
          <a:xfrm>
            <a:off x="1400725" y="1499325"/>
            <a:ext cx="6525173" cy="4812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90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044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000" dirty="0"/>
              <a:t>Rakennus on linnamainen.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4287"/>
          <a:stretch/>
        </p:blipFill>
        <p:spPr>
          <a:xfrm>
            <a:off x="1400725" y="1499325"/>
            <a:ext cx="6525173" cy="481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044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000" dirty="0"/>
              <a:t>Seinät ovat jykevät.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4287"/>
          <a:stretch/>
        </p:blipFill>
        <p:spPr>
          <a:xfrm>
            <a:off x="1400725" y="1499325"/>
            <a:ext cx="6525173" cy="481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044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000" dirty="0"/>
              <a:t>Torni on nelikulmainen.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4287"/>
          <a:stretch/>
        </p:blipFill>
        <p:spPr>
          <a:xfrm>
            <a:off x="1400725" y="1499325"/>
            <a:ext cx="6525173" cy="481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044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000" dirty="0"/>
              <a:t>Ikkunoita on vähän ja ne ovat pieniä.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4287"/>
          <a:stretch/>
        </p:blipFill>
        <p:spPr>
          <a:xfrm>
            <a:off x="1400725" y="1499325"/>
            <a:ext cx="6525173" cy="481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772400" cy="1044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000" dirty="0"/>
              <a:t>Ikkunat ovat pyörökaari-ikkunoita.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l="24603" t="43852" r="40894" b="4288"/>
          <a:stretch/>
        </p:blipFill>
        <p:spPr>
          <a:xfrm>
            <a:off x="2494475" y="1460299"/>
            <a:ext cx="4155048" cy="481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56</Words>
  <Application>Microsoft Office PowerPoint</Application>
  <PresentationFormat>Näytössä katseltava diaesitys (4:3)</PresentationFormat>
  <Paragraphs>18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Merriweather Sans</vt:lpstr>
      <vt:lpstr>Verdana</vt:lpstr>
      <vt:lpstr>Blank Presentation</vt:lpstr>
      <vt:lpstr>PowerPoint-esitys</vt:lpstr>
      <vt:lpstr>Vera Cruzin kirkko 1200-luvulta Segoviassa, Espanjassa. (s. 48)</vt:lpstr>
      <vt:lpstr>Mitä romaanisen tyylin piirteitä tunnistat rakennuksesta? </vt:lpstr>
      <vt:lpstr>Rakennus on linnamainen.</vt:lpstr>
      <vt:lpstr>Seinät ovat jykevät.</vt:lpstr>
      <vt:lpstr>Torni on nelikulmainen.</vt:lpstr>
      <vt:lpstr>Ikkunoita on vähän ja ne ovat pieniä.</vt:lpstr>
      <vt:lpstr>Ikkunat ovat pyörökaari-ikkunoita.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karri</dc:creator>
  <cp:lastModifiedBy>opiskelija</cp:lastModifiedBy>
  <cp:revision>4</cp:revision>
  <dcterms:modified xsi:type="dcterms:W3CDTF">2020-01-22T13:20:15Z</dcterms:modified>
</cp:coreProperties>
</file>