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8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9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270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72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0130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42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99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14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061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54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21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2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31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2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967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ub01.online.tableau.com/#/site/kouluterveyskyselyntableauympaeristoe/workbooks/1282759/view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8478A547-93D8-4FBF-9B4A-545EF9535A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hlinkClick r:id="rId2"/>
              </a:rPr>
              <a:t>Källhagens</a:t>
            </a:r>
            <a:r>
              <a:rPr lang="en-US" dirty="0">
                <a:hlinkClick r:id="rId2"/>
              </a:rPr>
              <a:t> </a:t>
            </a:r>
            <a:r>
              <a:rPr lang="en-US" dirty="0" err="1">
                <a:hlinkClick r:id="rId2"/>
              </a:rPr>
              <a:t>skolas</a:t>
            </a:r>
            <a:br>
              <a:rPr lang="en-US" dirty="0">
                <a:hlinkClick r:id="rId2"/>
              </a:rPr>
            </a:br>
            <a:r>
              <a:rPr lang="en-US" dirty="0" err="1">
                <a:hlinkClick r:id="rId2"/>
              </a:rPr>
              <a:t>HiS-resultat</a:t>
            </a:r>
            <a:r>
              <a:rPr lang="en-US" dirty="0">
                <a:hlinkClick r:id="rId2"/>
              </a:rPr>
              <a:t> 2023</a:t>
            </a:r>
            <a:endParaRPr lang="en-us" dirty="0">
              <a:hlinkClick r:id="rId2"/>
            </a:endParaRPr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7989128E-2B83-43AB-A17B-C76DC59446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Monica Lemberg, </a:t>
            </a:r>
            <a:r>
              <a:rPr lang="fi-FI" dirty="0" err="1"/>
              <a:t>rektor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Resultaten på svenska">
            <a:extLst>
              <a:ext uri="{FF2B5EF4-FFF2-40B4-BE49-F238E27FC236}">
                <a16:creationId xmlns:a16="http://schemas.microsoft.com/office/drawing/2014/main" id="{77390FAB-15B8-4C0D-B191-970F9D2FB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42" y="0"/>
            <a:ext cx="78377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Resultaten på svenska">
            <a:extLst>
              <a:ext uri="{FF2B5EF4-FFF2-40B4-BE49-F238E27FC236}">
                <a16:creationId xmlns:a16="http://schemas.microsoft.com/office/drawing/2014/main" id="{BA076D43-5E3B-4F3D-A253-2C268EFC41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42" y="0"/>
            <a:ext cx="78377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928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Resultaten på svenska">
            <a:extLst>
              <a:ext uri="{FF2B5EF4-FFF2-40B4-BE49-F238E27FC236}">
                <a16:creationId xmlns:a16="http://schemas.microsoft.com/office/drawing/2014/main" id="{CBAC7C40-0553-47A4-AFE2-E9EF53ED19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42" y="0"/>
            <a:ext cx="78377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97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Resultaten på svenska">
            <a:extLst>
              <a:ext uri="{FF2B5EF4-FFF2-40B4-BE49-F238E27FC236}">
                <a16:creationId xmlns:a16="http://schemas.microsoft.com/office/drawing/2014/main" id="{E776C401-FB82-4798-B035-C1A6369E87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42" y="0"/>
            <a:ext cx="78377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12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6BBE40-8CFB-4E92-958C-CC7D29DA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Vilka</a:t>
            </a:r>
            <a:r>
              <a:rPr lang="fi-FI" dirty="0"/>
              <a:t> </a:t>
            </a:r>
            <a:r>
              <a:rPr lang="fi-FI" dirty="0" err="1"/>
              <a:t>funderingar</a:t>
            </a:r>
            <a:r>
              <a:rPr lang="fi-FI" dirty="0"/>
              <a:t> </a:t>
            </a:r>
            <a:r>
              <a:rPr lang="fi-FI" dirty="0" err="1"/>
              <a:t>väcker</a:t>
            </a:r>
            <a:r>
              <a:rPr lang="fi-FI" dirty="0"/>
              <a:t> </a:t>
            </a:r>
            <a:r>
              <a:rPr lang="fi-FI" dirty="0" err="1"/>
              <a:t>resultatet</a:t>
            </a:r>
            <a:r>
              <a:rPr lang="fi-FI" dirty="0"/>
              <a:t>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F2D559-E647-4091-A214-9C998F686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8696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0D1D07-9791-4EA0-825C-2029525C3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Hur</a:t>
            </a:r>
            <a:r>
              <a:rPr lang="fi-FI" dirty="0"/>
              <a:t> </a:t>
            </a:r>
            <a:r>
              <a:rPr lang="fi-FI" dirty="0" err="1"/>
              <a:t>kan</a:t>
            </a:r>
            <a:r>
              <a:rPr lang="fi-FI" dirty="0"/>
              <a:t> vi </a:t>
            </a:r>
            <a:r>
              <a:rPr lang="fi-FI" dirty="0" err="1"/>
              <a:t>jobba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resultatet</a:t>
            </a:r>
            <a:r>
              <a:rPr lang="fi-FI" dirty="0"/>
              <a:t>? </a:t>
            </a:r>
            <a:r>
              <a:rPr lang="fi-FI" dirty="0" err="1"/>
              <a:t>Förslag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/>
              <a:t>åtgäder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2338EE-7F3F-4CF0-BE79-678CE8C50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1646137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</TotalTime>
  <Words>24</Words>
  <Application>Microsoft Office PowerPoint</Application>
  <PresentationFormat>Laajakuva</PresentationFormat>
  <Paragraphs>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Kuiskaus</vt:lpstr>
      <vt:lpstr>Källhagens skolas HiS-resultat 2023</vt:lpstr>
      <vt:lpstr>PowerPoint-esitys</vt:lpstr>
      <vt:lpstr>PowerPoint-esitys</vt:lpstr>
      <vt:lpstr>PowerPoint-esitys</vt:lpstr>
      <vt:lpstr>PowerPoint-esitys</vt:lpstr>
      <vt:lpstr>Vilka funderingar väcker resultatet?</vt:lpstr>
      <vt:lpstr>Hur kan vi jobba med resultatet? Förslag på åtgäder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Källhagens skolas HiS-resultat 2023</dc:title>
  <dc:creator>Lemberg Monica</dc:creator>
  <cp:lastModifiedBy>Lemberg Monica</cp:lastModifiedBy>
  <cp:revision>4</cp:revision>
  <dcterms:created xsi:type="dcterms:W3CDTF">2023-10-02T17:37:08Z</dcterms:created>
  <dcterms:modified xsi:type="dcterms:W3CDTF">2023-10-02T17:48:34Z</dcterms:modified>
</cp:coreProperties>
</file>