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2BEC8-DB87-4941-B5C6-5E20F3573B6E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427D4-0581-4436-AD33-70DAE223DF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4143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56EB0-6BFC-41FC-917F-776B0A3E0B0A}" type="datetime1">
              <a:rPr lang="fi-FI" smtClean="0"/>
              <a:t>7.1.2021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FC1-0A88-4B3E-824C-4064FAF820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F0EBE-43D7-4F09-ABD6-165C3F215B63}" type="datetime1">
              <a:rPr lang="fi-FI" smtClean="0"/>
              <a:t>7.1.2021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FC1-0A88-4B3E-824C-4064FAF820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9BB3D-9102-4FE4-A299-30F32142B67C}" type="datetime1">
              <a:rPr lang="fi-FI" smtClean="0"/>
              <a:t>7.1.2021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FC1-0A88-4B3E-824C-4064FAF820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EF5CE-EB02-457E-9F2C-7C45B9561EEF}" type="datetime1">
              <a:rPr lang="fi-FI" smtClean="0"/>
              <a:t>7.1.2021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FC1-0A88-4B3E-824C-4064FAF820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75CE4-6A96-4B88-9054-8FA2876C00D1}" type="datetime1">
              <a:rPr lang="fi-FI" smtClean="0"/>
              <a:t>7.1.2021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FC1-0A88-4B3E-824C-4064FAF820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C367-BA0F-4CAE-A6AF-27E906AFA406}" type="datetime1">
              <a:rPr lang="fi-FI" smtClean="0"/>
              <a:t>7.1.2021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Kati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FC1-0A88-4B3E-824C-4064FAF820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33AA4-75F1-4437-A87A-E12B3BE0925D}" type="datetime1">
              <a:rPr lang="fi-FI" smtClean="0"/>
              <a:t>7.1.2021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Kati</a:t>
            </a: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FC1-0A88-4B3E-824C-4064FAF820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9A2D-CBF5-4939-A52A-698510BB2F26}" type="datetime1">
              <a:rPr lang="fi-FI" smtClean="0"/>
              <a:t>7.1.2021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Kati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FC1-0A88-4B3E-824C-4064FAF820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B55-4956-4810-9C72-EA88BBF50F3C}" type="datetime1">
              <a:rPr lang="fi-FI" smtClean="0"/>
              <a:t>7.1.2021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Kati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FC1-0A88-4B3E-824C-4064FAF820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1E3C-7495-4233-9F13-D333AF702010}" type="datetime1">
              <a:rPr lang="fi-FI" smtClean="0"/>
              <a:t>7.1.2021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Kati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FC1-0A88-4B3E-824C-4064FAF820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8CBF-E327-4D9E-8168-EF04976AAB6B}" type="datetime1">
              <a:rPr lang="fi-FI" smtClean="0"/>
              <a:t>7.1.2021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Kati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FC1-0A88-4B3E-824C-4064FAF820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60578-D537-4C49-BD23-5C5B537AEFBD}" type="datetime1">
              <a:rPr lang="fi-FI" smtClean="0"/>
              <a:t>7.1.2021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Kati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B0FC1-0A88-4B3E-824C-4064FAF8206E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reena.yle.fi/1-299102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1. SORTOKAUSI V. 1899 - 1905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(ROUTAVUODET, YHDENMUKAISTAMISKAUSI,</a:t>
            </a:r>
          </a:p>
          <a:p>
            <a:r>
              <a:rPr lang="fi-FI" dirty="0" smtClean="0"/>
              <a:t>VENÄLÄISTÄMISKAUSI)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Kati</a:t>
            </a:r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Venäjän Suomen-politiikan muutos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1. Saksa yhdistyi (1871)-&gt; kv. tilanne kiristyi. Pietari!</a:t>
            </a:r>
          </a:p>
          <a:p>
            <a:r>
              <a:rPr lang="fi-FI" dirty="0" smtClean="0"/>
              <a:t>2. Kansallisuusliikkeet</a:t>
            </a:r>
          </a:p>
          <a:p>
            <a:r>
              <a:rPr lang="fi-FI" dirty="0" smtClean="0"/>
              <a:t>3. Väittely Suomen erityisasemasta</a:t>
            </a:r>
          </a:p>
          <a:p>
            <a:r>
              <a:rPr lang="fi-FI" dirty="0" smtClean="0"/>
              <a:t>4. Suomalaisten separatismi</a:t>
            </a:r>
          </a:p>
          <a:p>
            <a:r>
              <a:rPr lang="fi-FI" dirty="0"/>
              <a:t>5</a:t>
            </a:r>
            <a:r>
              <a:rPr lang="fi-FI" dirty="0" smtClean="0"/>
              <a:t>. Suomen autonomia ”huono” esimerkki muille Venäjän reuna-alueille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Kati</a:t>
            </a:r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Sortokaudet –video: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Mitä uudistuksia Suomessa tehtiin v. 1863 jälkeen?</a:t>
            </a:r>
          </a:p>
          <a:p>
            <a:r>
              <a:rPr lang="fi-FI" dirty="0"/>
              <a:t>2. Missä asioissa Venäjän yhdenmukaistamispolitiikka näkyi?</a:t>
            </a:r>
          </a:p>
          <a:p>
            <a:r>
              <a:rPr lang="fi-FI" dirty="0"/>
              <a:t>Millainen oli ensimmäisten eduskuntavaalien tulos?</a:t>
            </a:r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393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Video Keisarit ja Suomi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hlinkClick r:id="rId2"/>
              </a:rPr>
              <a:t>https://areena.yle.fi/1-2991020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637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Sortotoimet ja suomalaisten suhtautuminen: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v. 1890 postilaitos liitettiin venäläiseen</a:t>
            </a:r>
          </a:p>
          <a:p>
            <a:r>
              <a:rPr lang="fi-FI" dirty="0" smtClean="0"/>
              <a:t>1. Helmikuun manifesti v. 1899: lainsäädäntö </a:t>
            </a:r>
            <a:r>
              <a:rPr lang="fi-FI" dirty="0" smtClean="0">
                <a:sym typeface="Wingdings" panose="05000000000000000000" pitchFamily="2" charset="2"/>
              </a:rPr>
              <a:t> suuri adressi, kulttuuriadressi</a:t>
            </a:r>
            <a:r>
              <a:rPr lang="fi-FI" dirty="0" smtClean="0"/>
              <a:t> </a:t>
            </a:r>
          </a:p>
          <a:p>
            <a:r>
              <a:rPr lang="fi-FI" dirty="0" smtClean="0"/>
              <a:t>2. Kielimanifesti: venäjästä hallintokieli</a:t>
            </a:r>
          </a:p>
          <a:p>
            <a:r>
              <a:rPr lang="fi-FI" dirty="0" smtClean="0"/>
              <a:t>3. Asevelvollisuuslaki v. 1901: Suomen armeijasta osa Venäjän armeijaa: kutsuntalakot</a:t>
            </a:r>
          </a:p>
          <a:p>
            <a:r>
              <a:rPr lang="fi-FI" dirty="0" smtClean="0"/>
              <a:t>4. </a:t>
            </a:r>
            <a:r>
              <a:rPr lang="fi-FI" dirty="0" err="1" smtClean="0"/>
              <a:t>Bobrikov</a:t>
            </a:r>
            <a:r>
              <a:rPr lang="fi-FI" dirty="0" smtClean="0"/>
              <a:t> diktaattoriksi 1903</a:t>
            </a:r>
            <a:r>
              <a:rPr lang="fi-FI" smtClean="0"/>
              <a:t>: murhattiin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Kati</a:t>
            </a:r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Miten suomalaiset reagoivat sortotoimiin?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724905"/>
            <a:ext cx="4286250" cy="3076575"/>
          </a:xfr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780928"/>
            <a:ext cx="2200275" cy="3048000"/>
          </a:xfrm>
          <a:prstGeom prst="rect">
            <a:avLst/>
          </a:prstGeom>
        </p:spPr>
      </p:pic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340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154</Words>
  <Application>Microsoft Office PowerPoint</Application>
  <PresentationFormat>Näytössä katseltava diaesitys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Office-teema</vt:lpstr>
      <vt:lpstr>1. SORTOKAUSI V. 1899 - 1905</vt:lpstr>
      <vt:lpstr>Venäjän Suomen-politiikan muutos</vt:lpstr>
      <vt:lpstr>Sortokaudet –video:</vt:lpstr>
      <vt:lpstr>Video Keisarit ja Suomi</vt:lpstr>
      <vt:lpstr>Sortotoimet ja suomalaisten suhtautuminen:</vt:lpstr>
      <vt:lpstr>Miten suomalaiset reagoivat sortotoimiin?</vt:lpstr>
    </vt:vector>
  </TitlesOfParts>
  <Company>Oulun yliopisto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SORTOKAUSI V. 1899 - 1905</dc:title>
  <dc:creator>klehtinen</dc:creator>
  <cp:lastModifiedBy>Katrimaija Lehtinen-Itälä</cp:lastModifiedBy>
  <cp:revision>9</cp:revision>
  <dcterms:created xsi:type="dcterms:W3CDTF">2007-10-12T06:06:21Z</dcterms:created>
  <dcterms:modified xsi:type="dcterms:W3CDTF">2021-01-07T10:40:28Z</dcterms:modified>
</cp:coreProperties>
</file>