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1" r:id="rId27"/>
    <p:sldId id="282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DD4D5-6F59-4896-8535-27929FF828E6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85070-9DF1-442E-AEFB-E8C2554538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6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sinisorsa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5070-9DF1-442E-AEFB-E8C255453808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3818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kuikki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5070-9DF1-442E-AEFB-E8C255453808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0286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silkkiuikku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5070-9DF1-442E-AEFB-E8C255453808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7087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sääksi eli kalasääski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5070-9DF1-442E-AEFB-E8C255453808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2272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merikotka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5070-9DF1-442E-AEFB-E8C255453808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207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meriharakka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5070-9DF1-442E-AEFB-E8C255453808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2644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töyhtöhyyppä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5070-9DF1-442E-AEFB-E8C255453808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801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rantasipi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5070-9DF1-442E-AEFB-E8C255453808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8090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kuovi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5070-9DF1-442E-AEFB-E8C255453808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342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nokikana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5070-9DF1-442E-AEFB-E8C255453808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7167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EE7069-CC0B-4186-A3AD-8FDEFC24E199}" type="slidenum">
              <a:rPr lang="fi-FI" altLang="fi-FI" sz="1200" smtClean="0"/>
              <a:pPr/>
              <a:t>20</a:t>
            </a:fld>
            <a:endParaRPr lang="fi-FI" altLang="fi-FI" sz="1200" smtClean="0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i-FI" altLang="fi-FI" dirty="0" smtClean="0">
                <a:latin typeface="Times New Roman" panose="02020603050405020304" pitchFamily="18" charset="0"/>
              </a:rPr>
              <a:t>Kalatiira</a:t>
            </a:r>
          </a:p>
          <a:p>
            <a:r>
              <a:rPr lang="fi-FI" altLang="fi-FI" dirty="0" smtClean="0">
                <a:latin typeface="Times New Roman" panose="02020603050405020304" pitchFamily="18" charset="0"/>
              </a:rPr>
              <a:t>musta nokankärki</a:t>
            </a:r>
          </a:p>
          <a:p>
            <a:r>
              <a:rPr lang="fi-FI" altLang="fi-FI" dirty="0" smtClean="0">
                <a:latin typeface="Times New Roman" panose="02020603050405020304" pitchFamily="18" charset="0"/>
              </a:rPr>
              <a:t>lyhyemmät pyrstöjouhet kuin lapintiiralla</a:t>
            </a:r>
          </a:p>
        </p:txBody>
      </p:sp>
    </p:spTree>
    <p:extLst>
      <p:ext uri="{BB962C8B-B14F-4D97-AF65-F5344CB8AC3E}">
        <p14:creationId xmlns:p14="http://schemas.microsoft.com/office/powerpoint/2010/main" val="48152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haapana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5070-9DF1-442E-AEFB-E8C255453808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0493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naurulokki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5070-9DF1-442E-AEFB-E8C255453808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6766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kalalokki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5070-9DF1-442E-AEFB-E8C255453808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3114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harmaalokki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5070-9DF1-442E-AEFB-E8C255453808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423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CD63E40-60DC-4183-B60B-E74138057615}" type="slidenum">
              <a:rPr lang="fi-FI" altLang="fi-FI" sz="1200" smtClean="0"/>
              <a:pPr/>
              <a:t>24</a:t>
            </a:fld>
            <a:endParaRPr lang="fi-FI" altLang="fi-FI" sz="1200" smtClean="0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dirty="0" smtClean="0">
              <a:latin typeface="Times New Roman" panose="02020603050405020304" pitchFamily="18" charset="0"/>
            </a:endParaRPr>
          </a:p>
          <a:p>
            <a:r>
              <a:rPr lang="fi-FI" altLang="fi-FI" dirty="0" smtClean="0">
                <a:latin typeface="Times New Roman" panose="02020603050405020304" pitchFamily="18" charset="0"/>
              </a:rPr>
              <a:t>merilokki</a:t>
            </a:r>
            <a:endParaRPr lang="fi-FI" altLang="fi-FI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02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selkälokki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5070-9DF1-442E-AEFB-E8C255453808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6828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42D903C-D7CE-4C96-A93D-E52CB70E8434}" type="slidenum">
              <a:rPr lang="fi-FI" altLang="fi-FI" sz="1200" smtClean="0"/>
              <a:pPr/>
              <a:t>26</a:t>
            </a:fld>
            <a:endParaRPr lang="fi-FI" altLang="fi-FI" sz="1200" smtClean="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i-FI" altLang="fi-FI" dirty="0" smtClean="0">
                <a:latin typeface="Times New Roman" panose="02020603050405020304" pitchFamily="18" charset="0"/>
              </a:rPr>
              <a:t>merimetso</a:t>
            </a:r>
            <a:endParaRPr lang="fi-FI" altLang="fi-FI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11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valkoposkihanhi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5070-9DF1-442E-AEFB-E8C255453808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5169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tavi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5070-9DF1-442E-AEFB-E8C255453808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0856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sotka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5070-9DF1-442E-AEFB-E8C255453808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217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haahka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5070-9DF1-442E-AEFB-E8C255453808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7117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telkkä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5070-9DF1-442E-AEFB-E8C255453808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4581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laulujoutsen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5070-9DF1-442E-AEFB-E8C255453808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741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kyhmyjoutsen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85070-9DF1-442E-AEFB-E8C255453808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5103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F7C832-CFF9-481F-9EC5-FFE5C7354610}" type="slidenum">
              <a:rPr lang="fi-FI" altLang="fi-FI" sz="1200" smtClean="0"/>
              <a:pPr/>
              <a:t>10</a:t>
            </a:fld>
            <a:endParaRPr lang="fi-FI" altLang="fi-FI" sz="1200" smtClean="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i-FI" altLang="fi-FI" smtClean="0">
                <a:latin typeface="Times New Roman" panose="02020603050405020304" pitchFamily="18" charset="0"/>
              </a:rPr>
              <a:t>isokoskelo</a:t>
            </a:r>
          </a:p>
        </p:txBody>
      </p:sp>
    </p:spTree>
    <p:extLst>
      <p:ext uri="{BB962C8B-B14F-4D97-AF65-F5344CB8AC3E}">
        <p14:creationId xmlns:p14="http://schemas.microsoft.com/office/powerpoint/2010/main" val="307319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AF17-F7B4-4320-A0D6-5062E16B0306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70DA-57DD-4394-8682-5957D8C6ED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591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AF17-F7B4-4320-A0D6-5062E16B0306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70DA-57DD-4394-8682-5957D8C6ED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585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AF17-F7B4-4320-A0D6-5062E16B0306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70DA-57DD-4394-8682-5957D8C6ED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278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AF17-F7B4-4320-A0D6-5062E16B0306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70DA-57DD-4394-8682-5957D8C6ED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501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AF17-F7B4-4320-A0D6-5062E16B0306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70DA-57DD-4394-8682-5957D8C6ED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92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AF17-F7B4-4320-A0D6-5062E16B0306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70DA-57DD-4394-8682-5957D8C6ED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710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AF17-F7B4-4320-A0D6-5062E16B0306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70DA-57DD-4394-8682-5957D8C6ED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952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AF17-F7B4-4320-A0D6-5062E16B0306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70DA-57DD-4394-8682-5957D8C6ED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314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AF17-F7B4-4320-A0D6-5062E16B0306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70DA-57DD-4394-8682-5957D8C6ED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618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AF17-F7B4-4320-A0D6-5062E16B0306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70DA-57DD-4394-8682-5957D8C6ED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908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AF17-F7B4-4320-A0D6-5062E16B0306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70DA-57DD-4394-8682-5957D8C6ED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413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2AF17-F7B4-4320-A0D6-5062E16B0306}" type="datetimeFigureOut">
              <a:rPr lang="fi-FI" smtClean="0"/>
              <a:t>19.3.2020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370DA-57DD-4394-8682-5957D8C6ED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37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1"/>
            <a:ext cx="7772400" cy="4403725"/>
          </a:xfrm>
        </p:spPr>
        <p:txBody>
          <a:bodyPr/>
          <a:lstStyle/>
          <a:p>
            <a:r>
              <a:rPr lang="fi-FI" altLang="fi-FI" smtClean="0"/>
              <a:t>LINNUT</a:t>
            </a:r>
          </a:p>
        </p:txBody>
      </p:sp>
    </p:spTree>
    <p:extLst>
      <p:ext uri="{BB962C8B-B14F-4D97-AF65-F5344CB8AC3E}">
        <p14:creationId xmlns:p14="http://schemas.microsoft.com/office/powerpoint/2010/main" val="8913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isokoske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4" y="1270000"/>
            <a:ext cx="5754687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3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kuik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524001"/>
            <a:ext cx="6646863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6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silkkiuikku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4" y="1587501"/>
            <a:ext cx="5413375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3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sääk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5138738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685800"/>
            <a:ext cx="15144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3657600"/>
            <a:ext cx="4352925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0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merikot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1844675"/>
            <a:ext cx="47783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6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692150"/>
            <a:ext cx="6689725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9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töyhtöhyyppä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4" y="1270000"/>
            <a:ext cx="5754687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rantasi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0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isokuo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836613"/>
            <a:ext cx="76787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0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nokikan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4" y="1825626"/>
            <a:ext cx="6022975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84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sinisor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2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kalatii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7315200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naurulok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723900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9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kalalokk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4" y="1270000"/>
            <a:ext cx="5754687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9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armaalok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4" y="939800"/>
            <a:ext cx="635158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selkälokk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76962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2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80" y="487218"/>
            <a:ext cx="9275619" cy="618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12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404814"/>
            <a:ext cx="3311525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260350"/>
            <a:ext cx="29845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3284538"/>
            <a:ext cx="5715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2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2492375"/>
            <a:ext cx="28924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60351"/>
            <a:ext cx="56769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75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aap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1"/>
            <a:ext cx="50292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 descr="haapan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434498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7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ta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4" y="1104900"/>
            <a:ext cx="63515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9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tukkasot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981200"/>
            <a:ext cx="6473825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aah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4" y="1155700"/>
            <a:ext cx="6351587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5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telkk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1600201"/>
            <a:ext cx="57816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2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laulujouts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4" y="671514"/>
            <a:ext cx="6351587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0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kyhnyjouts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4" y="1041400"/>
            <a:ext cx="6351587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61</Words>
  <Application>Microsoft Office PowerPoint</Application>
  <PresentationFormat>Laajakuva</PresentationFormat>
  <Paragraphs>56</Paragraphs>
  <Slides>27</Slides>
  <Notes>26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Office-teema</vt:lpstr>
      <vt:lpstr>LINNUT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LINNUT</dc:title>
  <dc:creator>Rouvinen Mira Marianne</dc:creator>
  <cp:lastModifiedBy>Rouvinen Mira Marianne</cp:lastModifiedBy>
  <cp:revision>3</cp:revision>
  <dcterms:created xsi:type="dcterms:W3CDTF">2020-03-19T14:17:38Z</dcterms:created>
  <dcterms:modified xsi:type="dcterms:W3CDTF">2020-03-19T14:28:31Z</dcterms:modified>
</cp:coreProperties>
</file>