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95" r:id="rId3"/>
    <p:sldId id="296" r:id="rId4"/>
    <p:sldId id="302" r:id="rId5"/>
    <p:sldId id="303" r:id="rId6"/>
    <p:sldId id="297" r:id="rId7"/>
    <p:sldId id="298" r:id="rId8"/>
    <p:sldId id="300" r:id="rId9"/>
    <p:sldId id="301" r:id="rId10"/>
    <p:sldId id="293" r:id="rId11"/>
    <p:sldId id="294" r:id="rId12"/>
    <p:sldId id="287" r:id="rId13"/>
    <p:sldId id="261" r:id="rId14"/>
    <p:sldId id="262" r:id="rId15"/>
    <p:sldId id="267" r:id="rId16"/>
    <p:sldId id="266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57" r:id="rId26"/>
    <p:sldId id="258" r:id="rId27"/>
    <p:sldId id="259" r:id="rId28"/>
    <p:sldId id="260" r:id="rId29"/>
    <p:sldId id="263" r:id="rId30"/>
    <p:sldId id="264" r:id="rId31"/>
    <p:sldId id="265" r:id="rId32"/>
    <p:sldId id="268" r:id="rId33"/>
    <p:sldId id="269" r:id="rId34"/>
    <p:sldId id="270" r:id="rId35"/>
    <p:sldId id="271" r:id="rId36"/>
    <p:sldId id="288" r:id="rId37"/>
    <p:sldId id="289" r:id="rId38"/>
    <p:sldId id="290" r:id="rId39"/>
    <p:sldId id="291" r:id="rId40"/>
    <p:sldId id="292" r:id="rId41"/>
    <p:sldId id="284" r:id="rId42"/>
    <p:sldId id="285" r:id="rId43"/>
    <p:sldId id="299" r:id="rId4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FC78E-26D9-FF1D-E3DB-340C8F88C58E}" v="43" dt="2021-03-23T13:22:30.901"/>
    <p1510:client id="{2D647C00-53A7-419F-AEBC-518407E105CF}" v="70" dt="2021-03-22T13:03:17.739"/>
    <p1510:client id="{3C52B79F-0082-B000-D7D3-0231ECB1B53B}" v="1131" dt="2021-03-24T07:18:23.204"/>
    <p1510:client id="{439FB2C9-9FB2-2BD4-7AF0-E4C73454A934}" v="3" dt="2022-02-04T10:16:45.377"/>
    <p1510:client id="{5D38A8A2-2C48-B8AC-FA53-FD4DC26ED667}" v="483" dt="2021-04-06T07:04:24.187"/>
    <p1510:client id="{62EC6459-07BA-1730-9DC8-70D52F5404E9}" v="6" dt="2021-04-07T08:33:44.278"/>
    <p1510:client id="{67D87C69-2A75-235B-FD23-C18AFC5781D4}" v="2017" dt="2021-03-23T09:40:37.427"/>
    <p1510:client id="{76115349-8FBA-CA18-4803-361FA7B6EBFE}" v="865" dt="2022-05-02T11:44:34.480"/>
    <p1510:client id="{ADA2022C-4CD6-CF8E-F93B-1BEDDC4B1566}" v="4651" dt="2021-03-23T12:39:46.026"/>
    <p1510:client id="{AE169F98-4A50-411B-F076-8B981BDA04D3}" v="28" dt="2021-04-08T08:12:25.570"/>
    <p1510:client id="{B573BE21-848D-08FA-A914-339F4334FE7F}" v="1240" dt="2021-03-25T08:39:01.779"/>
    <p1510:client id="{CE611F67-492C-CD93-2F45-08B24DF9A5B7}" v="17" dt="2021-08-13T06:24:28.450"/>
    <p1510:client id="{E7557C1E-17EB-26C0-E3CD-5C815A20278A}" v="3" dt="2022-05-03T11:36:52.003"/>
    <p1510:client id="{F16B0430-385A-6F9E-61CE-0406647D21DD}" v="520" dt="2021-03-23T13:14:20.357"/>
    <p1510:client id="{F5E25104-D2BD-D7E6-DD9D-A7237ED446B8}" v="1036" dt="2021-03-22T13:32:56.176"/>
    <p1510:client id="{F61B0D9E-FBFF-54D0-A147-0A2F9DFCC353}" v="7" dt="2021-04-08T09:21:45.386"/>
    <p1510:client id="{F62C4AE6-D6D6-D914-48E5-8363091B51AC}" v="607" dt="2022-05-03T08:29:41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Repola" userId="S::minrepo@poke.fi::65df7048-c706-42a1-b9bd-91239bdeca96" providerId="AD" clId="Web-{AE169F98-4A50-411B-F076-8B981BDA04D3}"/>
    <pc:docChg chg="modSld">
      <pc:chgData name="Minna Repola" userId="S::minrepo@poke.fi::65df7048-c706-42a1-b9bd-91239bdeca96" providerId="AD" clId="Web-{AE169F98-4A50-411B-F076-8B981BDA04D3}" dt="2021-04-08T08:12:20.210" v="11" actId="20577"/>
      <pc:docMkLst>
        <pc:docMk/>
      </pc:docMkLst>
      <pc:sldChg chg="modSp">
        <pc:chgData name="Minna Repola" userId="S::minrepo@poke.fi::65df7048-c706-42a1-b9bd-91239bdeca96" providerId="AD" clId="Web-{AE169F98-4A50-411B-F076-8B981BDA04D3}" dt="2021-04-08T07:11:34.469" v="10" actId="20577"/>
        <pc:sldMkLst>
          <pc:docMk/>
          <pc:sldMk cId="1199252200" sldId="256"/>
        </pc:sldMkLst>
        <pc:spChg chg="mod">
          <ac:chgData name="Minna Repola" userId="S::minrepo@poke.fi::65df7048-c706-42a1-b9bd-91239bdeca96" providerId="AD" clId="Web-{AE169F98-4A50-411B-F076-8B981BDA04D3}" dt="2021-04-08T07:11:34.469" v="10" actId="20577"/>
          <ac:spMkLst>
            <pc:docMk/>
            <pc:sldMk cId="1199252200" sldId="256"/>
            <ac:spMk id="2" creationId="{C6EA95E0-3BA2-4F16-9C1A-8A34EA676ADC}"/>
          </ac:spMkLst>
        </pc:spChg>
      </pc:sldChg>
      <pc:sldChg chg="modSp">
        <pc:chgData name="Minna Repola" userId="S::minrepo@poke.fi::65df7048-c706-42a1-b9bd-91239bdeca96" providerId="AD" clId="Web-{AE169F98-4A50-411B-F076-8B981BDA04D3}" dt="2021-04-08T08:12:20.210" v="11" actId="20577"/>
        <pc:sldMkLst>
          <pc:docMk/>
          <pc:sldMk cId="2146436704" sldId="262"/>
        </pc:sldMkLst>
        <pc:spChg chg="mod">
          <ac:chgData name="Minna Repola" userId="S::minrepo@poke.fi::65df7048-c706-42a1-b9bd-91239bdeca96" providerId="AD" clId="Web-{AE169F98-4A50-411B-F076-8B981BDA04D3}" dt="2021-04-08T08:12:20.210" v="11" actId="20577"/>
          <ac:spMkLst>
            <pc:docMk/>
            <pc:sldMk cId="2146436704" sldId="262"/>
            <ac:spMk id="2" creationId="{73BD286F-C147-4292-8C23-4A2F2F6A1C4D}"/>
          </ac:spMkLst>
        </pc:spChg>
      </pc:sldChg>
    </pc:docChg>
  </pc:docChgLst>
  <pc:docChgLst>
    <pc:chgData name="Minna Repola" userId="S::minrepo@poke.fi::65df7048-c706-42a1-b9bd-91239bdeca96" providerId="AD" clId="Web-{67D87C69-2A75-235B-FD23-C18AFC5781D4}"/>
    <pc:docChg chg="addSld modSld">
      <pc:chgData name="Minna Repola" userId="S::minrepo@poke.fi::65df7048-c706-42a1-b9bd-91239bdeca96" providerId="AD" clId="Web-{67D87C69-2A75-235B-FD23-C18AFC5781D4}" dt="2021-03-23T09:40:35.099" v="1016" actId="20577"/>
      <pc:docMkLst>
        <pc:docMk/>
      </pc:docMkLst>
      <pc:sldChg chg="addSp modSp mod setBg addAnim setClrOvrMap">
        <pc:chgData name="Minna Repola" userId="S::minrepo@poke.fi::65df7048-c706-42a1-b9bd-91239bdeca96" providerId="AD" clId="Web-{67D87C69-2A75-235B-FD23-C18AFC5781D4}" dt="2021-03-23T06:54:37.251" v="2"/>
        <pc:sldMkLst>
          <pc:docMk/>
          <pc:sldMk cId="1199252200" sldId="256"/>
        </pc:sldMkLst>
        <pc:spChg chg="mod">
          <ac:chgData name="Minna Repola" userId="S::minrepo@poke.fi::65df7048-c706-42a1-b9bd-91239bdeca96" providerId="AD" clId="Web-{67D87C69-2A75-235B-FD23-C18AFC5781D4}" dt="2021-03-23T06:54:37.251" v="1"/>
          <ac:spMkLst>
            <pc:docMk/>
            <pc:sldMk cId="1199252200" sldId="256"/>
            <ac:spMk id="2" creationId="{C6EA95E0-3BA2-4F16-9C1A-8A34EA676ADC}"/>
          </ac:spMkLst>
        </pc:spChg>
        <pc:spChg chg="mod">
          <ac:chgData name="Minna Repola" userId="S::minrepo@poke.fi::65df7048-c706-42a1-b9bd-91239bdeca96" providerId="AD" clId="Web-{67D87C69-2A75-235B-FD23-C18AFC5781D4}" dt="2021-03-23T06:54:37.251" v="1"/>
          <ac:spMkLst>
            <pc:docMk/>
            <pc:sldMk cId="1199252200" sldId="256"/>
            <ac:spMk id="3" creationId="{9AD2F51B-0BC1-4D18-BFDD-9E22777821B7}"/>
          </ac:spMkLst>
        </pc:spChg>
        <pc:spChg chg="add">
          <ac:chgData name="Minna Repola" userId="S::minrepo@poke.fi::65df7048-c706-42a1-b9bd-91239bdeca96" providerId="AD" clId="Web-{67D87C69-2A75-235B-FD23-C18AFC5781D4}" dt="2021-03-23T06:54:37.251" v="1"/>
          <ac:spMkLst>
            <pc:docMk/>
            <pc:sldMk cId="1199252200" sldId="256"/>
            <ac:spMk id="9" creationId="{0671A8AE-40A1-4631-A6B8-581AFF065482}"/>
          </ac:spMkLst>
        </pc:spChg>
        <pc:spChg chg="add">
          <ac:chgData name="Minna Repola" userId="S::minrepo@poke.fi::65df7048-c706-42a1-b9bd-91239bdeca96" providerId="AD" clId="Web-{67D87C69-2A75-235B-FD23-C18AFC5781D4}" dt="2021-03-23T06:54:37.251" v="1"/>
          <ac:spMkLst>
            <pc:docMk/>
            <pc:sldMk cId="1199252200" sldId="256"/>
            <ac:spMk id="11" creationId="{A44CD100-6267-4E62-AA64-2182A3A6A1C0}"/>
          </ac:spMkLst>
        </pc:spChg>
        <pc:picChg chg="add mod ord">
          <ac:chgData name="Minna Repola" userId="S::minrepo@poke.fi::65df7048-c706-42a1-b9bd-91239bdeca96" providerId="AD" clId="Web-{67D87C69-2A75-235B-FD23-C18AFC5781D4}" dt="2021-03-23T06:54:37.251" v="1"/>
          <ac:picMkLst>
            <pc:docMk/>
            <pc:sldMk cId="1199252200" sldId="256"/>
            <ac:picMk id="4" creationId="{4AA663ED-1CAC-4872-BEDA-3B8CC3F50AA6}"/>
          </ac:picMkLst>
        </pc:picChg>
      </pc:sldChg>
      <pc:sldChg chg="addSp delSp modSp mod setBg">
        <pc:chgData name="Minna Repola" userId="S::minrepo@poke.fi::65df7048-c706-42a1-b9bd-91239bdeca96" providerId="AD" clId="Web-{67D87C69-2A75-235B-FD23-C18AFC5781D4}" dt="2021-03-23T06:54:49.580" v="3"/>
        <pc:sldMkLst>
          <pc:docMk/>
          <pc:sldMk cId="2388178447" sldId="257"/>
        </pc:sldMkLst>
        <pc:spChg chg="mod">
          <ac:chgData name="Minna Repola" userId="S::minrepo@poke.fi::65df7048-c706-42a1-b9bd-91239bdeca96" providerId="AD" clId="Web-{67D87C69-2A75-235B-FD23-C18AFC5781D4}" dt="2021-03-23T06:54:49.580" v="3"/>
          <ac:spMkLst>
            <pc:docMk/>
            <pc:sldMk cId="2388178447" sldId="257"/>
            <ac:spMk id="2" creationId="{6C4F7442-A99B-4EEB-9602-56EDC8347C9B}"/>
          </ac:spMkLst>
        </pc:spChg>
        <pc:spChg chg="del">
          <ac:chgData name="Minna Repola" userId="S::minrepo@poke.fi::65df7048-c706-42a1-b9bd-91239bdeca96" providerId="AD" clId="Web-{67D87C69-2A75-235B-FD23-C18AFC5781D4}" dt="2021-03-23T06:54:49.580" v="3"/>
          <ac:spMkLst>
            <pc:docMk/>
            <pc:sldMk cId="2388178447" sldId="257"/>
            <ac:spMk id="3" creationId="{0CA4DF36-D171-449D-AE64-3366EA16A6B8}"/>
          </ac:spMkLst>
        </pc:spChg>
        <pc:spChg chg="add">
          <ac:chgData name="Minna Repola" userId="S::minrepo@poke.fi::65df7048-c706-42a1-b9bd-91239bdeca96" providerId="AD" clId="Web-{67D87C69-2A75-235B-FD23-C18AFC5781D4}" dt="2021-03-23T06:54:49.580" v="3"/>
          <ac:spMkLst>
            <pc:docMk/>
            <pc:sldMk cId="2388178447" sldId="257"/>
            <ac:spMk id="9" creationId="{2659FDB4-FCBE-4A89-B46D-43D4FA54464D}"/>
          </ac:spMkLst>
        </pc:spChg>
        <pc:graphicFrameChg chg="add">
          <ac:chgData name="Minna Repola" userId="S::minrepo@poke.fi::65df7048-c706-42a1-b9bd-91239bdeca96" providerId="AD" clId="Web-{67D87C69-2A75-235B-FD23-C18AFC5781D4}" dt="2021-03-23T06:54:49.580" v="3"/>
          <ac:graphicFrameMkLst>
            <pc:docMk/>
            <pc:sldMk cId="2388178447" sldId="257"/>
            <ac:graphicFrameMk id="5" creationId="{A50613D9-E47D-4271-ACA4-BF5EFD1FA614}"/>
          </ac:graphicFrameMkLst>
        </pc:graphicFrameChg>
        <pc:cxnChg chg="add">
          <ac:chgData name="Minna Repola" userId="S::minrepo@poke.fi::65df7048-c706-42a1-b9bd-91239bdeca96" providerId="AD" clId="Web-{67D87C69-2A75-235B-FD23-C18AFC5781D4}" dt="2021-03-23T06:54:49.580" v="3"/>
          <ac:cxnSpMkLst>
            <pc:docMk/>
            <pc:sldMk cId="2388178447" sldId="257"/>
            <ac:cxnSpMk id="11" creationId="{C8F51B3F-8331-4E4A-AE96-D47B1006EEAD}"/>
          </ac:cxnSpMkLst>
        </pc:cxnChg>
      </pc:sldChg>
      <pc:sldChg chg="addSp delSp modSp mod setBg">
        <pc:chgData name="Minna Repola" userId="S::minrepo@poke.fi::65df7048-c706-42a1-b9bd-91239bdeca96" providerId="AD" clId="Web-{67D87C69-2A75-235B-FD23-C18AFC5781D4}" dt="2021-03-23T06:55:06.908" v="4"/>
        <pc:sldMkLst>
          <pc:docMk/>
          <pc:sldMk cId="1631680680" sldId="258"/>
        </pc:sldMkLst>
        <pc:spChg chg="mod">
          <ac:chgData name="Minna Repola" userId="S::minrepo@poke.fi::65df7048-c706-42a1-b9bd-91239bdeca96" providerId="AD" clId="Web-{67D87C69-2A75-235B-FD23-C18AFC5781D4}" dt="2021-03-23T06:55:06.908" v="4"/>
          <ac:spMkLst>
            <pc:docMk/>
            <pc:sldMk cId="1631680680" sldId="258"/>
            <ac:spMk id="2" creationId="{1987AE8A-ED6F-41EA-8765-4A2378FA70E7}"/>
          </ac:spMkLst>
        </pc:spChg>
        <pc:spChg chg="del">
          <ac:chgData name="Minna Repola" userId="S::minrepo@poke.fi::65df7048-c706-42a1-b9bd-91239bdeca96" providerId="AD" clId="Web-{67D87C69-2A75-235B-FD23-C18AFC5781D4}" dt="2021-03-23T06:55:06.908" v="4"/>
          <ac:spMkLst>
            <pc:docMk/>
            <pc:sldMk cId="1631680680" sldId="258"/>
            <ac:spMk id="3" creationId="{49022421-442B-4963-94C6-8A6629F90D6C}"/>
          </ac:spMkLst>
        </pc:spChg>
        <pc:spChg chg="add">
          <ac:chgData name="Minna Repola" userId="S::minrepo@poke.fi::65df7048-c706-42a1-b9bd-91239bdeca96" providerId="AD" clId="Web-{67D87C69-2A75-235B-FD23-C18AFC5781D4}" dt="2021-03-23T06:55:06.908" v="4"/>
          <ac:spMkLst>
            <pc:docMk/>
            <pc:sldMk cId="1631680680" sldId="258"/>
            <ac:spMk id="9" creationId="{2659FDB4-FCBE-4A89-B46D-43D4FA54464D}"/>
          </ac:spMkLst>
        </pc:spChg>
        <pc:graphicFrameChg chg="add">
          <ac:chgData name="Minna Repola" userId="S::minrepo@poke.fi::65df7048-c706-42a1-b9bd-91239bdeca96" providerId="AD" clId="Web-{67D87C69-2A75-235B-FD23-C18AFC5781D4}" dt="2021-03-23T06:55:06.908" v="4"/>
          <ac:graphicFrameMkLst>
            <pc:docMk/>
            <pc:sldMk cId="1631680680" sldId="258"/>
            <ac:graphicFrameMk id="5" creationId="{ADE5EDA5-FC64-4674-B3D4-AD3E44D93B26}"/>
          </ac:graphicFrameMkLst>
        </pc:graphicFrameChg>
        <pc:cxnChg chg="add">
          <ac:chgData name="Minna Repola" userId="S::minrepo@poke.fi::65df7048-c706-42a1-b9bd-91239bdeca96" providerId="AD" clId="Web-{67D87C69-2A75-235B-FD23-C18AFC5781D4}" dt="2021-03-23T06:55:06.908" v="4"/>
          <ac:cxnSpMkLst>
            <pc:docMk/>
            <pc:sldMk cId="1631680680" sldId="258"/>
            <ac:cxnSpMk id="11" creationId="{C8F51B3F-8331-4E4A-AE96-D47B1006EEAD}"/>
          </ac:cxnSpMkLst>
        </pc:cxnChg>
      </pc:sldChg>
      <pc:sldChg chg="addSp delSp modSp mod setBg">
        <pc:chgData name="Minna Repola" userId="S::minrepo@poke.fi::65df7048-c706-42a1-b9bd-91239bdeca96" providerId="AD" clId="Web-{67D87C69-2A75-235B-FD23-C18AFC5781D4}" dt="2021-03-23T06:55:21.487" v="7"/>
        <pc:sldMkLst>
          <pc:docMk/>
          <pc:sldMk cId="849122181" sldId="259"/>
        </pc:sldMkLst>
        <pc:spChg chg="mod">
          <ac:chgData name="Minna Repola" userId="S::minrepo@poke.fi::65df7048-c706-42a1-b9bd-91239bdeca96" providerId="AD" clId="Web-{67D87C69-2A75-235B-FD23-C18AFC5781D4}" dt="2021-03-23T06:55:21.487" v="7"/>
          <ac:spMkLst>
            <pc:docMk/>
            <pc:sldMk cId="849122181" sldId="259"/>
            <ac:spMk id="2" creationId="{48A44E54-3BFD-4AF8-9B53-CDB44D07CB92}"/>
          </ac:spMkLst>
        </pc:spChg>
        <pc:spChg chg="add del">
          <ac:chgData name="Minna Repola" userId="S::minrepo@poke.fi::65df7048-c706-42a1-b9bd-91239bdeca96" providerId="AD" clId="Web-{67D87C69-2A75-235B-FD23-C18AFC5781D4}" dt="2021-03-23T06:55:21.487" v="7"/>
          <ac:spMkLst>
            <pc:docMk/>
            <pc:sldMk cId="849122181" sldId="259"/>
            <ac:spMk id="3" creationId="{74B0531B-3624-49E7-8366-9FAA85314461}"/>
          </ac:spMkLst>
        </pc:spChg>
        <pc:spChg chg="add">
          <ac:chgData name="Minna Repola" userId="S::minrepo@poke.fi::65df7048-c706-42a1-b9bd-91239bdeca96" providerId="AD" clId="Web-{67D87C69-2A75-235B-FD23-C18AFC5781D4}" dt="2021-03-23T06:55:21.487" v="7"/>
          <ac:spMkLst>
            <pc:docMk/>
            <pc:sldMk cId="849122181" sldId="259"/>
            <ac:spMk id="6" creationId="{383F4F3A-DF89-453C-A499-8C259F6A2F13}"/>
          </ac:spMkLst>
        </pc:spChg>
        <pc:spChg chg="add">
          <ac:chgData name="Minna Repola" userId="S::minrepo@poke.fi::65df7048-c706-42a1-b9bd-91239bdeca96" providerId="AD" clId="Web-{67D87C69-2A75-235B-FD23-C18AFC5781D4}" dt="2021-03-23T06:55:21.487" v="7"/>
          <ac:spMkLst>
            <pc:docMk/>
            <pc:sldMk cId="849122181" sldId="259"/>
            <ac:spMk id="7" creationId="{58BDB0EE-D238-415B-9ED8-62AA6AB2AAD1}"/>
          </ac:spMkLst>
        </pc:spChg>
        <pc:spChg chg="add">
          <ac:chgData name="Minna Repola" userId="S::minrepo@poke.fi::65df7048-c706-42a1-b9bd-91239bdeca96" providerId="AD" clId="Web-{67D87C69-2A75-235B-FD23-C18AFC5781D4}" dt="2021-03-23T06:55:21.487" v="7"/>
          <ac:spMkLst>
            <pc:docMk/>
            <pc:sldMk cId="849122181" sldId="259"/>
            <ac:spMk id="8" creationId="{C5B55FC3-961D-4325-82F1-DE92B0D04E03}"/>
          </ac:spMkLst>
        </pc:spChg>
        <pc:spChg chg="add del">
          <ac:chgData name="Minna Repola" userId="S::minrepo@poke.fi::65df7048-c706-42a1-b9bd-91239bdeca96" providerId="AD" clId="Web-{67D87C69-2A75-235B-FD23-C18AFC5781D4}" dt="2021-03-23T06:55:21.471" v="6"/>
          <ac:spMkLst>
            <pc:docMk/>
            <pc:sldMk cId="849122181" sldId="259"/>
            <ac:spMk id="9" creationId="{547C64C2-FC09-4323-A32D-5DCB300ADA1A}"/>
          </ac:spMkLst>
        </pc:spChg>
        <pc:spChg chg="add">
          <ac:chgData name="Minna Repola" userId="S::minrepo@poke.fi::65df7048-c706-42a1-b9bd-91239bdeca96" providerId="AD" clId="Web-{67D87C69-2A75-235B-FD23-C18AFC5781D4}" dt="2021-03-23T06:55:21.487" v="7"/>
          <ac:spMkLst>
            <pc:docMk/>
            <pc:sldMk cId="849122181" sldId="259"/>
            <ac:spMk id="12" creationId="{4C8AB332-D09E-4F28-943C-DABDD4716A3C}"/>
          </ac:spMkLst>
        </pc:spChg>
        <pc:spChg chg="add del">
          <ac:chgData name="Minna Repola" userId="S::minrepo@poke.fi::65df7048-c706-42a1-b9bd-91239bdeca96" providerId="AD" clId="Web-{67D87C69-2A75-235B-FD23-C18AFC5781D4}" dt="2021-03-23T06:55:21.471" v="6"/>
          <ac:spMkLst>
            <pc:docMk/>
            <pc:sldMk cId="849122181" sldId="259"/>
            <ac:spMk id="13" creationId="{58BDB0EE-D238-415B-9ED8-62AA6AB2AAD1}"/>
          </ac:spMkLst>
        </pc:spChg>
        <pc:spChg chg="add del">
          <ac:chgData name="Minna Repola" userId="S::minrepo@poke.fi::65df7048-c706-42a1-b9bd-91239bdeca96" providerId="AD" clId="Web-{67D87C69-2A75-235B-FD23-C18AFC5781D4}" dt="2021-03-23T06:55:21.471" v="6"/>
          <ac:spMkLst>
            <pc:docMk/>
            <pc:sldMk cId="849122181" sldId="259"/>
            <ac:spMk id="15" creationId="{C5B55FC3-961D-4325-82F1-DE92B0D04E03}"/>
          </ac:spMkLst>
        </pc:spChg>
        <pc:spChg chg="add del">
          <ac:chgData name="Minna Repola" userId="S::minrepo@poke.fi::65df7048-c706-42a1-b9bd-91239bdeca96" providerId="AD" clId="Web-{67D87C69-2A75-235B-FD23-C18AFC5781D4}" dt="2021-03-23T06:55:21.471" v="6"/>
          <ac:spMkLst>
            <pc:docMk/>
            <pc:sldMk cId="849122181" sldId="259"/>
            <ac:spMk id="17" creationId="{4C8AB332-D09E-4F28-943C-DABDD4716A3C}"/>
          </ac:spMkLst>
        </pc:spChg>
        <pc:graphicFrameChg chg="add del">
          <ac:chgData name="Minna Repola" userId="S::minrepo@poke.fi::65df7048-c706-42a1-b9bd-91239bdeca96" providerId="AD" clId="Web-{67D87C69-2A75-235B-FD23-C18AFC5781D4}" dt="2021-03-23T06:55:21.471" v="6"/>
          <ac:graphicFrameMkLst>
            <pc:docMk/>
            <pc:sldMk cId="849122181" sldId="259"/>
            <ac:graphicFrameMk id="5" creationId="{5BB3D9ED-8540-4725-86EA-2D52187336E8}"/>
          </ac:graphicFrameMkLst>
        </pc:graphicFrameChg>
        <pc:graphicFrameChg chg="add">
          <ac:chgData name="Minna Repola" userId="S::minrepo@poke.fi::65df7048-c706-42a1-b9bd-91239bdeca96" providerId="AD" clId="Web-{67D87C69-2A75-235B-FD23-C18AFC5781D4}" dt="2021-03-23T06:55:21.487" v="7"/>
          <ac:graphicFrameMkLst>
            <pc:docMk/>
            <pc:sldMk cId="849122181" sldId="259"/>
            <ac:graphicFrameMk id="14" creationId="{1C487DEB-85FC-4674-A110-EF36E6814A73}"/>
          </ac:graphicFrameMkLst>
        </pc:graphicFrameChg>
        <pc:cxnChg chg="add">
          <ac:chgData name="Minna Repola" userId="S::minrepo@poke.fi::65df7048-c706-42a1-b9bd-91239bdeca96" providerId="AD" clId="Web-{67D87C69-2A75-235B-FD23-C18AFC5781D4}" dt="2021-03-23T06:55:21.487" v="7"/>
          <ac:cxnSpMkLst>
            <pc:docMk/>
            <pc:sldMk cId="849122181" sldId="259"/>
            <ac:cxnSpMk id="10" creationId="{C8F51B3F-8331-4E4A-AE96-D47B1006EEAD}"/>
          </ac:cxnSpMkLst>
        </pc:cxnChg>
        <pc:cxnChg chg="add del">
          <ac:chgData name="Minna Repola" userId="S::minrepo@poke.fi::65df7048-c706-42a1-b9bd-91239bdeca96" providerId="AD" clId="Web-{67D87C69-2A75-235B-FD23-C18AFC5781D4}" dt="2021-03-23T06:55:21.471" v="6"/>
          <ac:cxnSpMkLst>
            <pc:docMk/>
            <pc:sldMk cId="849122181" sldId="259"/>
            <ac:cxnSpMk id="11" creationId="{C8F51B3F-8331-4E4A-AE96-D47B1006EEAD}"/>
          </ac:cxnSpMkLst>
        </pc:cxnChg>
      </pc:sldChg>
      <pc:sldChg chg="addSp delSp modSp new mod setBg">
        <pc:chgData name="Minna Repola" userId="S::minrepo@poke.fi::65df7048-c706-42a1-b9bd-91239bdeca96" providerId="AD" clId="Web-{67D87C69-2A75-235B-FD23-C18AFC5781D4}" dt="2021-03-23T07:09:32.102" v="222"/>
        <pc:sldMkLst>
          <pc:docMk/>
          <pc:sldMk cId="3961204895" sldId="260"/>
        </pc:sldMkLst>
        <pc:spChg chg="mod">
          <ac:chgData name="Minna Repola" userId="S::minrepo@poke.fi::65df7048-c706-42a1-b9bd-91239bdeca96" providerId="AD" clId="Web-{67D87C69-2A75-235B-FD23-C18AFC5781D4}" dt="2021-03-23T07:09:32.102" v="222"/>
          <ac:spMkLst>
            <pc:docMk/>
            <pc:sldMk cId="3961204895" sldId="260"/>
            <ac:spMk id="2" creationId="{67D40817-6640-460F-B47A-11B000B5CDCD}"/>
          </ac:spMkLst>
        </pc:spChg>
        <pc:spChg chg="mod">
          <ac:chgData name="Minna Repola" userId="S::minrepo@poke.fi::65df7048-c706-42a1-b9bd-91239bdeca96" providerId="AD" clId="Web-{67D87C69-2A75-235B-FD23-C18AFC5781D4}" dt="2021-03-23T07:09:32.102" v="222"/>
          <ac:spMkLst>
            <pc:docMk/>
            <pc:sldMk cId="3961204895" sldId="260"/>
            <ac:spMk id="3" creationId="{C2B84188-05E9-4A13-B104-1E17DFB22392}"/>
          </ac:spMkLst>
        </pc:spChg>
        <pc:spChg chg="add del">
          <ac:chgData name="Minna Repola" userId="S::minrepo@poke.fi::65df7048-c706-42a1-b9bd-91239bdeca96" providerId="AD" clId="Web-{67D87C69-2A75-235B-FD23-C18AFC5781D4}" dt="2021-03-23T07:09:32.102" v="221"/>
          <ac:spMkLst>
            <pc:docMk/>
            <pc:sldMk cId="3961204895" sldId="260"/>
            <ac:spMk id="5" creationId="{327D73B4-9F5C-4A64-A179-51B9500CB8B5}"/>
          </ac:spMkLst>
        </pc:spChg>
        <pc:spChg chg="add del">
          <ac:chgData name="Minna Repola" userId="S::minrepo@poke.fi::65df7048-c706-42a1-b9bd-91239bdeca96" providerId="AD" clId="Web-{67D87C69-2A75-235B-FD23-C18AFC5781D4}" dt="2021-03-23T07:09:32.102" v="221"/>
          <ac:spMkLst>
            <pc:docMk/>
            <pc:sldMk cId="3961204895" sldId="260"/>
            <ac:spMk id="6" creationId="{C1F06963-6374-4B48-844F-071A9BAAAE02}"/>
          </ac:spMkLst>
        </pc:spChg>
        <pc:spChg chg="add del">
          <ac:chgData name="Minna Repola" userId="S::minrepo@poke.fi::65df7048-c706-42a1-b9bd-91239bdeca96" providerId="AD" clId="Web-{67D87C69-2A75-235B-FD23-C18AFC5781D4}" dt="2021-03-23T07:09:32.102" v="221"/>
          <ac:spMkLst>
            <pc:docMk/>
            <pc:sldMk cId="3961204895" sldId="260"/>
            <ac:spMk id="7" creationId="{6CB927A4-E432-4310-9CD5-E89FF5063179}"/>
          </ac:spMkLst>
        </pc:spChg>
        <pc:spChg chg="add del">
          <ac:chgData name="Minna Repola" userId="S::minrepo@poke.fi::65df7048-c706-42a1-b9bd-91239bdeca96" providerId="AD" clId="Web-{67D87C69-2A75-235B-FD23-C18AFC5781D4}" dt="2021-03-23T07:09:16.633" v="219"/>
          <ac:spMkLst>
            <pc:docMk/>
            <pc:sldMk cId="3961204895" sldId="260"/>
            <ac:spMk id="8" creationId="{A2679492-7988-4050-9056-542444452411}"/>
          </ac:spMkLst>
        </pc:spChg>
        <pc:spChg chg="add del">
          <ac:chgData name="Minna Repola" userId="S::minrepo@poke.fi::65df7048-c706-42a1-b9bd-91239bdeca96" providerId="AD" clId="Web-{67D87C69-2A75-235B-FD23-C18AFC5781D4}" dt="2021-03-23T07:09:32.102" v="221"/>
          <ac:spMkLst>
            <pc:docMk/>
            <pc:sldMk cId="3961204895" sldId="260"/>
            <ac:spMk id="9" creationId="{1453BF6C-B012-48B7-B4E8-6D7AC7C27D02}"/>
          </ac:spMkLst>
        </pc:spChg>
        <pc:spChg chg="add del">
          <ac:chgData name="Minna Repola" userId="S::minrepo@poke.fi::65df7048-c706-42a1-b9bd-91239bdeca96" providerId="AD" clId="Web-{67D87C69-2A75-235B-FD23-C18AFC5781D4}" dt="2021-03-23T07:09:16.633" v="219"/>
          <ac:spMkLst>
            <pc:docMk/>
            <pc:sldMk cId="3961204895" sldId="260"/>
            <ac:spMk id="10" creationId="{B091B163-7D61-4891-ABCF-5C13D9C418D0}"/>
          </ac:spMkLst>
        </pc:spChg>
        <pc:spChg chg="add del">
          <ac:chgData name="Minna Repola" userId="S::minrepo@poke.fi::65df7048-c706-42a1-b9bd-91239bdeca96" providerId="AD" clId="Web-{67D87C69-2A75-235B-FD23-C18AFC5781D4}" dt="2021-03-23T07:09:32.102" v="221"/>
          <ac:spMkLst>
            <pc:docMk/>
            <pc:sldMk cId="3961204895" sldId="260"/>
            <ac:spMk id="11" creationId="{E3020543-B24B-4EC4-8FFC-8DD88EEA91A8}"/>
          </ac:spMkLst>
        </pc:spChg>
        <pc:spChg chg="add del">
          <ac:chgData name="Minna Repola" userId="S::minrepo@poke.fi::65df7048-c706-42a1-b9bd-91239bdeca96" providerId="AD" clId="Web-{67D87C69-2A75-235B-FD23-C18AFC5781D4}" dt="2021-03-23T07:09:16.633" v="219"/>
          <ac:spMkLst>
            <pc:docMk/>
            <pc:sldMk cId="3961204895" sldId="260"/>
            <ac:spMk id="12" creationId="{6CB927A4-E432-4310-9CD5-E89FF5063179}"/>
          </ac:spMkLst>
        </pc:spChg>
        <pc:spChg chg="add del">
          <ac:chgData name="Minna Repola" userId="S::minrepo@poke.fi::65df7048-c706-42a1-b9bd-91239bdeca96" providerId="AD" clId="Web-{67D87C69-2A75-235B-FD23-C18AFC5781D4}" dt="2021-03-23T07:09:16.633" v="219"/>
          <ac:spMkLst>
            <pc:docMk/>
            <pc:sldMk cId="3961204895" sldId="260"/>
            <ac:spMk id="14" creationId="{E3020543-B24B-4EC4-8FFC-8DD88EEA91A8}"/>
          </ac:spMkLst>
        </pc:spChg>
        <pc:spChg chg="add">
          <ac:chgData name="Minna Repola" userId="S::minrepo@poke.fi::65df7048-c706-42a1-b9bd-91239bdeca96" providerId="AD" clId="Web-{67D87C69-2A75-235B-FD23-C18AFC5781D4}" dt="2021-03-23T07:09:32.102" v="222"/>
          <ac:spMkLst>
            <pc:docMk/>
            <pc:sldMk cId="3961204895" sldId="260"/>
            <ac:spMk id="15" creationId="{8D1AA55E-40D5-461B-A5A8-4AE8AAB71B08}"/>
          </ac:spMkLst>
        </pc:spChg>
        <pc:spChg chg="add del">
          <ac:chgData name="Minna Repola" userId="S::minrepo@poke.fi::65df7048-c706-42a1-b9bd-91239bdeca96" providerId="AD" clId="Web-{67D87C69-2A75-235B-FD23-C18AFC5781D4}" dt="2021-03-23T07:09:16.633" v="219"/>
          <ac:spMkLst>
            <pc:docMk/>
            <pc:sldMk cId="3961204895" sldId="260"/>
            <ac:spMk id="16" creationId="{1453BF6C-B012-48B7-B4E8-6D7AC7C27D02}"/>
          </ac:spMkLst>
        </pc:spChg>
        <pc:spChg chg="add">
          <ac:chgData name="Minna Repola" userId="S::minrepo@poke.fi::65df7048-c706-42a1-b9bd-91239bdeca96" providerId="AD" clId="Web-{67D87C69-2A75-235B-FD23-C18AFC5781D4}" dt="2021-03-23T07:09:32.102" v="222"/>
          <ac:spMkLst>
            <pc:docMk/>
            <pc:sldMk cId="3961204895" sldId="260"/>
            <ac:spMk id="19" creationId="{6CB927A4-E432-4310-9CD5-E89FF5063179}"/>
          </ac:spMkLst>
        </pc:spChg>
        <pc:spChg chg="add">
          <ac:chgData name="Minna Repola" userId="S::minrepo@poke.fi::65df7048-c706-42a1-b9bd-91239bdeca96" providerId="AD" clId="Web-{67D87C69-2A75-235B-FD23-C18AFC5781D4}" dt="2021-03-23T07:09:32.102" v="222"/>
          <ac:spMkLst>
            <pc:docMk/>
            <pc:sldMk cId="3961204895" sldId="260"/>
            <ac:spMk id="20" creationId="{E3020543-B24B-4EC4-8FFC-8DD88EEA91A8}"/>
          </ac:spMkLst>
        </pc:spChg>
        <pc:spChg chg="add">
          <ac:chgData name="Minna Repola" userId="S::minrepo@poke.fi::65df7048-c706-42a1-b9bd-91239bdeca96" providerId="AD" clId="Web-{67D87C69-2A75-235B-FD23-C18AFC5781D4}" dt="2021-03-23T07:09:32.102" v="222"/>
          <ac:spMkLst>
            <pc:docMk/>
            <pc:sldMk cId="3961204895" sldId="260"/>
            <ac:spMk id="21" creationId="{1453BF6C-B012-48B7-B4E8-6D7AC7C27D02}"/>
          </ac:spMkLst>
        </pc:spChg>
        <pc:cxnChg chg="add del">
          <ac:chgData name="Minna Repola" userId="S::minrepo@poke.fi::65df7048-c706-42a1-b9bd-91239bdeca96" providerId="AD" clId="Web-{67D87C69-2A75-235B-FD23-C18AFC5781D4}" dt="2021-03-23T07:09:32.102" v="221"/>
          <ac:cxnSpMkLst>
            <pc:docMk/>
            <pc:sldMk cId="3961204895" sldId="260"/>
            <ac:cxnSpMk id="13" creationId="{C49DA8F6-BCC1-4447-B54C-57856834B94B}"/>
          </ac:cxnSpMkLst>
        </pc:cxnChg>
        <pc:cxnChg chg="add">
          <ac:chgData name="Minna Repola" userId="S::minrepo@poke.fi::65df7048-c706-42a1-b9bd-91239bdeca96" providerId="AD" clId="Web-{67D87C69-2A75-235B-FD23-C18AFC5781D4}" dt="2021-03-23T07:09:32.102" v="222"/>
          <ac:cxnSpMkLst>
            <pc:docMk/>
            <pc:sldMk cId="3961204895" sldId="260"/>
            <ac:cxnSpMk id="17" creationId="{7EB498BD-8089-4626-91EA-4978EBEF535E}"/>
          </ac:cxnSpMkLst>
        </pc:cxnChg>
        <pc:cxnChg chg="add del">
          <ac:chgData name="Minna Repola" userId="S::minrepo@poke.fi::65df7048-c706-42a1-b9bd-91239bdeca96" providerId="AD" clId="Web-{67D87C69-2A75-235B-FD23-C18AFC5781D4}" dt="2021-03-23T07:09:16.633" v="219"/>
          <ac:cxnSpMkLst>
            <pc:docMk/>
            <pc:sldMk cId="3961204895" sldId="260"/>
            <ac:cxnSpMk id="18" creationId="{C49DA8F6-BCC1-4447-B54C-57856834B94B}"/>
          </ac:cxnSpMkLst>
        </pc:cxnChg>
      </pc:sldChg>
      <pc:sldChg chg="modSp new">
        <pc:chgData name="Minna Repola" userId="S::minrepo@poke.fi::65df7048-c706-42a1-b9bd-91239bdeca96" providerId="AD" clId="Web-{67D87C69-2A75-235B-FD23-C18AFC5781D4}" dt="2021-03-23T07:20:45.650" v="366" actId="20577"/>
        <pc:sldMkLst>
          <pc:docMk/>
          <pc:sldMk cId="482852587" sldId="261"/>
        </pc:sldMkLst>
        <pc:spChg chg="mod">
          <ac:chgData name="Minna Repola" userId="S::minrepo@poke.fi::65df7048-c706-42a1-b9bd-91239bdeca96" providerId="AD" clId="Web-{67D87C69-2A75-235B-FD23-C18AFC5781D4}" dt="2021-03-23T07:11:21.621" v="230" actId="20577"/>
          <ac:spMkLst>
            <pc:docMk/>
            <pc:sldMk cId="482852587" sldId="261"/>
            <ac:spMk id="2" creationId="{B39067EC-9DBB-4AC7-82BB-55C1E31CDE94}"/>
          </ac:spMkLst>
        </pc:spChg>
        <pc:spChg chg="mod">
          <ac:chgData name="Minna Repola" userId="S::minrepo@poke.fi::65df7048-c706-42a1-b9bd-91239bdeca96" providerId="AD" clId="Web-{67D87C69-2A75-235B-FD23-C18AFC5781D4}" dt="2021-03-23T07:20:45.650" v="366" actId="20577"/>
          <ac:spMkLst>
            <pc:docMk/>
            <pc:sldMk cId="482852587" sldId="261"/>
            <ac:spMk id="3" creationId="{384E6990-D3B7-400F-BA4B-D2B63FF96F38}"/>
          </ac:spMkLst>
        </pc:spChg>
      </pc:sldChg>
      <pc:sldChg chg="addSp modSp new mod setBg">
        <pc:chgData name="Minna Repola" userId="S::minrepo@poke.fi::65df7048-c706-42a1-b9bd-91239bdeca96" providerId="AD" clId="Web-{67D87C69-2A75-235B-FD23-C18AFC5781D4}" dt="2021-03-23T07:25:47.595" v="430" actId="20577"/>
        <pc:sldMkLst>
          <pc:docMk/>
          <pc:sldMk cId="2146436704" sldId="262"/>
        </pc:sldMkLst>
        <pc:spChg chg="mod">
          <ac:chgData name="Minna Repola" userId="S::minrepo@poke.fi::65df7048-c706-42a1-b9bd-91239bdeca96" providerId="AD" clId="Web-{67D87C69-2A75-235B-FD23-C18AFC5781D4}" dt="2021-03-23T07:25:31.907" v="428"/>
          <ac:spMkLst>
            <pc:docMk/>
            <pc:sldMk cId="2146436704" sldId="262"/>
            <ac:spMk id="2" creationId="{73BD286F-C147-4292-8C23-4A2F2F6A1C4D}"/>
          </ac:spMkLst>
        </pc:spChg>
        <pc:spChg chg="mod">
          <ac:chgData name="Minna Repola" userId="S::minrepo@poke.fi::65df7048-c706-42a1-b9bd-91239bdeca96" providerId="AD" clId="Web-{67D87C69-2A75-235B-FD23-C18AFC5781D4}" dt="2021-03-23T07:25:47.595" v="430" actId="20577"/>
          <ac:spMkLst>
            <pc:docMk/>
            <pc:sldMk cId="2146436704" sldId="262"/>
            <ac:spMk id="3" creationId="{DC27E9EE-E502-485E-976D-BDF502B8CFF8}"/>
          </ac:spMkLst>
        </pc:spChg>
        <pc:spChg chg="add">
          <ac:chgData name="Minna Repola" userId="S::minrepo@poke.fi::65df7048-c706-42a1-b9bd-91239bdeca96" providerId="AD" clId="Web-{67D87C69-2A75-235B-FD23-C18AFC5781D4}" dt="2021-03-23T07:25:31.907" v="428"/>
          <ac:spMkLst>
            <pc:docMk/>
            <pc:sldMk cId="2146436704" sldId="262"/>
            <ac:spMk id="8" creationId="{327D73B4-9F5C-4A64-A179-51B9500CB8B5}"/>
          </ac:spMkLst>
        </pc:spChg>
        <pc:spChg chg="add">
          <ac:chgData name="Minna Repola" userId="S::minrepo@poke.fi::65df7048-c706-42a1-b9bd-91239bdeca96" providerId="AD" clId="Web-{67D87C69-2A75-235B-FD23-C18AFC5781D4}" dt="2021-03-23T07:25:31.907" v="428"/>
          <ac:spMkLst>
            <pc:docMk/>
            <pc:sldMk cId="2146436704" sldId="262"/>
            <ac:spMk id="10" creationId="{C1F06963-6374-4B48-844F-071A9BAAAE02}"/>
          </ac:spMkLst>
        </pc:spChg>
        <pc:spChg chg="add">
          <ac:chgData name="Minna Repola" userId="S::minrepo@poke.fi::65df7048-c706-42a1-b9bd-91239bdeca96" providerId="AD" clId="Web-{67D87C69-2A75-235B-FD23-C18AFC5781D4}" dt="2021-03-23T07:25:31.907" v="428"/>
          <ac:spMkLst>
            <pc:docMk/>
            <pc:sldMk cId="2146436704" sldId="262"/>
            <ac:spMk id="12" creationId="{6CB927A4-E432-4310-9CD5-E89FF5063179}"/>
          </ac:spMkLst>
        </pc:spChg>
        <pc:spChg chg="add">
          <ac:chgData name="Minna Repola" userId="S::minrepo@poke.fi::65df7048-c706-42a1-b9bd-91239bdeca96" providerId="AD" clId="Web-{67D87C69-2A75-235B-FD23-C18AFC5781D4}" dt="2021-03-23T07:25:31.907" v="428"/>
          <ac:spMkLst>
            <pc:docMk/>
            <pc:sldMk cId="2146436704" sldId="262"/>
            <ac:spMk id="14" creationId="{1453BF6C-B012-48B7-B4E8-6D7AC7C27D02}"/>
          </ac:spMkLst>
        </pc:spChg>
        <pc:spChg chg="add">
          <ac:chgData name="Minna Repola" userId="S::minrepo@poke.fi::65df7048-c706-42a1-b9bd-91239bdeca96" providerId="AD" clId="Web-{67D87C69-2A75-235B-FD23-C18AFC5781D4}" dt="2021-03-23T07:25:31.907" v="428"/>
          <ac:spMkLst>
            <pc:docMk/>
            <pc:sldMk cId="2146436704" sldId="262"/>
            <ac:spMk id="16" creationId="{E3020543-B24B-4EC4-8FFC-8DD88EEA91A8}"/>
          </ac:spMkLst>
        </pc:spChg>
        <pc:cxnChg chg="add">
          <ac:chgData name="Minna Repola" userId="S::minrepo@poke.fi::65df7048-c706-42a1-b9bd-91239bdeca96" providerId="AD" clId="Web-{67D87C69-2A75-235B-FD23-C18AFC5781D4}" dt="2021-03-23T07:25:31.907" v="428"/>
          <ac:cxnSpMkLst>
            <pc:docMk/>
            <pc:sldMk cId="2146436704" sldId="262"/>
            <ac:cxnSpMk id="18" creationId="{C49DA8F6-BCC1-4447-B54C-57856834B94B}"/>
          </ac:cxnSpMkLst>
        </pc:cxnChg>
      </pc:sldChg>
      <pc:sldChg chg="modSp new">
        <pc:chgData name="Minna Repola" userId="S::minrepo@poke.fi::65df7048-c706-42a1-b9bd-91239bdeca96" providerId="AD" clId="Web-{67D87C69-2A75-235B-FD23-C18AFC5781D4}" dt="2021-03-23T07:29:19.944" v="509" actId="20577"/>
        <pc:sldMkLst>
          <pc:docMk/>
          <pc:sldMk cId="3288796054" sldId="263"/>
        </pc:sldMkLst>
        <pc:spChg chg="mod">
          <ac:chgData name="Minna Repola" userId="S::minrepo@poke.fi::65df7048-c706-42a1-b9bd-91239bdeca96" providerId="AD" clId="Web-{67D87C69-2A75-235B-FD23-C18AFC5781D4}" dt="2021-03-23T07:26:11.940" v="447" actId="20577"/>
          <ac:spMkLst>
            <pc:docMk/>
            <pc:sldMk cId="3288796054" sldId="263"/>
            <ac:spMk id="2" creationId="{BF3924E6-A68E-49A7-AD8B-DFD92AF99641}"/>
          </ac:spMkLst>
        </pc:spChg>
        <pc:spChg chg="mod">
          <ac:chgData name="Minna Repola" userId="S::minrepo@poke.fi::65df7048-c706-42a1-b9bd-91239bdeca96" providerId="AD" clId="Web-{67D87C69-2A75-235B-FD23-C18AFC5781D4}" dt="2021-03-23T07:29:19.944" v="509" actId="20577"/>
          <ac:spMkLst>
            <pc:docMk/>
            <pc:sldMk cId="3288796054" sldId="263"/>
            <ac:spMk id="3" creationId="{33E90A23-1279-4941-922A-731A4FDDE9AD}"/>
          </ac:spMkLst>
        </pc:spChg>
      </pc:sldChg>
      <pc:sldChg chg="delSp modSp new">
        <pc:chgData name="Minna Repola" userId="S::minrepo@poke.fi::65df7048-c706-42a1-b9bd-91239bdeca96" providerId="AD" clId="Web-{67D87C69-2A75-235B-FD23-C18AFC5781D4}" dt="2021-03-23T08:54:17.952" v="669" actId="20577"/>
        <pc:sldMkLst>
          <pc:docMk/>
          <pc:sldMk cId="2947721079" sldId="264"/>
        </pc:sldMkLst>
        <pc:spChg chg="del mod">
          <ac:chgData name="Minna Repola" userId="S::minrepo@poke.fi::65df7048-c706-42a1-b9bd-91239bdeca96" providerId="AD" clId="Web-{67D87C69-2A75-235B-FD23-C18AFC5781D4}" dt="2021-03-23T08:50:18.305" v="542"/>
          <ac:spMkLst>
            <pc:docMk/>
            <pc:sldMk cId="2947721079" sldId="264"/>
            <ac:spMk id="2" creationId="{603C5D13-AC03-4848-AE89-D711956C42B5}"/>
          </ac:spMkLst>
        </pc:spChg>
        <pc:spChg chg="mod">
          <ac:chgData name="Minna Repola" userId="S::minrepo@poke.fi::65df7048-c706-42a1-b9bd-91239bdeca96" providerId="AD" clId="Web-{67D87C69-2A75-235B-FD23-C18AFC5781D4}" dt="2021-03-23T08:54:17.952" v="669" actId="20577"/>
          <ac:spMkLst>
            <pc:docMk/>
            <pc:sldMk cId="2947721079" sldId="264"/>
            <ac:spMk id="3" creationId="{AB700B0E-E6CB-407C-85C8-283D838E32BB}"/>
          </ac:spMkLst>
        </pc:spChg>
      </pc:sldChg>
      <pc:sldChg chg="modSp new">
        <pc:chgData name="Minna Repola" userId="S::minrepo@poke.fi::65df7048-c706-42a1-b9bd-91239bdeca96" providerId="AD" clId="Web-{67D87C69-2A75-235B-FD23-C18AFC5781D4}" dt="2021-03-23T09:28:49.393" v="885" actId="20577"/>
        <pc:sldMkLst>
          <pc:docMk/>
          <pc:sldMk cId="687401156" sldId="265"/>
        </pc:sldMkLst>
        <pc:spChg chg="mod">
          <ac:chgData name="Minna Repola" userId="S::minrepo@poke.fi::65df7048-c706-42a1-b9bd-91239bdeca96" providerId="AD" clId="Web-{67D87C69-2A75-235B-FD23-C18AFC5781D4}" dt="2021-03-23T08:55:44.892" v="675" actId="20577"/>
          <ac:spMkLst>
            <pc:docMk/>
            <pc:sldMk cId="687401156" sldId="265"/>
            <ac:spMk id="2" creationId="{77E28AAF-8729-4732-88CD-5ECE6AE50BD7}"/>
          </ac:spMkLst>
        </pc:spChg>
        <pc:spChg chg="mod">
          <ac:chgData name="Minna Repola" userId="S::minrepo@poke.fi::65df7048-c706-42a1-b9bd-91239bdeca96" providerId="AD" clId="Web-{67D87C69-2A75-235B-FD23-C18AFC5781D4}" dt="2021-03-23T09:28:49.393" v="885" actId="20577"/>
          <ac:spMkLst>
            <pc:docMk/>
            <pc:sldMk cId="687401156" sldId="265"/>
            <ac:spMk id="3" creationId="{BA575334-8183-4C78-BB6D-0A91243C4D8E}"/>
          </ac:spMkLst>
        </pc:spChg>
      </pc:sldChg>
      <pc:sldChg chg="modSp new">
        <pc:chgData name="Minna Repola" userId="S::minrepo@poke.fi::65df7048-c706-42a1-b9bd-91239bdeca96" providerId="AD" clId="Web-{67D87C69-2A75-235B-FD23-C18AFC5781D4}" dt="2021-03-23T09:37:15.016" v="1005" actId="20577"/>
        <pc:sldMkLst>
          <pc:docMk/>
          <pc:sldMk cId="3237705119" sldId="266"/>
        </pc:sldMkLst>
        <pc:spChg chg="mod">
          <ac:chgData name="Minna Repola" userId="S::minrepo@poke.fi::65df7048-c706-42a1-b9bd-91239bdeca96" providerId="AD" clId="Web-{67D87C69-2A75-235B-FD23-C18AFC5781D4}" dt="2021-03-23T09:33:36.369" v="892" actId="20577"/>
          <ac:spMkLst>
            <pc:docMk/>
            <pc:sldMk cId="3237705119" sldId="266"/>
            <ac:spMk id="2" creationId="{E7BE02D7-020D-4BF5-8890-DA3ECF067BF6}"/>
          </ac:spMkLst>
        </pc:spChg>
        <pc:spChg chg="mod">
          <ac:chgData name="Minna Repola" userId="S::minrepo@poke.fi::65df7048-c706-42a1-b9bd-91239bdeca96" providerId="AD" clId="Web-{67D87C69-2A75-235B-FD23-C18AFC5781D4}" dt="2021-03-23T09:37:15.016" v="1005" actId="20577"/>
          <ac:spMkLst>
            <pc:docMk/>
            <pc:sldMk cId="3237705119" sldId="266"/>
            <ac:spMk id="3" creationId="{F664F435-5D33-439D-8F17-BD520B96C4C9}"/>
          </ac:spMkLst>
        </pc:spChg>
      </pc:sldChg>
      <pc:sldChg chg="modSp new">
        <pc:chgData name="Minna Repola" userId="S::minrepo@poke.fi::65df7048-c706-42a1-b9bd-91239bdeca96" providerId="AD" clId="Web-{67D87C69-2A75-235B-FD23-C18AFC5781D4}" dt="2021-03-23T09:40:35.099" v="1016" actId="20577"/>
        <pc:sldMkLst>
          <pc:docMk/>
          <pc:sldMk cId="3812740290" sldId="267"/>
        </pc:sldMkLst>
        <pc:spChg chg="mod">
          <ac:chgData name="Minna Repola" userId="S::minrepo@poke.fi::65df7048-c706-42a1-b9bd-91239bdeca96" providerId="AD" clId="Web-{67D87C69-2A75-235B-FD23-C18AFC5781D4}" dt="2021-03-23T09:40:35.099" v="1016" actId="20577"/>
          <ac:spMkLst>
            <pc:docMk/>
            <pc:sldMk cId="3812740290" sldId="267"/>
            <ac:spMk id="2" creationId="{21B1262A-B623-4158-A437-9A908AA6066D}"/>
          </ac:spMkLst>
        </pc:spChg>
      </pc:sldChg>
    </pc:docChg>
  </pc:docChgLst>
  <pc:docChgLst>
    <pc:chgData name="Minna Repola" userId="S::minrepo@poke.fi::65df7048-c706-42a1-b9bd-91239bdeca96" providerId="AD" clId="Web-{F61B0D9E-FBFF-54D0-A147-0A2F9DFCC353}"/>
    <pc:docChg chg="modSld">
      <pc:chgData name="Minna Repola" userId="S::minrepo@poke.fi::65df7048-c706-42a1-b9bd-91239bdeca96" providerId="AD" clId="Web-{F61B0D9E-FBFF-54D0-A147-0A2F9DFCC353}" dt="2021-04-08T09:21:41.714" v="2" actId="20577"/>
      <pc:docMkLst>
        <pc:docMk/>
      </pc:docMkLst>
      <pc:sldChg chg="modSp">
        <pc:chgData name="Minna Repola" userId="S::minrepo@poke.fi::65df7048-c706-42a1-b9bd-91239bdeca96" providerId="AD" clId="Web-{F61B0D9E-FBFF-54D0-A147-0A2F9DFCC353}" dt="2021-04-08T09:21:41.714" v="2" actId="20577"/>
        <pc:sldMkLst>
          <pc:docMk/>
          <pc:sldMk cId="3237705119" sldId="266"/>
        </pc:sldMkLst>
        <pc:spChg chg="mod">
          <ac:chgData name="Minna Repola" userId="S::minrepo@poke.fi::65df7048-c706-42a1-b9bd-91239bdeca96" providerId="AD" clId="Web-{F61B0D9E-FBFF-54D0-A147-0A2F9DFCC353}" dt="2021-04-08T09:21:41.714" v="2" actId="20577"/>
          <ac:spMkLst>
            <pc:docMk/>
            <pc:sldMk cId="3237705119" sldId="266"/>
            <ac:spMk id="3" creationId="{F664F435-5D33-439D-8F17-BD520B96C4C9}"/>
          </ac:spMkLst>
        </pc:spChg>
      </pc:sldChg>
    </pc:docChg>
  </pc:docChgLst>
  <pc:docChgLst>
    <pc:chgData name="Minna Repola" userId="S::minrepo@poke.fi::65df7048-c706-42a1-b9bd-91239bdeca96" providerId="AD" clId="Web-{F62C4AE6-D6D6-D914-48E5-8363091B51AC}"/>
    <pc:docChg chg="addSld delSld modSld sldOrd">
      <pc:chgData name="Minna Repola" userId="S::minrepo@poke.fi::65df7048-c706-42a1-b9bd-91239bdeca96" providerId="AD" clId="Web-{F62C4AE6-D6D6-D914-48E5-8363091B51AC}" dt="2022-05-03T08:31:50.925" v="610"/>
      <pc:docMkLst>
        <pc:docMk/>
      </pc:docMkLst>
      <pc:sldChg chg="addSp modSp mod setBg">
        <pc:chgData name="Minna Repola" userId="S::minrepo@poke.fi::65df7048-c706-42a1-b9bd-91239bdeca96" providerId="AD" clId="Web-{F62C4AE6-D6D6-D914-48E5-8363091B51AC}" dt="2022-05-03T08:27:40.591" v="603"/>
        <pc:sldMkLst>
          <pc:docMk/>
          <pc:sldMk cId="2744022113" sldId="273"/>
        </pc:sldMkLst>
        <pc:spChg chg="mod">
          <ac:chgData name="Minna Repola" userId="S::minrepo@poke.fi::65df7048-c706-42a1-b9bd-91239bdeca96" providerId="AD" clId="Web-{F62C4AE6-D6D6-D914-48E5-8363091B51AC}" dt="2022-05-03T08:27:40.591" v="603"/>
          <ac:spMkLst>
            <pc:docMk/>
            <pc:sldMk cId="2744022113" sldId="273"/>
            <ac:spMk id="2" creationId="{2811EB68-3E71-4E5A-B278-51055FCF73C4}"/>
          </ac:spMkLst>
        </pc:spChg>
        <pc:spChg chg="mod ord">
          <ac:chgData name="Minna Repola" userId="S::minrepo@poke.fi::65df7048-c706-42a1-b9bd-91239bdeca96" providerId="AD" clId="Web-{F62C4AE6-D6D6-D914-48E5-8363091B51AC}" dt="2022-05-03T08:27:40.591" v="603"/>
          <ac:spMkLst>
            <pc:docMk/>
            <pc:sldMk cId="2744022113" sldId="273"/>
            <ac:spMk id="3" creationId="{E43B123C-66E3-4673-84CF-4DA07DE4F664}"/>
          </ac:spMkLst>
        </pc:spChg>
        <pc:spChg chg="add">
          <ac:chgData name="Minna Repola" userId="S::minrepo@poke.fi::65df7048-c706-42a1-b9bd-91239bdeca96" providerId="AD" clId="Web-{F62C4AE6-D6D6-D914-48E5-8363091B51AC}" dt="2022-05-03T08:27:40.591" v="603"/>
          <ac:spMkLst>
            <pc:docMk/>
            <pc:sldMk cId="2744022113" sldId="273"/>
            <ac:spMk id="9" creationId="{A2679492-7988-4050-9056-542444452411}"/>
          </ac:spMkLst>
        </pc:spChg>
        <pc:spChg chg="add">
          <ac:chgData name="Minna Repola" userId="S::minrepo@poke.fi::65df7048-c706-42a1-b9bd-91239bdeca96" providerId="AD" clId="Web-{F62C4AE6-D6D6-D914-48E5-8363091B51AC}" dt="2022-05-03T08:27:40.591" v="603"/>
          <ac:spMkLst>
            <pc:docMk/>
            <pc:sldMk cId="2744022113" sldId="273"/>
            <ac:spMk id="11" creationId="{B091B163-7D61-4891-ABCF-5C13D9C418D0}"/>
          </ac:spMkLst>
        </pc:spChg>
        <pc:picChg chg="add mod">
          <ac:chgData name="Minna Repola" userId="S::minrepo@poke.fi::65df7048-c706-42a1-b9bd-91239bdeca96" providerId="AD" clId="Web-{F62C4AE6-D6D6-D914-48E5-8363091B51AC}" dt="2022-05-03T08:27:40.591" v="603"/>
          <ac:picMkLst>
            <pc:docMk/>
            <pc:sldMk cId="2744022113" sldId="273"/>
            <ac:picMk id="4" creationId="{7DE79DB9-65E2-E1A0-B57B-A2736BC0E234}"/>
          </ac:picMkLst>
        </pc:picChg>
        <pc:cxnChg chg="add">
          <ac:chgData name="Minna Repola" userId="S::minrepo@poke.fi::65df7048-c706-42a1-b9bd-91239bdeca96" providerId="AD" clId="Web-{F62C4AE6-D6D6-D914-48E5-8363091B51AC}" dt="2022-05-03T08:27:40.591" v="603"/>
          <ac:cxnSpMkLst>
            <pc:docMk/>
            <pc:sldMk cId="2744022113" sldId="273"/>
            <ac:cxnSpMk id="13" creationId="{C49DA8F6-BCC1-4447-B54C-57856834B94B}"/>
          </ac:cxnSpMkLst>
        </pc:cxnChg>
      </pc:sldChg>
      <pc:sldChg chg="modSp">
        <pc:chgData name="Minna Repola" userId="S::minrepo@poke.fi::65df7048-c706-42a1-b9bd-91239bdeca96" providerId="AD" clId="Web-{F62C4AE6-D6D6-D914-48E5-8363091B51AC}" dt="2022-05-03T06:23:13.734" v="0" actId="20577"/>
        <pc:sldMkLst>
          <pc:docMk/>
          <pc:sldMk cId="1855981493" sldId="274"/>
        </pc:sldMkLst>
        <pc:spChg chg="mod">
          <ac:chgData name="Minna Repola" userId="S::minrepo@poke.fi::65df7048-c706-42a1-b9bd-91239bdeca96" providerId="AD" clId="Web-{F62C4AE6-D6D6-D914-48E5-8363091B51AC}" dt="2022-05-03T06:23:13.734" v="0" actId="20577"/>
          <ac:spMkLst>
            <pc:docMk/>
            <pc:sldMk cId="1855981493" sldId="274"/>
            <ac:spMk id="3" creationId="{20B6A22C-19DD-4034-AE7B-28748AA29370}"/>
          </ac:spMkLst>
        </pc:spChg>
      </pc:sldChg>
      <pc:sldChg chg="addSp modSp mod setBg">
        <pc:chgData name="Minna Repola" userId="S::minrepo@poke.fi::65df7048-c706-42a1-b9bd-91239bdeca96" providerId="AD" clId="Web-{F62C4AE6-D6D6-D914-48E5-8363091B51AC}" dt="2022-05-03T08:26:53.464" v="601"/>
        <pc:sldMkLst>
          <pc:docMk/>
          <pc:sldMk cId="3292168917" sldId="275"/>
        </pc:sldMkLst>
        <pc:spChg chg="mod">
          <ac:chgData name="Minna Repola" userId="S::minrepo@poke.fi::65df7048-c706-42a1-b9bd-91239bdeca96" providerId="AD" clId="Web-{F62C4AE6-D6D6-D914-48E5-8363091B51AC}" dt="2022-05-03T08:26:53.464" v="601"/>
          <ac:spMkLst>
            <pc:docMk/>
            <pc:sldMk cId="3292168917" sldId="275"/>
            <ac:spMk id="2" creationId="{CC84E374-0807-44CB-B29E-0FEE8B4840C9}"/>
          </ac:spMkLst>
        </pc:spChg>
        <pc:spChg chg="mod ord">
          <ac:chgData name="Minna Repola" userId="S::minrepo@poke.fi::65df7048-c706-42a1-b9bd-91239bdeca96" providerId="AD" clId="Web-{F62C4AE6-D6D6-D914-48E5-8363091B51AC}" dt="2022-05-03T08:26:53.464" v="601"/>
          <ac:spMkLst>
            <pc:docMk/>
            <pc:sldMk cId="3292168917" sldId="275"/>
            <ac:spMk id="3" creationId="{1DBBBDCF-C88E-4E4A-A090-894196442B1D}"/>
          </ac:spMkLst>
        </pc:spChg>
        <pc:spChg chg="add">
          <ac:chgData name="Minna Repola" userId="S::minrepo@poke.fi::65df7048-c706-42a1-b9bd-91239bdeca96" providerId="AD" clId="Web-{F62C4AE6-D6D6-D914-48E5-8363091B51AC}" dt="2022-05-03T08:26:53.464" v="601"/>
          <ac:spMkLst>
            <pc:docMk/>
            <pc:sldMk cId="3292168917" sldId="275"/>
            <ac:spMk id="9" creationId="{A2679492-7988-4050-9056-542444452411}"/>
          </ac:spMkLst>
        </pc:spChg>
        <pc:spChg chg="add">
          <ac:chgData name="Minna Repola" userId="S::minrepo@poke.fi::65df7048-c706-42a1-b9bd-91239bdeca96" providerId="AD" clId="Web-{F62C4AE6-D6D6-D914-48E5-8363091B51AC}" dt="2022-05-03T08:26:53.464" v="601"/>
          <ac:spMkLst>
            <pc:docMk/>
            <pc:sldMk cId="3292168917" sldId="275"/>
            <ac:spMk id="11" creationId="{B091B163-7D61-4891-ABCF-5C13D9C418D0}"/>
          </ac:spMkLst>
        </pc:spChg>
        <pc:picChg chg="add mod">
          <ac:chgData name="Minna Repola" userId="S::minrepo@poke.fi::65df7048-c706-42a1-b9bd-91239bdeca96" providerId="AD" clId="Web-{F62C4AE6-D6D6-D914-48E5-8363091B51AC}" dt="2022-05-03T08:26:53.464" v="601"/>
          <ac:picMkLst>
            <pc:docMk/>
            <pc:sldMk cId="3292168917" sldId="275"/>
            <ac:picMk id="4" creationId="{927EEEF1-58CA-D478-DB1A-593C56B159C2}"/>
          </ac:picMkLst>
        </pc:picChg>
        <pc:cxnChg chg="add">
          <ac:chgData name="Minna Repola" userId="S::minrepo@poke.fi::65df7048-c706-42a1-b9bd-91239bdeca96" providerId="AD" clId="Web-{F62C4AE6-D6D6-D914-48E5-8363091B51AC}" dt="2022-05-03T08:26:53.464" v="601"/>
          <ac:cxnSpMkLst>
            <pc:docMk/>
            <pc:sldMk cId="3292168917" sldId="275"/>
            <ac:cxnSpMk id="13" creationId="{C49DA8F6-BCC1-4447-B54C-57856834B94B}"/>
          </ac:cxnSpMkLst>
        </pc:cxnChg>
      </pc:sldChg>
      <pc:sldChg chg="modSp">
        <pc:chgData name="Minna Repola" userId="S::minrepo@poke.fi::65df7048-c706-42a1-b9bd-91239bdeca96" providerId="AD" clId="Web-{F62C4AE6-D6D6-D914-48E5-8363091B51AC}" dt="2022-05-03T06:31:51.193" v="2" actId="20577"/>
        <pc:sldMkLst>
          <pc:docMk/>
          <pc:sldMk cId="4178789414" sldId="277"/>
        </pc:sldMkLst>
        <pc:spChg chg="mod">
          <ac:chgData name="Minna Repola" userId="S::minrepo@poke.fi::65df7048-c706-42a1-b9bd-91239bdeca96" providerId="AD" clId="Web-{F62C4AE6-D6D6-D914-48E5-8363091B51AC}" dt="2022-05-03T06:31:51.193" v="2" actId="20577"/>
          <ac:spMkLst>
            <pc:docMk/>
            <pc:sldMk cId="4178789414" sldId="277"/>
            <ac:spMk id="3" creationId="{3092B5A7-464E-42E8-8BC9-606BD69D6DC8}"/>
          </ac:spMkLst>
        </pc:spChg>
      </pc:sldChg>
      <pc:sldChg chg="addSp delSp modSp mod setBg">
        <pc:chgData name="Minna Repola" userId="S::minrepo@poke.fi::65df7048-c706-42a1-b9bd-91239bdeca96" providerId="AD" clId="Web-{F62C4AE6-D6D6-D914-48E5-8363091B51AC}" dt="2022-05-03T08:29:47.406" v="609"/>
        <pc:sldMkLst>
          <pc:docMk/>
          <pc:sldMk cId="890485057" sldId="279"/>
        </pc:sldMkLst>
        <pc:spChg chg="mod ord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3" creationId="{69114D99-88E1-4A2E-899A-54B2AA180A5B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8" creationId="{A2679492-7988-4050-9056-542444452411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10" creationId="{B091B163-7D61-4891-ABCF-5C13D9C418D0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8"/>
          <ac:spMkLst>
            <pc:docMk/>
            <pc:sldMk cId="890485057" sldId="279"/>
            <ac:spMk id="17" creationId="{327D73B4-9F5C-4A64-A179-51B9500CB8B5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8"/>
          <ac:spMkLst>
            <pc:docMk/>
            <pc:sldMk cId="890485057" sldId="279"/>
            <ac:spMk id="19" creationId="{D0F14822-B1F1-4730-A131-C3416A790B0D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8"/>
          <ac:spMkLst>
            <pc:docMk/>
            <pc:sldMk cId="890485057" sldId="279"/>
            <ac:spMk id="21" creationId="{063F1D6B-3845-4F68-9803-39000080ECE7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8"/>
          <ac:spMkLst>
            <pc:docMk/>
            <pc:sldMk cId="890485057" sldId="279"/>
            <ac:spMk id="23" creationId="{6CB927A4-E432-4310-9CD5-E89FF5063179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8"/>
          <ac:spMkLst>
            <pc:docMk/>
            <pc:sldMk cId="890485057" sldId="279"/>
            <ac:spMk id="25" creationId="{E3020543-B24B-4EC4-8FFC-8DD88EEA91A8}"/>
          </ac:spMkLst>
        </pc:spChg>
        <pc:spChg chg="add del">
          <ac:chgData name="Minna Repola" userId="S::minrepo@poke.fi::65df7048-c706-42a1-b9bd-91239bdeca96" providerId="AD" clId="Web-{F62C4AE6-D6D6-D914-48E5-8363091B51AC}" dt="2022-05-03T08:29:47.406" v="608"/>
          <ac:spMkLst>
            <pc:docMk/>
            <pc:sldMk cId="890485057" sldId="279"/>
            <ac:spMk id="27" creationId="{1453BF6C-B012-48B7-B4E8-6D7AC7C27D02}"/>
          </ac:spMkLst>
        </pc:spChg>
        <pc:spChg chg="add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31" creationId="{327D73B4-9F5C-4A64-A179-51B9500CB8B5}"/>
          </ac:spMkLst>
        </pc:spChg>
        <pc:spChg chg="add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32" creationId="{6CB927A4-E432-4310-9CD5-E89FF5063179}"/>
          </ac:spMkLst>
        </pc:spChg>
        <pc:spChg chg="add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33" creationId="{1453BF6C-B012-48B7-B4E8-6D7AC7C27D02}"/>
          </ac:spMkLst>
        </pc:spChg>
        <pc:spChg chg="add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34" creationId="{C64EAE84-A813-4501-BC71-DBD14BA0265E}"/>
          </ac:spMkLst>
        </pc:spChg>
        <pc:spChg chg="add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35" creationId="{AB673405-BF85-493E-8558-0DCBEDB2BB49}"/>
          </ac:spMkLst>
        </pc:spChg>
        <pc:spChg chg="add">
          <ac:chgData name="Minna Repola" userId="S::minrepo@poke.fi::65df7048-c706-42a1-b9bd-91239bdeca96" providerId="AD" clId="Web-{F62C4AE6-D6D6-D914-48E5-8363091B51AC}" dt="2022-05-03T08:29:47.406" v="609"/>
          <ac:spMkLst>
            <pc:docMk/>
            <pc:sldMk cId="890485057" sldId="279"/>
            <ac:spMk id="36" creationId="{E3020543-B24B-4EC4-8FFC-8DD88EEA91A8}"/>
          </ac:spMkLst>
        </pc:spChg>
        <pc:picChg chg="add mod ord">
          <ac:chgData name="Minna Repola" userId="S::minrepo@poke.fi::65df7048-c706-42a1-b9bd-91239bdeca96" providerId="AD" clId="Web-{F62C4AE6-D6D6-D914-48E5-8363091B51AC}" dt="2022-05-03T08:29:47.406" v="609"/>
          <ac:picMkLst>
            <pc:docMk/>
            <pc:sldMk cId="890485057" sldId="279"/>
            <ac:picMk id="2" creationId="{9A23BB53-3C8E-4525-E1F2-28846F68CFE4}"/>
          </ac:picMkLst>
        </pc:picChg>
        <pc:picChg chg="add mod ord">
          <ac:chgData name="Minna Repola" userId="S::minrepo@poke.fi::65df7048-c706-42a1-b9bd-91239bdeca96" providerId="AD" clId="Web-{F62C4AE6-D6D6-D914-48E5-8363091B51AC}" dt="2022-05-03T08:29:47.406" v="609"/>
          <ac:picMkLst>
            <pc:docMk/>
            <pc:sldMk cId="890485057" sldId="279"/>
            <ac:picMk id="4" creationId="{B55A5ED1-F9A9-2C2D-11FF-1AC24C3970F9}"/>
          </ac:picMkLst>
        </pc:picChg>
        <pc:cxnChg chg="add del">
          <ac:chgData name="Minna Repola" userId="S::minrepo@poke.fi::65df7048-c706-42a1-b9bd-91239bdeca96" providerId="AD" clId="Web-{F62C4AE6-D6D6-D914-48E5-8363091B51AC}" dt="2022-05-03T08:29:47.406" v="609"/>
          <ac:cxnSpMkLst>
            <pc:docMk/>
            <pc:sldMk cId="890485057" sldId="279"/>
            <ac:cxnSpMk id="12" creationId="{C49DA8F6-BCC1-4447-B54C-57856834B94B}"/>
          </ac:cxnSpMkLst>
        </pc:cxnChg>
        <pc:cxnChg chg="add del">
          <ac:chgData name="Minna Repola" userId="S::minrepo@poke.fi::65df7048-c706-42a1-b9bd-91239bdeca96" providerId="AD" clId="Web-{F62C4AE6-D6D6-D914-48E5-8363091B51AC}" dt="2022-05-03T08:29:47.406" v="608"/>
          <ac:cxnSpMkLst>
            <pc:docMk/>
            <pc:sldMk cId="890485057" sldId="279"/>
            <ac:cxnSpMk id="29" creationId="{C49DA8F6-BCC1-4447-B54C-57856834B94B}"/>
          </ac:cxnSpMkLst>
        </pc:cxnChg>
        <pc:cxnChg chg="add">
          <ac:chgData name="Minna Repola" userId="S::minrepo@poke.fi::65df7048-c706-42a1-b9bd-91239bdeca96" providerId="AD" clId="Web-{F62C4AE6-D6D6-D914-48E5-8363091B51AC}" dt="2022-05-03T08:29:47.406" v="609"/>
          <ac:cxnSpMkLst>
            <pc:docMk/>
            <pc:sldMk cId="890485057" sldId="279"/>
            <ac:cxnSpMk id="37" creationId="{C49DA8F6-BCC1-4447-B54C-57856834B94B}"/>
          </ac:cxnSpMkLst>
        </pc:cxnChg>
      </pc:sldChg>
      <pc:sldChg chg="addSp delSp modSp mod setBg">
        <pc:chgData name="Minna Repola" userId="S::minrepo@poke.fi::65df7048-c706-42a1-b9bd-91239bdeca96" providerId="AD" clId="Web-{F62C4AE6-D6D6-D914-48E5-8363091B51AC}" dt="2022-05-03T08:31:50.925" v="610"/>
        <pc:sldMkLst>
          <pc:docMk/>
          <pc:sldMk cId="2223992162" sldId="288"/>
        </pc:sldMkLst>
        <pc:spChg chg="mod">
          <ac:chgData name="Minna Repola" userId="S::minrepo@poke.fi::65df7048-c706-42a1-b9bd-91239bdeca96" providerId="AD" clId="Web-{F62C4AE6-D6D6-D914-48E5-8363091B51AC}" dt="2022-05-03T08:31:50.925" v="610"/>
          <ac:spMkLst>
            <pc:docMk/>
            <pc:sldMk cId="2223992162" sldId="288"/>
            <ac:spMk id="2" creationId="{9A993146-AFA6-48AB-87EE-C61AF7261B10}"/>
          </ac:spMkLst>
        </pc:spChg>
        <pc:spChg chg="del">
          <ac:chgData name="Minna Repola" userId="S::minrepo@poke.fi::65df7048-c706-42a1-b9bd-91239bdeca96" providerId="AD" clId="Web-{F62C4AE6-D6D6-D914-48E5-8363091B51AC}" dt="2022-05-03T08:31:50.925" v="610"/>
          <ac:spMkLst>
            <pc:docMk/>
            <pc:sldMk cId="2223992162" sldId="288"/>
            <ac:spMk id="3" creationId="{0DA9285F-82B9-4D87-AF7E-BAA32063B54E}"/>
          </ac:spMkLst>
        </pc:spChg>
        <pc:spChg chg="add">
          <ac:chgData name="Minna Repola" userId="S::minrepo@poke.fi::65df7048-c706-42a1-b9bd-91239bdeca96" providerId="AD" clId="Web-{F62C4AE6-D6D6-D914-48E5-8363091B51AC}" dt="2022-05-03T08:31:50.925" v="610"/>
          <ac:spMkLst>
            <pc:docMk/>
            <pc:sldMk cId="2223992162" sldId="288"/>
            <ac:spMk id="9" creationId="{2659FDB4-FCBE-4A89-B46D-43D4FA54464D}"/>
          </ac:spMkLst>
        </pc:spChg>
        <pc:graphicFrameChg chg="add">
          <ac:chgData name="Minna Repola" userId="S::minrepo@poke.fi::65df7048-c706-42a1-b9bd-91239bdeca96" providerId="AD" clId="Web-{F62C4AE6-D6D6-D914-48E5-8363091B51AC}" dt="2022-05-03T08:31:50.925" v="610"/>
          <ac:graphicFrameMkLst>
            <pc:docMk/>
            <pc:sldMk cId="2223992162" sldId="288"/>
            <ac:graphicFrameMk id="5" creationId="{4A795025-AD0E-CD47-319D-40CB76E6E76E}"/>
          </ac:graphicFrameMkLst>
        </pc:graphicFrameChg>
        <pc:cxnChg chg="add">
          <ac:chgData name="Minna Repola" userId="S::minrepo@poke.fi::65df7048-c706-42a1-b9bd-91239bdeca96" providerId="AD" clId="Web-{F62C4AE6-D6D6-D914-48E5-8363091B51AC}" dt="2022-05-03T08:31:50.925" v="610"/>
          <ac:cxnSpMkLst>
            <pc:docMk/>
            <pc:sldMk cId="2223992162" sldId="288"/>
            <ac:cxnSpMk id="11" creationId="{C8F51B3F-8331-4E4A-AE96-D47B1006EEAD}"/>
          </ac:cxnSpMkLst>
        </pc:cxnChg>
      </pc:sldChg>
      <pc:sldChg chg="modSp new ord">
        <pc:chgData name="Minna Repola" userId="S::minrepo@poke.fi::65df7048-c706-42a1-b9bd-91239bdeca96" providerId="AD" clId="Web-{F62C4AE6-D6D6-D914-48E5-8363091B51AC}" dt="2022-05-03T07:37:54.313" v="232" actId="20577"/>
        <pc:sldMkLst>
          <pc:docMk/>
          <pc:sldMk cId="1702379325" sldId="300"/>
        </pc:sldMkLst>
        <pc:spChg chg="mod">
          <ac:chgData name="Minna Repola" userId="S::minrepo@poke.fi::65df7048-c706-42a1-b9bd-91239bdeca96" providerId="AD" clId="Web-{F62C4AE6-D6D6-D914-48E5-8363091B51AC}" dt="2022-05-03T07:37:54.313" v="232" actId="20577"/>
          <ac:spMkLst>
            <pc:docMk/>
            <pc:sldMk cId="1702379325" sldId="300"/>
            <ac:spMk id="2" creationId="{D9220B6B-F484-F246-BB90-C5F07C9DF0EB}"/>
          </ac:spMkLst>
        </pc:spChg>
        <pc:spChg chg="mod">
          <ac:chgData name="Minna Repola" userId="S::minrepo@poke.fi::65df7048-c706-42a1-b9bd-91239bdeca96" providerId="AD" clId="Web-{F62C4AE6-D6D6-D914-48E5-8363091B51AC}" dt="2022-05-03T07:37:24.796" v="230" actId="20577"/>
          <ac:spMkLst>
            <pc:docMk/>
            <pc:sldMk cId="1702379325" sldId="300"/>
            <ac:spMk id="3" creationId="{E602539F-47B8-E0DA-05D5-50FCA4B7DD5F}"/>
          </ac:spMkLst>
        </pc:spChg>
      </pc:sldChg>
      <pc:sldChg chg="modSp new">
        <pc:chgData name="Minna Repola" userId="S::minrepo@poke.fi::65df7048-c706-42a1-b9bd-91239bdeca96" providerId="AD" clId="Web-{F62C4AE6-D6D6-D914-48E5-8363091B51AC}" dt="2022-05-03T07:49:19.124" v="497" actId="20577"/>
        <pc:sldMkLst>
          <pc:docMk/>
          <pc:sldMk cId="1533435231" sldId="301"/>
        </pc:sldMkLst>
        <pc:spChg chg="mod">
          <ac:chgData name="Minna Repola" userId="S::minrepo@poke.fi::65df7048-c706-42a1-b9bd-91239bdeca96" providerId="AD" clId="Web-{F62C4AE6-D6D6-D914-48E5-8363091B51AC}" dt="2022-05-03T07:38:16.440" v="245" actId="20577"/>
          <ac:spMkLst>
            <pc:docMk/>
            <pc:sldMk cId="1533435231" sldId="301"/>
            <ac:spMk id="2" creationId="{76A81286-B7E6-E5C4-07AC-6DDC02B3A2A5}"/>
          </ac:spMkLst>
        </pc:spChg>
        <pc:spChg chg="mod">
          <ac:chgData name="Minna Repola" userId="S::minrepo@poke.fi::65df7048-c706-42a1-b9bd-91239bdeca96" providerId="AD" clId="Web-{F62C4AE6-D6D6-D914-48E5-8363091B51AC}" dt="2022-05-03T07:49:19.124" v="497" actId="20577"/>
          <ac:spMkLst>
            <pc:docMk/>
            <pc:sldMk cId="1533435231" sldId="301"/>
            <ac:spMk id="3" creationId="{BE1667EA-5E1F-80D8-E530-5098AC2E1854}"/>
          </ac:spMkLst>
        </pc:spChg>
      </pc:sldChg>
      <pc:sldChg chg="addSp delSp modSp new mod setBg">
        <pc:chgData name="Minna Repola" userId="S::minrepo@poke.fi::65df7048-c706-42a1-b9bd-91239bdeca96" providerId="AD" clId="Web-{F62C4AE6-D6D6-D914-48E5-8363091B51AC}" dt="2022-05-03T08:17:51.997" v="576" actId="20577"/>
        <pc:sldMkLst>
          <pc:docMk/>
          <pc:sldMk cId="2268508252" sldId="302"/>
        </pc:sldMkLst>
        <pc:spChg chg="mod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2" creationId="{B3795EFD-690E-6C5F-1429-853DD983677A}"/>
          </ac:spMkLst>
        </pc:spChg>
        <pc:spChg chg="mod ord">
          <ac:chgData name="Minna Repola" userId="S::minrepo@poke.fi::65df7048-c706-42a1-b9bd-91239bdeca96" providerId="AD" clId="Web-{F62C4AE6-D6D6-D914-48E5-8363091B51AC}" dt="2022-05-03T08:17:51.997" v="576" actId="20577"/>
          <ac:spMkLst>
            <pc:docMk/>
            <pc:sldMk cId="2268508252" sldId="302"/>
            <ac:spMk id="3" creationId="{660F8465-2A36-7762-C80D-736EA2412010}"/>
          </ac:spMkLst>
        </pc:spChg>
        <pc:spChg chg="add del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9" creationId="{8D1AA55E-40D5-461B-A5A8-4AE8AAB71B08}"/>
          </ac:spMkLst>
        </pc:spChg>
        <pc:spChg chg="add del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13" creationId="{6CB927A4-E432-4310-9CD5-E89FF5063179}"/>
          </ac:spMkLst>
        </pc:spChg>
        <pc:spChg chg="add del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15" creationId="{E3020543-B24B-4EC4-8FFC-8DD88EEA91A8}"/>
          </ac:spMkLst>
        </pc:spChg>
        <pc:spChg chg="add del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17" creationId="{1453BF6C-B012-48B7-B4E8-6D7AC7C27D02}"/>
          </ac:spMkLst>
        </pc:spChg>
        <pc:spChg chg="add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22" creationId="{330C0765-5A38-4A34-880C-9CC4C2E14FBA}"/>
          </ac:spMkLst>
        </pc:spChg>
        <pc:spChg chg="add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24" creationId="{B7DA268A-F88C-4936-8401-97C8C9861089}"/>
          </ac:spMkLst>
        </pc:spChg>
        <pc:spChg chg="add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26" creationId="{2E48EAB8-CD1C-4BF5-A92C-BA11919E6EDF}"/>
          </ac:spMkLst>
        </pc:spChg>
        <pc:spChg chg="add">
          <ac:chgData name="Minna Repola" userId="S::minrepo@poke.fi::65df7048-c706-42a1-b9bd-91239bdeca96" providerId="AD" clId="Web-{F62C4AE6-D6D6-D914-48E5-8363091B51AC}" dt="2022-05-03T08:17:37.934" v="575"/>
          <ac:spMkLst>
            <pc:docMk/>
            <pc:sldMk cId="2268508252" sldId="302"/>
            <ac:spMk id="28" creationId="{F66F957D-AE64-4187-90D7-B24F1CC27F61}"/>
          </ac:spMkLst>
        </pc:spChg>
        <pc:picChg chg="add mod ord">
          <ac:chgData name="Minna Repola" userId="S::minrepo@poke.fi::65df7048-c706-42a1-b9bd-91239bdeca96" providerId="AD" clId="Web-{F62C4AE6-D6D6-D914-48E5-8363091B51AC}" dt="2022-05-03T08:17:37.934" v="575"/>
          <ac:picMkLst>
            <pc:docMk/>
            <pc:sldMk cId="2268508252" sldId="302"/>
            <ac:picMk id="4" creationId="{52AFBEAB-496A-2EA7-A606-2637CA5F8FA8}"/>
          </ac:picMkLst>
        </pc:picChg>
        <pc:picChg chg="add mod">
          <ac:chgData name="Minna Repola" userId="S::minrepo@poke.fi::65df7048-c706-42a1-b9bd-91239bdeca96" providerId="AD" clId="Web-{F62C4AE6-D6D6-D914-48E5-8363091B51AC}" dt="2022-05-03T08:17:37.934" v="575"/>
          <ac:picMkLst>
            <pc:docMk/>
            <pc:sldMk cId="2268508252" sldId="302"/>
            <ac:picMk id="5" creationId="{34A15BA1-44E0-3D6E-A655-1699E2B15CA9}"/>
          </ac:picMkLst>
        </pc:picChg>
        <pc:cxnChg chg="add del">
          <ac:chgData name="Minna Repola" userId="S::minrepo@poke.fi::65df7048-c706-42a1-b9bd-91239bdeca96" providerId="AD" clId="Web-{F62C4AE6-D6D6-D914-48E5-8363091B51AC}" dt="2022-05-03T08:17:37.934" v="575"/>
          <ac:cxnSpMkLst>
            <pc:docMk/>
            <pc:sldMk cId="2268508252" sldId="302"/>
            <ac:cxnSpMk id="11" creationId="{C49DA8F6-BCC1-4447-B54C-57856834B94B}"/>
          </ac:cxnSpMkLst>
        </pc:cxnChg>
        <pc:cxnChg chg="add">
          <ac:chgData name="Minna Repola" userId="S::minrepo@poke.fi::65df7048-c706-42a1-b9bd-91239bdeca96" providerId="AD" clId="Web-{F62C4AE6-D6D6-D914-48E5-8363091B51AC}" dt="2022-05-03T08:17:37.934" v="575"/>
          <ac:cxnSpMkLst>
            <pc:docMk/>
            <pc:sldMk cId="2268508252" sldId="302"/>
            <ac:cxnSpMk id="30" creationId="{C49DA8F6-BCC1-4447-B54C-57856834B94B}"/>
          </ac:cxnSpMkLst>
        </pc:cxnChg>
      </pc:sldChg>
      <pc:sldChg chg="addSp delSp modSp new mod setBg">
        <pc:chgData name="Minna Repola" userId="S::minrepo@poke.fi::65df7048-c706-42a1-b9bd-91239bdeca96" providerId="AD" clId="Web-{F62C4AE6-D6D6-D914-48E5-8363091B51AC}" dt="2022-05-03T08:21:23.799" v="589" actId="1076"/>
        <pc:sldMkLst>
          <pc:docMk/>
          <pc:sldMk cId="3242826754" sldId="303"/>
        </pc:sldMkLst>
        <pc:spChg chg="del mod">
          <ac:chgData name="Minna Repola" userId="S::minrepo@poke.fi::65df7048-c706-42a1-b9bd-91239bdeca96" providerId="AD" clId="Web-{F62C4AE6-D6D6-D914-48E5-8363091B51AC}" dt="2022-05-03T08:20:48.173" v="582"/>
          <ac:spMkLst>
            <pc:docMk/>
            <pc:sldMk cId="3242826754" sldId="303"/>
            <ac:spMk id="2" creationId="{E29CE902-19D3-3165-D31E-23017433B6C0}"/>
          </ac:spMkLst>
        </pc:spChg>
        <pc:spChg chg="del">
          <ac:chgData name="Minna Repola" userId="S::minrepo@poke.fi::65df7048-c706-42a1-b9bd-91239bdeca96" providerId="AD" clId="Web-{F62C4AE6-D6D6-D914-48E5-8363091B51AC}" dt="2022-05-03T08:18:42.139" v="578"/>
          <ac:spMkLst>
            <pc:docMk/>
            <pc:sldMk cId="3242826754" sldId="303"/>
            <ac:spMk id="3" creationId="{AA692713-5DE4-F741-7386-5273671C8C06}"/>
          </ac:spMkLst>
        </pc:spChg>
        <pc:spChg chg="add del">
          <ac:chgData name="Minna Repola" userId="S::minrepo@poke.fi::65df7048-c706-42a1-b9bd-91239bdeca96" providerId="AD" clId="Web-{F62C4AE6-D6D6-D914-48E5-8363091B51AC}" dt="2022-05-03T08:20:08.985" v="580"/>
          <ac:spMkLst>
            <pc:docMk/>
            <pc:sldMk cId="3242826754" sldId="303"/>
            <ac:spMk id="8" creationId="{27431827-8CA2-C5EC-0747-49CE271AEACE}"/>
          </ac:spMkLst>
        </pc:spChg>
        <pc:spChg chg="add">
          <ac:chgData name="Minna Repola" userId="S::minrepo@poke.fi::65df7048-c706-42a1-b9bd-91239bdeca96" providerId="AD" clId="Web-{F62C4AE6-D6D6-D914-48E5-8363091B51AC}" dt="2022-05-03T08:18:45.295" v="579"/>
          <ac:spMkLst>
            <pc:docMk/>
            <pc:sldMk cId="3242826754" sldId="303"/>
            <ac:spMk id="11" creationId="{A2679492-7988-4050-9056-542444452411}"/>
          </ac:spMkLst>
        </pc:spChg>
        <pc:spChg chg="add">
          <ac:chgData name="Minna Repola" userId="S::minrepo@poke.fi::65df7048-c706-42a1-b9bd-91239bdeca96" providerId="AD" clId="Web-{F62C4AE6-D6D6-D914-48E5-8363091B51AC}" dt="2022-05-03T08:18:45.295" v="579"/>
          <ac:spMkLst>
            <pc:docMk/>
            <pc:sldMk cId="3242826754" sldId="303"/>
            <ac:spMk id="13" creationId="{B091B163-7D61-4891-ABCF-5C13D9C418D0}"/>
          </ac:spMkLst>
        </pc:spChg>
        <pc:picChg chg="add mod ord">
          <ac:chgData name="Minna Repola" userId="S::minrepo@poke.fi::65df7048-c706-42a1-b9bd-91239bdeca96" providerId="AD" clId="Web-{F62C4AE6-D6D6-D914-48E5-8363091B51AC}" dt="2022-05-03T08:21:23.799" v="589" actId="1076"/>
          <ac:picMkLst>
            <pc:docMk/>
            <pc:sldMk cId="3242826754" sldId="303"/>
            <ac:picMk id="4" creationId="{80FA240D-4B89-20D1-195D-958D7740586C}"/>
          </ac:picMkLst>
        </pc:picChg>
        <pc:picChg chg="add mod ord">
          <ac:chgData name="Minna Repola" userId="S::minrepo@poke.fi::65df7048-c706-42a1-b9bd-91239bdeca96" providerId="AD" clId="Web-{F62C4AE6-D6D6-D914-48E5-8363091B51AC}" dt="2022-05-03T08:21:12.658" v="587" actId="14100"/>
          <ac:picMkLst>
            <pc:docMk/>
            <pc:sldMk cId="3242826754" sldId="303"/>
            <ac:picMk id="5" creationId="{D7E8E31D-A092-2175-236C-A2D6E8CC7E13}"/>
          </ac:picMkLst>
        </pc:picChg>
        <pc:cxnChg chg="add">
          <ac:chgData name="Minna Repola" userId="S::minrepo@poke.fi::65df7048-c706-42a1-b9bd-91239bdeca96" providerId="AD" clId="Web-{F62C4AE6-D6D6-D914-48E5-8363091B51AC}" dt="2022-05-03T08:18:45.295" v="579"/>
          <ac:cxnSpMkLst>
            <pc:docMk/>
            <pc:sldMk cId="3242826754" sldId="303"/>
            <ac:cxnSpMk id="15" creationId="{C49DA8F6-BCC1-4447-B54C-57856834B94B}"/>
          </ac:cxnSpMkLst>
        </pc:cxnChg>
      </pc:sldChg>
      <pc:sldChg chg="addSp delSp modSp new del mod setBg">
        <pc:chgData name="Minna Repola" userId="S::minrepo@poke.fi::65df7048-c706-42a1-b9bd-91239bdeca96" providerId="AD" clId="Web-{F62C4AE6-D6D6-D914-48E5-8363091B51AC}" dt="2022-05-03T08:26:38.698" v="599"/>
        <pc:sldMkLst>
          <pc:docMk/>
          <pc:sldMk cId="3629233757" sldId="304"/>
        </pc:sldMkLst>
        <pc:spChg chg="add del mod">
          <ac:chgData name="Minna Repola" userId="S::minrepo@poke.fi::65df7048-c706-42a1-b9bd-91239bdeca96" providerId="AD" clId="Web-{F62C4AE6-D6D6-D914-48E5-8363091B51AC}" dt="2022-05-03T08:26:15.573" v="596"/>
          <ac:spMkLst>
            <pc:docMk/>
            <pc:sldMk cId="3629233757" sldId="304"/>
            <ac:spMk id="2" creationId="{F5844FA0-9801-2FF5-D7CC-8D3B363EB453}"/>
          </ac:spMkLst>
        </pc:spChg>
        <pc:spChg chg="del">
          <ac:chgData name="Minna Repola" userId="S::minrepo@poke.fi::65df7048-c706-42a1-b9bd-91239bdeca96" providerId="AD" clId="Web-{F62C4AE6-D6D6-D914-48E5-8363091B51AC}" dt="2022-05-03T08:25:52.869" v="591"/>
          <ac:spMkLst>
            <pc:docMk/>
            <pc:sldMk cId="3629233757" sldId="304"/>
            <ac:spMk id="3" creationId="{C0B44198-3899-5686-B844-E5EA27CFABC1}"/>
          </ac:spMkLst>
        </pc:spChg>
        <pc:spChg chg="add del">
          <ac:chgData name="Minna Repola" userId="S::minrepo@poke.fi::65df7048-c706-42a1-b9bd-91239bdeca96" providerId="AD" clId="Web-{F62C4AE6-D6D6-D914-48E5-8363091B51AC}" dt="2022-05-03T08:26:05.651" v="593"/>
          <ac:spMkLst>
            <pc:docMk/>
            <pc:sldMk cId="3629233757" sldId="304"/>
            <ac:spMk id="8" creationId="{BDB057C1-D5DC-B0FF-B7D8-4905095CB4D3}"/>
          </ac:spMkLst>
        </pc:spChg>
        <pc:spChg chg="add del">
          <ac:chgData name="Minna Repola" userId="S::minrepo@poke.fi::65df7048-c706-42a1-b9bd-91239bdeca96" providerId="AD" clId="Web-{F62C4AE6-D6D6-D914-48E5-8363091B51AC}" dt="2022-05-03T08:26:05.651" v="593"/>
          <ac:spMkLst>
            <pc:docMk/>
            <pc:sldMk cId="3629233757" sldId="304"/>
            <ac:spMk id="11" creationId="{A2679492-7988-4050-9056-542444452411}"/>
          </ac:spMkLst>
        </pc:spChg>
        <pc:spChg chg="add del">
          <ac:chgData name="Minna Repola" userId="S::minrepo@poke.fi::65df7048-c706-42a1-b9bd-91239bdeca96" providerId="AD" clId="Web-{F62C4AE6-D6D6-D914-48E5-8363091B51AC}" dt="2022-05-03T08:26:05.651" v="593"/>
          <ac:spMkLst>
            <pc:docMk/>
            <pc:sldMk cId="3629233757" sldId="304"/>
            <ac:spMk id="13" creationId="{B091B163-7D61-4891-ABCF-5C13D9C418D0}"/>
          </ac:spMkLst>
        </pc:spChg>
        <pc:spChg chg="add del">
          <ac:chgData name="Minna Repola" userId="S::minrepo@poke.fi::65df7048-c706-42a1-b9bd-91239bdeca96" providerId="AD" clId="Web-{F62C4AE6-D6D6-D914-48E5-8363091B51AC}" dt="2022-05-03T08:26:15.557" v="595"/>
          <ac:spMkLst>
            <pc:docMk/>
            <pc:sldMk cId="3629233757" sldId="304"/>
            <ac:spMk id="17" creationId="{16B067B1-F4E5-4FDF-813D-C9E872E80075}"/>
          </ac:spMkLst>
        </pc:spChg>
        <pc:spChg chg="add">
          <ac:chgData name="Minna Repola" userId="S::minrepo@poke.fi::65df7048-c706-42a1-b9bd-91239bdeca96" providerId="AD" clId="Web-{F62C4AE6-D6D6-D914-48E5-8363091B51AC}" dt="2022-05-03T08:26:15.573" v="596"/>
          <ac:spMkLst>
            <pc:docMk/>
            <pc:sldMk cId="3629233757" sldId="304"/>
            <ac:spMk id="21" creationId="{EFA9B6C6-A247-48A8-9A1C-1E36FA9456B5}"/>
          </ac:spMkLst>
        </pc:spChg>
        <pc:spChg chg="add">
          <ac:chgData name="Minna Repola" userId="S::minrepo@poke.fi::65df7048-c706-42a1-b9bd-91239bdeca96" providerId="AD" clId="Web-{F62C4AE6-D6D6-D914-48E5-8363091B51AC}" dt="2022-05-03T08:26:15.573" v="596"/>
          <ac:spMkLst>
            <pc:docMk/>
            <pc:sldMk cId="3629233757" sldId="304"/>
            <ac:spMk id="22" creationId="{F5844FA0-9801-2FF5-D7CC-8D3B363EB453}"/>
          </ac:spMkLst>
        </pc:spChg>
        <pc:spChg chg="add">
          <ac:chgData name="Minna Repola" userId="S::minrepo@poke.fi::65df7048-c706-42a1-b9bd-91239bdeca96" providerId="AD" clId="Web-{F62C4AE6-D6D6-D914-48E5-8363091B51AC}" dt="2022-05-03T08:26:15.573" v="596"/>
          <ac:spMkLst>
            <pc:docMk/>
            <pc:sldMk cId="3629233757" sldId="304"/>
            <ac:spMk id="23" creationId="{C5CB530E-515E-412C-9DF1-5F8FFBD6F383}"/>
          </ac:spMkLst>
        </pc:spChg>
        <pc:spChg chg="add">
          <ac:chgData name="Minna Repola" userId="S::minrepo@poke.fi::65df7048-c706-42a1-b9bd-91239bdeca96" providerId="AD" clId="Web-{F62C4AE6-D6D6-D914-48E5-8363091B51AC}" dt="2022-05-03T08:26:15.573" v="596"/>
          <ac:spMkLst>
            <pc:docMk/>
            <pc:sldMk cId="3629233757" sldId="304"/>
            <ac:spMk id="24" creationId="{712D4376-A578-4FF1-94FC-245E7A6A489F}"/>
          </ac:spMkLst>
        </pc:spChg>
        <pc:spChg chg="add">
          <ac:chgData name="Minna Repola" userId="S::minrepo@poke.fi::65df7048-c706-42a1-b9bd-91239bdeca96" providerId="AD" clId="Web-{F62C4AE6-D6D6-D914-48E5-8363091B51AC}" dt="2022-05-03T08:26:15.573" v="596"/>
          <ac:spMkLst>
            <pc:docMk/>
            <pc:sldMk cId="3629233757" sldId="304"/>
            <ac:spMk id="25" creationId="{AEA7509D-F04F-40CB-A0B3-EEF16499CC9F}"/>
          </ac:spMkLst>
        </pc:spChg>
        <pc:picChg chg="add mod ord">
          <ac:chgData name="Minna Repola" userId="S::minrepo@poke.fi::65df7048-c706-42a1-b9bd-91239bdeca96" providerId="AD" clId="Web-{F62C4AE6-D6D6-D914-48E5-8363091B51AC}" dt="2022-05-03T08:26:26.932" v="598" actId="1076"/>
          <ac:picMkLst>
            <pc:docMk/>
            <pc:sldMk cId="3629233757" sldId="304"/>
            <ac:picMk id="4" creationId="{20E6D8B8-190C-91E3-6870-B2924A6A7CB1}"/>
          </ac:picMkLst>
        </pc:picChg>
        <pc:cxnChg chg="add del">
          <ac:chgData name="Minna Repola" userId="S::minrepo@poke.fi::65df7048-c706-42a1-b9bd-91239bdeca96" providerId="AD" clId="Web-{F62C4AE6-D6D6-D914-48E5-8363091B51AC}" dt="2022-05-03T08:26:15.557" v="595"/>
          <ac:cxnSpMkLst>
            <pc:docMk/>
            <pc:sldMk cId="3629233757" sldId="304"/>
            <ac:cxnSpMk id="9" creationId="{353C1207-D1C8-49E3-8837-E2B89D366FAE}"/>
          </ac:cxnSpMkLst>
        </pc:cxnChg>
        <pc:cxnChg chg="add del">
          <ac:chgData name="Minna Repola" userId="S::minrepo@poke.fi::65df7048-c706-42a1-b9bd-91239bdeca96" providerId="AD" clId="Web-{F62C4AE6-D6D6-D914-48E5-8363091B51AC}" dt="2022-05-03T08:26:05.651" v="593"/>
          <ac:cxnSpMkLst>
            <pc:docMk/>
            <pc:sldMk cId="3629233757" sldId="304"/>
            <ac:cxnSpMk id="15" creationId="{C49DA8F6-BCC1-4447-B54C-57856834B94B}"/>
          </ac:cxnSpMkLst>
        </pc:cxnChg>
        <pc:cxnChg chg="add">
          <ac:chgData name="Minna Repola" userId="S::minrepo@poke.fi::65df7048-c706-42a1-b9bd-91239bdeca96" providerId="AD" clId="Web-{F62C4AE6-D6D6-D914-48E5-8363091B51AC}" dt="2022-05-03T08:26:15.573" v="596"/>
          <ac:cxnSpMkLst>
            <pc:docMk/>
            <pc:sldMk cId="3629233757" sldId="304"/>
            <ac:cxnSpMk id="19" creationId="{56020367-4FD5-4596-8E10-C5F095CD8DBF}"/>
          </ac:cxnSpMkLst>
        </pc:cxnChg>
        <pc:cxnChg chg="add">
          <ac:chgData name="Minna Repola" userId="S::minrepo@poke.fi::65df7048-c706-42a1-b9bd-91239bdeca96" providerId="AD" clId="Web-{F62C4AE6-D6D6-D914-48E5-8363091B51AC}" dt="2022-05-03T08:26:15.573" v="596"/>
          <ac:cxnSpMkLst>
            <pc:docMk/>
            <pc:sldMk cId="3629233757" sldId="304"/>
            <ac:cxnSpMk id="20" creationId="{D1B787A8-0D67-4B7E-9B48-86BD906AB6B5}"/>
          </ac:cxnSpMkLst>
        </pc:cxnChg>
      </pc:sldChg>
    </pc:docChg>
  </pc:docChgLst>
  <pc:docChgLst>
    <pc:chgData name="Minna Repola" userId="S::minrepo@poke.fi::65df7048-c706-42a1-b9bd-91239bdeca96" providerId="AD" clId="Web-{B573BE21-848D-08FA-A914-339F4334FE7F}"/>
    <pc:docChg chg="addSld delSld modSld">
      <pc:chgData name="Minna Repola" userId="S::minrepo@poke.fi::65df7048-c706-42a1-b9bd-91239bdeca96" providerId="AD" clId="Web-{B573BE21-848D-08FA-A914-339F4334FE7F}" dt="2021-03-25T08:39:01.779" v="620" actId="20577"/>
      <pc:docMkLst>
        <pc:docMk/>
      </pc:docMkLst>
      <pc:sldChg chg="del">
        <pc:chgData name="Minna Repola" userId="S::minrepo@poke.fi::65df7048-c706-42a1-b9bd-91239bdeca96" providerId="AD" clId="Web-{B573BE21-848D-08FA-A914-339F4334FE7F}" dt="2021-03-25T07:40:27.261" v="2"/>
        <pc:sldMkLst>
          <pc:docMk/>
          <pc:sldMk cId="1129313497" sldId="283"/>
        </pc:sldMkLst>
      </pc:sldChg>
      <pc:sldChg chg="new">
        <pc:chgData name="Minna Repola" userId="S::minrepo@poke.fi::65df7048-c706-42a1-b9bd-91239bdeca96" providerId="AD" clId="Web-{B573BE21-848D-08FA-A914-339F4334FE7F}" dt="2021-03-25T07:39:42.964" v="0"/>
        <pc:sldMkLst>
          <pc:docMk/>
          <pc:sldMk cId="682042853" sldId="286"/>
        </pc:sldMkLst>
      </pc:sldChg>
      <pc:sldChg chg="add replId">
        <pc:chgData name="Minna Repola" userId="S::minrepo@poke.fi::65df7048-c706-42a1-b9bd-91239bdeca96" providerId="AD" clId="Web-{B573BE21-848D-08FA-A914-339F4334FE7F}" dt="2021-03-25T07:40:07.495" v="1"/>
        <pc:sldMkLst>
          <pc:docMk/>
          <pc:sldMk cId="3675849416" sldId="287"/>
        </pc:sldMkLst>
      </pc:sldChg>
      <pc:sldChg chg="modSp new">
        <pc:chgData name="Minna Repola" userId="S::minrepo@poke.fi::65df7048-c706-42a1-b9bd-91239bdeca96" providerId="AD" clId="Web-{B573BE21-848D-08FA-A914-339F4334FE7F}" dt="2021-03-25T08:18:25.392" v="180" actId="20577"/>
        <pc:sldMkLst>
          <pc:docMk/>
          <pc:sldMk cId="2223992162" sldId="288"/>
        </pc:sldMkLst>
        <pc:spChg chg="mod">
          <ac:chgData name="Minna Repola" userId="S::minrepo@poke.fi::65df7048-c706-42a1-b9bd-91239bdeca96" providerId="AD" clId="Web-{B573BE21-848D-08FA-A914-339F4334FE7F}" dt="2021-03-25T07:42:29.420" v="20" actId="20577"/>
          <ac:spMkLst>
            <pc:docMk/>
            <pc:sldMk cId="2223992162" sldId="288"/>
            <ac:spMk id="2" creationId="{9A993146-AFA6-48AB-87EE-C61AF7261B10}"/>
          </ac:spMkLst>
        </pc:spChg>
        <pc:spChg chg="mod">
          <ac:chgData name="Minna Repola" userId="S::minrepo@poke.fi::65df7048-c706-42a1-b9bd-91239bdeca96" providerId="AD" clId="Web-{B573BE21-848D-08FA-A914-339F4334FE7F}" dt="2021-03-25T08:18:25.392" v="180" actId="20577"/>
          <ac:spMkLst>
            <pc:docMk/>
            <pc:sldMk cId="2223992162" sldId="288"/>
            <ac:spMk id="3" creationId="{0DA9285F-82B9-4D87-AF7E-BAA32063B54E}"/>
          </ac:spMkLst>
        </pc:spChg>
      </pc:sldChg>
      <pc:sldChg chg="modSp new">
        <pc:chgData name="Minna Repola" userId="S::minrepo@poke.fi::65df7048-c706-42a1-b9bd-91239bdeca96" providerId="AD" clId="Web-{B573BE21-848D-08FA-A914-339F4334FE7F}" dt="2021-03-25T08:22:48.523" v="257" actId="20577"/>
        <pc:sldMkLst>
          <pc:docMk/>
          <pc:sldMk cId="2307444464" sldId="289"/>
        </pc:sldMkLst>
        <pc:spChg chg="mod">
          <ac:chgData name="Minna Repola" userId="S::minrepo@poke.fi::65df7048-c706-42a1-b9bd-91239bdeca96" providerId="AD" clId="Web-{B573BE21-848D-08FA-A914-339F4334FE7F}" dt="2021-03-25T08:19:07.502" v="193" actId="20577"/>
          <ac:spMkLst>
            <pc:docMk/>
            <pc:sldMk cId="2307444464" sldId="289"/>
            <ac:spMk id="2" creationId="{E0460EF5-41B2-4C38-8123-64FE0AD6AA7D}"/>
          </ac:spMkLst>
        </pc:spChg>
        <pc:spChg chg="mod">
          <ac:chgData name="Minna Repola" userId="S::minrepo@poke.fi::65df7048-c706-42a1-b9bd-91239bdeca96" providerId="AD" clId="Web-{B573BE21-848D-08FA-A914-339F4334FE7F}" dt="2021-03-25T08:22:48.523" v="257" actId="20577"/>
          <ac:spMkLst>
            <pc:docMk/>
            <pc:sldMk cId="2307444464" sldId="289"/>
            <ac:spMk id="3" creationId="{C606FCB7-9AC0-4F93-8FB3-75340248F10A}"/>
          </ac:spMkLst>
        </pc:spChg>
      </pc:sldChg>
      <pc:sldChg chg="modSp new">
        <pc:chgData name="Minna Repola" userId="S::minrepo@poke.fi::65df7048-c706-42a1-b9bd-91239bdeca96" providerId="AD" clId="Web-{B573BE21-848D-08FA-A914-339F4334FE7F}" dt="2021-03-25T08:26:16.996" v="327" actId="20577"/>
        <pc:sldMkLst>
          <pc:docMk/>
          <pc:sldMk cId="2807136492" sldId="290"/>
        </pc:sldMkLst>
        <pc:spChg chg="mod">
          <ac:chgData name="Minna Repola" userId="S::minrepo@poke.fi::65df7048-c706-42a1-b9bd-91239bdeca96" providerId="AD" clId="Web-{B573BE21-848D-08FA-A914-339F4334FE7F}" dt="2021-03-25T08:24:16.634" v="263" actId="20577"/>
          <ac:spMkLst>
            <pc:docMk/>
            <pc:sldMk cId="2807136492" sldId="290"/>
            <ac:spMk id="2" creationId="{65CE6D42-3700-4857-887E-4931DB22A224}"/>
          </ac:spMkLst>
        </pc:spChg>
        <pc:spChg chg="mod">
          <ac:chgData name="Minna Repola" userId="S::minrepo@poke.fi::65df7048-c706-42a1-b9bd-91239bdeca96" providerId="AD" clId="Web-{B573BE21-848D-08FA-A914-339F4334FE7F}" dt="2021-03-25T08:26:16.996" v="327" actId="20577"/>
          <ac:spMkLst>
            <pc:docMk/>
            <pc:sldMk cId="2807136492" sldId="290"/>
            <ac:spMk id="3" creationId="{6107E5C4-0701-442E-B092-B6AAA95A38A0}"/>
          </ac:spMkLst>
        </pc:spChg>
      </pc:sldChg>
      <pc:sldChg chg="modSp new">
        <pc:chgData name="Minna Repola" userId="S::minrepo@poke.fi::65df7048-c706-42a1-b9bd-91239bdeca96" providerId="AD" clId="Web-{B573BE21-848D-08FA-A914-339F4334FE7F}" dt="2021-03-25T08:35:14.915" v="538" actId="20577"/>
        <pc:sldMkLst>
          <pc:docMk/>
          <pc:sldMk cId="492440790" sldId="291"/>
        </pc:sldMkLst>
        <pc:spChg chg="mod">
          <ac:chgData name="Minna Repola" userId="S::minrepo@poke.fi::65df7048-c706-42a1-b9bd-91239bdeca96" providerId="AD" clId="Web-{B573BE21-848D-08FA-A914-339F4334FE7F}" dt="2021-03-25T08:28:45.281" v="344" actId="20577"/>
          <ac:spMkLst>
            <pc:docMk/>
            <pc:sldMk cId="492440790" sldId="291"/>
            <ac:spMk id="2" creationId="{FADA989A-B905-4EAB-A84C-CD90074C0715}"/>
          </ac:spMkLst>
        </pc:spChg>
        <pc:spChg chg="mod">
          <ac:chgData name="Minna Repola" userId="S::minrepo@poke.fi::65df7048-c706-42a1-b9bd-91239bdeca96" providerId="AD" clId="Web-{B573BE21-848D-08FA-A914-339F4334FE7F}" dt="2021-03-25T08:35:14.915" v="538" actId="20577"/>
          <ac:spMkLst>
            <pc:docMk/>
            <pc:sldMk cId="492440790" sldId="291"/>
            <ac:spMk id="3" creationId="{A337299A-3062-4180-B5FE-539EA091410B}"/>
          </ac:spMkLst>
        </pc:spChg>
      </pc:sldChg>
      <pc:sldChg chg="modSp new">
        <pc:chgData name="Minna Repola" userId="S::minrepo@poke.fi::65df7048-c706-42a1-b9bd-91239bdeca96" providerId="AD" clId="Web-{B573BE21-848D-08FA-A914-339F4334FE7F}" dt="2021-03-25T08:39:01.779" v="620" actId="20577"/>
        <pc:sldMkLst>
          <pc:docMk/>
          <pc:sldMk cId="2976760437" sldId="292"/>
        </pc:sldMkLst>
        <pc:spChg chg="mod">
          <ac:chgData name="Minna Repola" userId="S::minrepo@poke.fi::65df7048-c706-42a1-b9bd-91239bdeca96" providerId="AD" clId="Web-{B573BE21-848D-08FA-A914-339F4334FE7F}" dt="2021-03-25T08:36:23.776" v="559" actId="20577"/>
          <ac:spMkLst>
            <pc:docMk/>
            <pc:sldMk cId="2976760437" sldId="292"/>
            <ac:spMk id="2" creationId="{B6187F6E-568D-471F-81A7-9CF4A44F26D8}"/>
          </ac:spMkLst>
        </pc:spChg>
        <pc:spChg chg="mod">
          <ac:chgData name="Minna Repola" userId="S::minrepo@poke.fi::65df7048-c706-42a1-b9bd-91239bdeca96" providerId="AD" clId="Web-{B573BE21-848D-08FA-A914-339F4334FE7F}" dt="2021-03-25T08:39:01.779" v="620" actId="20577"/>
          <ac:spMkLst>
            <pc:docMk/>
            <pc:sldMk cId="2976760437" sldId="292"/>
            <ac:spMk id="3" creationId="{5F36B48A-43CF-49D2-9FC3-DE88E420EFB5}"/>
          </ac:spMkLst>
        </pc:spChg>
      </pc:sldChg>
    </pc:docChg>
  </pc:docChgLst>
  <pc:docChgLst>
    <pc:chgData name="Minna Repola" userId="S::minrepo@poke.fi::65df7048-c706-42a1-b9bd-91239bdeca96" providerId="AD" clId="Web-{5D38A8A2-2C48-B8AC-FA53-FD4DC26ED667}"/>
    <pc:docChg chg="addSld delSld modSld">
      <pc:chgData name="Minna Repola" userId="S::minrepo@poke.fi::65df7048-c706-42a1-b9bd-91239bdeca96" providerId="AD" clId="Web-{5D38A8A2-2C48-B8AC-FA53-FD4DC26ED667}" dt="2021-04-06T07:04:24.187" v="241"/>
      <pc:docMkLst>
        <pc:docMk/>
      </pc:docMkLst>
      <pc:sldChg chg="modSp">
        <pc:chgData name="Minna Repola" userId="S::minrepo@poke.fi::65df7048-c706-42a1-b9bd-91239bdeca96" providerId="AD" clId="Web-{5D38A8A2-2C48-B8AC-FA53-FD4DC26ED667}" dt="2021-04-06T06:56:29.258" v="11" actId="20577"/>
        <pc:sldMkLst>
          <pc:docMk/>
          <pc:sldMk cId="1199252200" sldId="256"/>
        </pc:sldMkLst>
        <pc:spChg chg="mod">
          <ac:chgData name="Minna Repola" userId="S::minrepo@poke.fi::65df7048-c706-42a1-b9bd-91239bdeca96" providerId="AD" clId="Web-{5D38A8A2-2C48-B8AC-FA53-FD4DC26ED667}" dt="2021-04-06T06:56:29.258" v="11" actId="20577"/>
          <ac:spMkLst>
            <pc:docMk/>
            <pc:sldMk cId="1199252200" sldId="256"/>
            <ac:spMk id="2" creationId="{C6EA95E0-3BA2-4F16-9C1A-8A34EA676ADC}"/>
          </ac:spMkLst>
        </pc:spChg>
      </pc:sldChg>
      <pc:sldChg chg="del">
        <pc:chgData name="Minna Repola" userId="S::minrepo@poke.fi::65df7048-c706-42a1-b9bd-91239bdeca96" providerId="AD" clId="Web-{5D38A8A2-2C48-B8AC-FA53-FD4DC26ED667}" dt="2021-04-06T07:04:24.187" v="241"/>
        <pc:sldMkLst>
          <pc:docMk/>
          <pc:sldMk cId="682042853" sldId="286"/>
        </pc:sldMkLst>
      </pc:sldChg>
      <pc:sldChg chg="modSp new">
        <pc:chgData name="Minna Repola" userId="S::minrepo@poke.fi::65df7048-c706-42a1-b9bd-91239bdeca96" providerId="AD" clId="Web-{5D38A8A2-2C48-B8AC-FA53-FD4DC26ED667}" dt="2021-04-06T07:00:12.121" v="147" actId="20577"/>
        <pc:sldMkLst>
          <pc:docMk/>
          <pc:sldMk cId="3608868389" sldId="293"/>
        </pc:sldMkLst>
        <pc:spChg chg="mod">
          <ac:chgData name="Minna Repola" userId="S::minrepo@poke.fi::65df7048-c706-42a1-b9bd-91239bdeca96" providerId="AD" clId="Web-{5D38A8A2-2C48-B8AC-FA53-FD4DC26ED667}" dt="2021-04-06T06:57:30.228" v="29" actId="20577"/>
          <ac:spMkLst>
            <pc:docMk/>
            <pc:sldMk cId="3608868389" sldId="293"/>
            <ac:spMk id="2" creationId="{05C74DBE-6C63-4EEF-A0B8-15D668D38393}"/>
          </ac:spMkLst>
        </pc:spChg>
        <pc:spChg chg="mod">
          <ac:chgData name="Minna Repola" userId="S::minrepo@poke.fi::65df7048-c706-42a1-b9bd-91239bdeca96" providerId="AD" clId="Web-{5D38A8A2-2C48-B8AC-FA53-FD4DC26ED667}" dt="2021-04-06T07:00:12.121" v="147" actId="20577"/>
          <ac:spMkLst>
            <pc:docMk/>
            <pc:sldMk cId="3608868389" sldId="293"/>
            <ac:spMk id="3" creationId="{C9F4E329-7909-4E32-8ECC-C4F03777DCD1}"/>
          </ac:spMkLst>
        </pc:spChg>
      </pc:sldChg>
      <pc:sldChg chg="modSp new">
        <pc:chgData name="Minna Repola" userId="S::minrepo@poke.fi::65df7048-c706-42a1-b9bd-91239bdeca96" providerId="AD" clId="Web-{5D38A8A2-2C48-B8AC-FA53-FD4DC26ED667}" dt="2021-04-06T07:04:13.499" v="240" actId="20577"/>
        <pc:sldMkLst>
          <pc:docMk/>
          <pc:sldMk cId="1953167258" sldId="294"/>
        </pc:sldMkLst>
        <pc:spChg chg="mod">
          <ac:chgData name="Minna Repola" userId="S::minrepo@poke.fi::65df7048-c706-42a1-b9bd-91239bdeca96" providerId="AD" clId="Web-{5D38A8A2-2C48-B8AC-FA53-FD4DC26ED667}" dt="2021-04-06T07:02:07.091" v="169" actId="20577"/>
          <ac:spMkLst>
            <pc:docMk/>
            <pc:sldMk cId="1953167258" sldId="294"/>
            <ac:spMk id="2" creationId="{6B356AE2-0262-4C0D-B80C-F2E9B9108F37}"/>
          </ac:spMkLst>
        </pc:spChg>
        <pc:spChg chg="mod">
          <ac:chgData name="Minna Repola" userId="S::minrepo@poke.fi::65df7048-c706-42a1-b9bd-91239bdeca96" providerId="AD" clId="Web-{5D38A8A2-2C48-B8AC-FA53-FD4DC26ED667}" dt="2021-04-06T07:04:13.499" v="240" actId="20577"/>
          <ac:spMkLst>
            <pc:docMk/>
            <pc:sldMk cId="1953167258" sldId="294"/>
            <ac:spMk id="3" creationId="{327C1D62-1AE9-40B8-B2BA-700F46B93CF2}"/>
          </ac:spMkLst>
        </pc:spChg>
      </pc:sldChg>
    </pc:docChg>
  </pc:docChgLst>
  <pc:docChgLst>
    <pc:chgData name="Minna Repola" userId="S::minrepo@poke.fi::65df7048-c706-42a1-b9bd-91239bdeca96" providerId="AD" clId="Web-{E7557C1E-17EB-26C0-E3CD-5C815A20278A}"/>
    <pc:docChg chg="modSld">
      <pc:chgData name="Minna Repola" userId="S::minrepo@poke.fi::65df7048-c706-42a1-b9bd-91239bdeca96" providerId="AD" clId="Web-{E7557C1E-17EB-26C0-E3CD-5C815A20278A}" dt="2022-05-03T11:36:52.003" v="2" actId="20577"/>
      <pc:docMkLst>
        <pc:docMk/>
      </pc:docMkLst>
      <pc:sldChg chg="modSp">
        <pc:chgData name="Minna Repola" userId="S::minrepo@poke.fi::65df7048-c706-42a1-b9bd-91239bdeca96" providerId="AD" clId="Web-{E7557C1E-17EB-26C0-E3CD-5C815A20278A}" dt="2022-05-03T11:36:52.003" v="2" actId="20577"/>
        <pc:sldMkLst>
          <pc:docMk/>
          <pc:sldMk cId="2976760437" sldId="292"/>
        </pc:sldMkLst>
        <pc:spChg chg="mod">
          <ac:chgData name="Minna Repola" userId="S::minrepo@poke.fi::65df7048-c706-42a1-b9bd-91239bdeca96" providerId="AD" clId="Web-{E7557C1E-17EB-26C0-E3CD-5C815A20278A}" dt="2022-05-03T11:36:52.003" v="2" actId="20577"/>
          <ac:spMkLst>
            <pc:docMk/>
            <pc:sldMk cId="2976760437" sldId="292"/>
            <ac:spMk id="3" creationId="{5F36B48A-43CF-49D2-9FC3-DE88E420EFB5}"/>
          </ac:spMkLst>
        </pc:spChg>
      </pc:sldChg>
    </pc:docChg>
  </pc:docChgLst>
  <pc:docChgLst>
    <pc:chgData name="Minna Repola" userId="S::minrepo@poke.fi::65df7048-c706-42a1-b9bd-91239bdeca96" providerId="AD" clId="Web-{439FB2C9-9FB2-2BD4-7AF0-E4C73454A934}"/>
    <pc:docChg chg="modSld">
      <pc:chgData name="Minna Repola" userId="S::minrepo@poke.fi::65df7048-c706-42a1-b9bd-91239bdeca96" providerId="AD" clId="Web-{439FB2C9-9FB2-2BD4-7AF0-E4C73454A934}" dt="2022-02-04T10:16:40.846" v="1" actId="20577"/>
      <pc:docMkLst>
        <pc:docMk/>
      </pc:docMkLst>
      <pc:sldChg chg="modSp">
        <pc:chgData name="Minna Repola" userId="S::minrepo@poke.fi::65df7048-c706-42a1-b9bd-91239bdeca96" providerId="AD" clId="Web-{439FB2C9-9FB2-2BD4-7AF0-E4C73454A934}" dt="2022-02-04T10:16:28.221" v="0" actId="20577"/>
        <pc:sldMkLst>
          <pc:docMk/>
          <pc:sldMk cId="1199252200" sldId="256"/>
        </pc:sldMkLst>
        <pc:spChg chg="mod">
          <ac:chgData name="Minna Repola" userId="S::minrepo@poke.fi::65df7048-c706-42a1-b9bd-91239bdeca96" providerId="AD" clId="Web-{439FB2C9-9FB2-2BD4-7AF0-E4C73454A934}" dt="2022-02-04T10:16:28.221" v="0" actId="20577"/>
          <ac:spMkLst>
            <pc:docMk/>
            <pc:sldMk cId="1199252200" sldId="256"/>
            <ac:spMk id="2" creationId="{C6EA95E0-3BA2-4F16-9C1A-8A34EA676ADC}"/>
          </ac:spMkLst>
        </pc:spChg>
      </pc:sldChg>
      <pc:sldChg chg="modSp">
        <pc:chgData name="Minna Repola" userId="S::minrepo@poke.fi::65df7048-c706-42a1-b9bd-91239bdeca96" providerId="AD" clId="Web-{439FB2C9-9FB2-2BD4-7AF0-E4C73454A934}" dt="2022-02-04T10:16:40.846" v="1" actId="20577"/>
        <pc:sldMkLst>
          <pc:docMk/>
          <pc:sldMk cId="1953167258" sldId="294"/>
        </pc:sldMkLst>
        <pc:spChg chg="mod">
          <ac:chgData name="Minna Repola" userId="S::minrepo@poke.fi::65df7048-c706-42a1-b9bd-91239bdeca96" providerId="AD" clId="Web-{439FB2C9-9FB2-2BD4-7AF0-E4C73454A934}" dt="2022-02-04T10:16:40.846" v="1" actId="20577"/>
          <ac:spMkLst>
            <pc:docMk/>
            <pc:sldMk cId="1953167258" sldId="294"/>
            <ac:spMk id="3" creationId="{327C1D62-1AE9-40B8-B2BA-700F46B93CF2}"/>
          </ac:spMkLst>
        </pc:spChg>
      </pc:sldChg>
    </pc:docChg>
  </pc:docChgLst>
  <pc:docChgLst>
    <pc:chgData name="Minna Repola" userId="S::minrepo@poke.fi::65df7048-c706-42a1-b9bd-91239bdeca96" providerId="AD" clId="Web-{F5E25104-D2BD-D7E6-DD9D-A7237ED446B8}"/>
    <pc:docChg chg="addSld modSld">
      <pc:chgData name="Minna Repola" userId="S::minrepo@poke.fi::65df7048-c706-42a1-b9bd-91239bdeca96" providerId="AD" clId="Web-{F5E25104-D2BD-D7E6-DD9D-A7237ED446B8}" dt="2021-03-22T13:32:56.176" v="511" actId="20577"/>
      <pc:docMkLst>
        <pc:docMk/>
      </pc:docMkLst>
      <pc:sldChg chg="modSp new">
        <pc:chgData name="Minna Repola" userId="S::minrepo@poke.fi::65df7048-c706-42a1-b9bd-91239bdeca96" providerId="AD" clId="Web-{F5E25104-D2BD-D7E6-DD9D-A7237ED446B8}" dt="2021-03-22T13:27:48.278" v="406" actId="20577"/>
        <pc:sldMkLst>
          <pc:docMk/>
          <pc:sldMk cId="2388178447" sldId="257"/>
        </pc:sldMkLst>
        <pc:spChg chg="mod">
          <ac:chgData name="Minna Repola" userId="S::minrepo@poke.fi::65df7048-c706-42a1-b9bd-91239bdeca96" providerId="AD" clId="Web-{F5E25104-D2BD-D7E6-DD9D-A7237ED446B8}" dt="2021-03-22T13:05:31.629" v="25" actId="20577"/>
          <ac:spMkLst>
            <pc:docMk/>
            <pc:sldMk cId="2388178447" sldId="257"/>
            <ac:spMk id="2" creationId="{6C4F7442-A99B-4EEB-9602-56EDC8347C9B}"/>
          </ac:spMkLst>
        </pc:spChg>
        <pc:spChg chg="mod">
          <ac:chgData name="Minna Repola" userId="S::minrepo@poke.fi::65df7048-c706-42a1-b9bd-91239bdeca96" providerId="AD" clId="Web-{F5E25104-D2BD-D7E6-DD9D-A7237ED446B8}" dt="2021-03-22T13:27:48.278" v="406" actId="20577"/>
          <ac:spMkLst>
            <pc:docMk/>
            <pc:sldMk cId="2388178447" sldId="257"/>
            <ac:spMk id="3" creationId="{0CA4DF36-D171-449D-AE64-3366EA16A6B8}"/>
          </ac:spMkLst>
        </pc:spChg>
      </pc:sldChg>
      <pc:sldChg chg="modSp new">
        <pc:chgData name="Minna Repola" userId="S::minrepo@poke.fi::65df7048-c706-42a1-b9bd-91239bdeca96" providerId="AD" clId="Web-{F5E25104-D2BD-D7E6-DD9D-A7237ED446B8}" dt="2021-03-22T13:28:28.685" v="419" actId="20577"/>
        <pc:sldMkLst>
          <pc:docMk/>
          <pc:sldMk cId="1631680680" sldId="258"/>
        </pc:sldMkLst>
        <pc:spChg chg="mod">
          <ac:chgData name="Minna Repola" userId="S::minrepo@poke.fi::65df7048-c706-42a1-b9bd-91239bdeca96" providerId="AD" clId="Web-{F5E25104-D2BD-D7E6-DD9D-A7237ED446B8}" dt="2021-03-22T13:19:07.261" v="268" actId="20577"/>
          <ac:spMkLst>
            <pc:docMk/>
            <pc:sldMk cId="1631680680" sldId="258"/>
            <ac:spMk id="2" creationId="{1987AE8A-ED6F-41EA-8765-4A2378FA70E7}"/>
          </ac:spMkLst>
        </pc:spChg>
        <pc:spChg chg="mod">
          <ac:chgData name="Minna Repola" userId="S::minrepo@poke.fi::65df7048-c706-42a1-b9bd-91239bdeca96" providerId="AD" clId="Web-{F5E25104-D2BD-D7E6-DD9D-A7237ED446B8}" dt="2021-03-22T13:28:28.685" v="419" actId="20577"/>
          <ac:spMkLst>
            <pc:docMk/>
            <pc:sldMk cId="1631680680" sldId="258"/>
            <ac:spMk id="3" creationId="{49022421-442B-4963-94C6-8A6629F90D6C}"/>
          </ac:spMkLst>
        </pc:spChg>
      </pc:sldChg>
      <pc:sldChg chg="modSp new">
        <pc:chgData name="Minna Repola" userId="S::minrepo@poke.fi::65df7048-c706-42a1-b9bd-91239bdeca96" providerId="AD" clId="Web-{F5E25104-D2BD-D7E6-DD9D-A7237ED446B8}" dt="2021-03-22T13:32:56.176" v="511" actId="20577"/>
        <pc:sldMkLst>
          <pc:docMk/>
          <pc:sldMk cId="849122181" sldId="259"/>
        </pc:sldMkLst>
        <pc:spChg chg="mod">
          <ac:chgData name="Minna Repola" userId="S::minrepo@poke.fi::65df7048-c706-42a1-b9bd-91239bdeca96" providerId="AD" clId="Web-{F5E25104-D2BD-D7E6-DD9D-A7237ED446B8}" dt="2021-03-22T13:25:37.603" v="375" actId="20577"/>
          <ac:spMkLst>
            <pc:docMk/>
            <pc:sldMk cId="849122181" sldId="259"/>
            <ac:spMk id="2" creationId="{48A44E54-3BFD-4AF8-9B53-CDB44D07CB92}"/>
          </ac:spMkLst>
        </pc:spChg>
        <pc:spChg chg="mod">
          <ac:chgData name="Minna Repola" userId="S::minrepo@poke.fi::65df7048-c706-42a1-b9bd-91239bdeca96" providerId="AD" clId="Web-{F5E25104-D2BD-D7E6-DD9D-A7237ED446B8}" dt="2021-03-22T13:32:56.176" v="511" actId="20577"/>
          <ac:spMkLst>
            <pc:docMk/>
            <pc:sldMk cId="849122181" sldId="259"/>
            <ac:spMk id="3" creationId="{74B0531B-3624-49E7-8366-9FAA85314461}"/>
          </ac:spMkLst>
        </pc:spChg>
      </pc:sldChg>
    </pc:docChg>
  </pc:docChgLst>
  <pc:docChgLst>
    <pc:chgData name="Minna Repola" userId="S::minrepo@poke.fi::65df7048-c706-42a1-b9bd-91239bdeca96" providerId="AD" clId="Web-{76115349-8FBA-CA18-4803-361FA7B6EBFE}"/>
    <pc:docChg chg="addSld modSld sldOrd">
      <pc:chgData name="Minna Repola" userId="S::minrepo@poke.fi::65df7048-c706-42a1-b9bd-91239bdeca96" providerId="AD" clId="Web-{76115349-8FBA-CA18-4803-361FA7B6EBFE}" dt="2022-05-02T11:45:54.357" v="870"/>
      <pc:docMkLst>
        <pc:docMk/>
      </pc:docMkLst>
      <pc:sldChg chg="ord">
        <pc:chgData name="Minna Repola" userId="S::minrepo@poke.fi::65df7048-c706-42a1-b9bd-91239bdeca96" providerId="AD" clId="Web-{76115349-8FBA-CA18-4803-361FA7B6EBFE}" dt="2022-05-02T10:59:20.220" v="801"/>
        <pc:sldMkLst>
          <pc:docMk/>
          <pc:sldMk cId="482852587" sldId="261"/>
        </pc:sldMkLst>
      </pc:sldChg>
      <pc:sldChg chg="ord">
        <pc:chgData name="Minna Repola" userId="S::minrepo@poke.fi::65df7048-c706-42a1-b9bd-91239bdeca96" providerId="AD" clId="Web-{76115349-8FBA-CA18-4803-361FA7B6EBFE}" dt="2022-05-02T11:01:26.567" v="802"/>
        <pc:sldMkLst>
          <pc:docMk/>
          <pc:sldMk cId="2146436704" sldId="262"/>
        </pc:sldMkLst>
      </pc:sldChg>
      <pc:sldChg chg="ord">
        <pc:chgData name="Minna Repola" userId="S::minrepo@poke.fi::65df7048-c706-42a1-b9bd-91239bdeca96" providerId="AD" clId="Web-{76115349-8FBA-CA18-4803-361FA7B6EBFE}" dt="2022-05-02T10:58:19.343" v="799"/>
        <pc:sldMkLst>
          <pc:docMk/>
          <pc:sldMk cId="3237705119" sldId="266"/>
        </pc:sldMkLst>
      </pc:sldChg>
      <pc:sldChg chg="ord">
        <pc:chgData name="Minna Repola" userId="S::minrepo@poke.fi::65df7048-c706-42a1-b9bd-91239bdeca96" providerId="AD" clId="Web-{76115349-8FBA-CA18-4803-361FA7B6EBFE}" dt="2022-05-02T10:58:39.016" v="800"/>
        <pc:sldMkLst>
          <pc:docMk/>
          <pc:sldMk cId="3812740290" sldId="267"/>
        </pc:sldMkLst>
      </pc:sldChg>
      <pc:sldChg chg="ord">
        <pc:chgData name="Minna Repola" userId="S::minrepo@poke.fi::65df7048-c706-42a1-b9bd-91239bdeca96" providerId="AD" clId="Web-{76115349-8FBA-CA18-4803-361FA7B6EBFE}" dt="2022-05-02T11:03:59.524" v="803"/>
        <pc:sldMkLst>
          <pc:docMk/>
          <pc:sldMk cId="3135487743" sldId="272"/>
        </pc:sldMkLst>
      </pc:sldChg>
      <pc:sldChg chg="modSp ord">
        <pc:chgData name="Minna Repola" userId="S::minrepo@poke.fi::65df7048-c706-42a1-b9bd-91239bdeca96" providerId="AD" clId="Web-{76115349-8FBA-CA18-4803-361FA7B6EBFE}" dt="2022-05-02T11:07:54.968" v="815" actId="20577"/>
        <pc:sldMkLst>
          <pc:docMk/>
          <pc:sldMk cId="2744022113" sldId="273"/>
        </pc:sldMkLst>
        <pc:spChg chg="mod">
          <ac:chgData name="Minna Repola" userId="S::minrepo@poke.fi::65df7048-c706-42a1-b9bd-91239bdeca96" providerId="AD" clId="Web-{76115349-8FBA-CA18-4803-361FA7B6EBFE}" dt="2022-05-02T11:07:54.968" v="815" actId="20577"/>
          <ac:spMkLst>
            <pc:docMk/>
            <pc:sldMk cId="2744022113" sldId="273"/>
            <ac:spMk id="3" creationId="{E43B123C-66E3-4673-84CF-4DA07DE4F664}"/>
          </ac:spMkLst>
        </pc:spChg>
      </pc:sldChg>
      <pc:sldChg chg="ord">
        <pc:chgData name="Minna Repola" userId="S::minrepo@poke.fi::65df7048-c706-42a1-b9bd-91239bdeca96" providerId="AD" clId="Web-{76115349-8FBA-CA18-4803-361FA7B6EBFE}" dt="2022-05-02T11:07:42.202" v="813"/>
        <pc:sldMkLst>
          <pc:docMk/>
          <pc:sldMk cId="1855981493" sldId="274"/>
        </pc:sldMkLst>
      </pc:sldChg>
      <pc:sldChg chg="ord">
        <pc:chgData name="Minna Repola" userId="S::minrepo@poke.fi::65df7048-c706-42a1-b9bd-91239bdeca96" providerId="AD" clId="Web-{76115349-8FBA-CA18-4803-361FA7B6EBFE}" dt="2022-05-02T11:08:36.157" v="816"/>
        <pc:sldMkLst>
          <pc:docMk/>
          <pc:sldMk cId="3292168917" sldId="275"/>
        </pc:sldMkLst>
      </pc:sldChg>
      <pc:sldChg chg="ord">
        <pc:chgData name="Minna Repola" userId="S::minrepo@poke.fi::65df7048-c706-42a1-b9bd-91239bdeca96" providerId="AD" clId="Web-{76115349-8FBA-CA18-4803-361FA7B6EBFE}" dt="2022-05-02T11:09:18.377" v="817"/>
        <pc:sldMkLst>
          <pc:docMk/>
          <pc:sldMk cId="2025122554" sldId="276"/>
        </pc:sldMkLst>
      </pc:sldChg>
      <pc:sldChg chg="ord">
        <pc:chgData name="Minna Repola" userId="S::minrepo@poke.fi::65df7048-c706-42a1-b9bd-91239bdeca96" providerId="AD" clId="Web-{76115349-8FBA-CA18-4803-361FA7B6EBFE}" dt="2022-05-02T11:11:15.442" v="820"/>
        <pc:sldMkLst>
          <pc:docMk/>
          <pc:sldMk cId="4178789414" sldId="277"/>
        </pc:sldMkLst>
      </pc:sldChg>
      <pc:sldChg chg="ord">
        <pc:chgData name="Minna Repola" userId="S::minrepo@poke.fi::65df7048-c706-42a1-b9bd-91239bdeca96" providerId="AD" clId="Web-{76115349-8FBA-CA18-4803-361FA7B6EBFE}" dt="2022-05-02T11:10:08.190" v="818"/>
        <pc:sldMkLst>
          <pc:docMk/>
          <pc:sldMk cId="1721422629" sldId="278"/>
        </pc:sldMkLst>
      </pc:sldChg>
      <pc:sldChg chg="ord">
        <pc:chgData name="Minna Repola" userId="S::minrepo@poke.fi::65df7048-c706-42a1-b9bd-91239bdeca96" providerId="AD" clId="Web-{76115349-8FBA-CA18-4803-361FA7B6EBFE}" dt="2022-05-02T11:10:46.754" v="819"/>
        <pc:sldMkLst>
          <pc:docMk/>
          <pc:sldMk cId="890485057" sldId="279"/>
        </pc:sldMkLst>
      </pc:sldChg>
      <pc:sldChg chg="modSp">
        <pc:chgData name="Minna Repola" userId="S::minrepo@poke.fi::65df7048-c706-42a1-b9bd-91239bdeca96" providerId="AD" clId="Web-{76115349-8FBA-CA18-4803-361FA7B6EBFE}" dt="2022-05-02T11:12:08.241" v="823" actId="20577"/>
        <pc:sldMkLst>
          <pc:docMk/>
          <pc:sldMk cId="38457087" sldId="284"/>
        </pc:sldMkLst>
        <pc:spChg chg="mod">
          <ac:chgData name="Minna Repola" userId="S::minrepo@poke.fi::65df7048-c706-42a1-b9bd-91239bdeca96" providerId="AD" clId="Web-{76115349-8FBA-CA18-4803-361FA7B6EBFE}" dt="2022-05-02T11:12:08.241" v="823" actId="20577"/>
          <ac:spMkLst>
            <pc:docMk/>
            <pc:sldMk cId="38457087" sldId="284"/>
            <ac:spMk id="3" creationId="{D9AA9345-AA13-48A3-B81F-AC23A5F3B151}"/>
          </ac:spMkLst>
        </pc:spChg>
      </pc:sldChg>
      <pc:sldChg chg="modSp">
        <pc:chgData name="Minna Repola" userId="S::minrepo@poke.fi::65df7048-c706-42a1-b9bd-91239bdeca96" providerId="AD" clId="Web-{76115349-8FBA-CA18-4803-361FA7B6EBFE}" dt="2022-05-02T11:12:49.882" v="826" actId="20577"/>
        <pc:sldMkLst>
          <pc:docMk/>
          <pc:sldMk cId="129485843" sldId="285"/>
        </pc:sldMkLst>
        <pc:spChg chg="mod">
          <ac:chgData name="Minna Repola" userId="S::minrepo@poke.fi::65df7048-c706-42a1-b9bd-91239bdeca96" providerId="AD" clId="Web-{76115349-8FBA-CA18-4803-361FA7B6EBFE}" dt="2022-05-02T11:12:49.882" v="826" actId="20577"/>
          <ac:spMkLst>
            <pc:docMk/>
            <pc:sldMk cId="129485843" sldId="285"/>
            <ac:spMk id="3" creationId="{B59567EF-305A-42E5-A461-BA07B096B17C}"/>
          </ac:spMkLst>
        </pc:spChg>
      </pc:sldChg>
      <pc:sldChg chg="ord">
        <pc:chgData name="Minna Repola" userId="S::minrepo@poke.fi::65df7048-c706-42a1-b9bd-91239bdeca96" providerId="AD" clId="Web-{76115349-8FBA-CA18-4803-361FA7B6EBFE}" dt="2022-05-02T10:57:36.530" v="798"/>
        <pc:sldMkLst>
          <pc:docMk/>
          <pc:sldMk cId="3675849416" sldId="287"/>
        </pc:sldMkLst>
      </pc:sldChg>
      <pc:sldChg chg="addSp delSp modSp mod ord setBg">
        <pc:chgData name="Minna Repola" userId="S::minrepo@poke.fi::65df7048-c706-42a1-b9bd-91239bdeca96" providerId="AD" clId="Web-{76115349-8FBA-CA18-4803-361FA7B6EBFE}" dt="2022-05-02T11:37:34.219" v="862"/>
        <pc:sldMkLst>
          <pc:docMk/>
          <pc:sldMk cId="3608868389" sldId="293"/>
        </pc:sldMkLst>
        <pc:spChg chg="mod">
          <ac:chgData name="Minna Repola" userId="S::minrepo@poke.fi::65df7048-c706-42a1-b9bd-91239bdeca96" providerId="AD" clId="Web-{76115349-8FBA-CA18-4803-361FA7B6EBFE}" dt="2022-05-02T11:37:34.219" v="862"/>
          <ac:spMkLst>
            <pc:docMk/>
            <pc:sldMk cId="3608868389" sldId="293"/>
            <ac:spMk id="2" creationId="{05C74DBE-6C63-4EEF-A0B8-15D668D38393}"/>
          </ac:spMkLst>
        </pc:spChg>
        <pc:spChg chg="del mod">
          <ac:chgData name="Minna Repola" userId="S::minrepo@poke.fi::65df7048-c706-42a1-b9bd-91239bdeca96" providerId="AD" clId="Web-{76115349-8FBA-CA18-4803-361FA7B6EBFE}" dt="2022-05-02T11:37:34.219" v="862"/>
          <ac:spMkLst>
            <pc:docMk/>
            <pc:sldMk cId="3608868389" sldId="293"/>
            <ac:spMk id="3" creationId="{C9F4E329-7909-4E32-8ECC-C4F03777DCD1}"/>
          </ac:spMkLst>
        </pc:spChg>
        <pc:spChg chg="add">
          <ac:chgData name="Minna Repola" userId="S::minrepo@poke.fi::65df7048-c706-42a1-b9bd-91239bdeca96" providerId="AD" clId="Web-{76115349-8FBA-CA18-4803-361FA7B6EBFE}" dt="2022-05-02T11:37:34.219" v="862"/>
          <ac:spMkLst>
            <pc:docMk/>
            <pc:sldMk cId="3608868389" sldId="293"/>
            <ac:spMk id="9" creationId="{2659FDB4-FCBE-4A89-B46D-43D4FA54464D}"/>
          </ac:spMkLst>
        </pc:spChg>
        <pc:graphicFrameChg chg="add">
          <ac:chgData name="Minna Repola" userId="S::minrepo@poke.fi::65df7048-c706-42a1-b9bd-91239bdeca96" providerId="AD" clId="Web-{76115349-8FBA-CA18-4803-361FA7B6EBFE}" dt="2022-05-02T11:37:34.219" v="862"/>
          <ac:graphicFrameMkLst>
            <pc:docMk/>
            <pc:sldMk cId="3608868389" sldId="293"/>
            <ac:graphicFrameMk id="5" creationId="{77103714-185F-4FB8-C64B-CA82EFB52769}"/>
          </ac:graphicFrameMkLst>
        </pc:graphicFrameChg>
        <pc:cxnChg chg="add">
          <ac:chgData name="Minna Repola" userId="S::minrepo@poke.fi::65df7048-c706-42a1-b9bd-91239bdeca96" providerId="AD" clId="Web-{76115349-8FBA-CA18-4803-361FA7B6EBFE}" dt="2022-05-02T11:37:34.219" v="862"/>
          <ac:cxnSpMkLst>
            <pc:docMk/>
            <pc:sldMk cId="3608868389" sldId="293"/>
            <ac:cxnSpMk id="11" creationId="{C8F51B3F-8331-4E4A-AE96-D47B1006EEAD}"/>
          </ac:cxnSpMkLst>
        </pc:cxnChg>
      </pc:sldChg>
      <pc:sldChg chg="modSp ord">
        <pc:chgData name="Minna Repola" userId="S::minrepo@poke.fi::65df7048-c706-42a1-b9bd-91239bdeca96" providerId="AD" clId="Web-{76115349-8FBA-CA18-4803-361FA7B6EBFE}" dt="2022-05-02T10:45:30.979" v="547" actId="20577"/>
        <pc:sldMkLst>
          <pc:docMk/>
          <pc:sldMk cId="1953167258" sldId="294"/>
        </pc:sldMkLst>
        <pc:spChg chg="mod">
          <ac:chgData name="Minna Repola" userId="S::minrepo@poke.fi::65df7048-c706-42a1-b9bd-91239bdeca96" providerId="AD" clId="Web-{76115349-8FBA-CA18-4803-361FA7B6EBFE}" dt="2022-05-02T10:45:30.979" v="547" actId="20577"/>
          <ac:spMkLst>
            <pc:docMk/>
            <pc:sldMk cId="1953167258" sldId="294"/>
            <ac:spMk id="3" creationId="{327C1D62-1AE9-40B8-B2BA-700F46B93CF2}"/>
          </ac:spMkLst>
        </pc:spChg>
      </pc:sldChg>
      <pc:sldChg chg="addSp delSp modSp new mod setBg">
        <pc:chgData name="Minna Repola" userId="S::minrepo@poke.fi::65df7048-c706-42a1-b9bd-91239bdeca96" providerId="AD" clId="Web-{76115349-8FBA-CA18-4803-361FA7B6EBFE}" dt="2022-05-02T11:45:54.357" v="870"/>
        <pc:sldMkLst>
          <pc:docMk/>
          <pc:sldMk cId="1709484690" sldId="295"/>
        </pc:sldMkLst>
        <pc:spChg chg="mod">
          <ac:chgData name="Minna Repola" userId="S::minrepo@poke.fi::65df7048-c706-42a1-b9bd-91239bdeca96" providerId="AD" clId="Web-{76115349-8FBA-CA18-4803-361FA7B6EBFE}" dt="2022-05-02T11:45:54.357" v="869"/>
          <ac:spMkLst>
            <pc:docMk/>
            <pc:sldMk cId="1709484690" sldId="295"/>
            <ac:spMk id="2" creationId="{221724CE-6B71-2437-FF5A-69768063957F}"/>
          </ac:spMkLst>
        </pc:spChg>
        <pc:spChg chg="mod ord">
          <ac:chgData name="Minna Repola" userId="S::minrepo@poke.fi::65df7048-c706-42a1-b9bd-91239bdeca96" providerId="AD" clId="Web-{76115349-8FBA-CA18-4803-361FA7B6EBFE}" dt="2022-05-02T11:45:54.357" v="869"/>
          <ac:spMkLst>
            <pc:docMk/>
            <pc:sldMk cId="1709484690" sldId="295"/>
            <ac:spMk id="3" creationId="{2459BBF4-BF1F-171B-53C5-3A06B13DA8A8}"/>
          </ac:spMkLst>
        </pc:spChg>
        <pc:spChg chg="add del">
          <ac:chgData name="Minna Repola" userId="S::minrepo@poke.fi::65df7048-c706-42a1-b9bd-91239bdeca96" providerId="AD" clId="Web-{76115349-8FBA-CA18-4803-361FA7B6EBFE}" dt="2022-05-02T11:44:25.948" v="865"/>
          <ac:spMkLst>
            <pc:docMk/>
            <pc:sldMk cId="1709484690" sldId="295"/>
            <ac:spMk id="9" creationId="{A2679492-7988-4050-9056-542444452411}"/>
          </ac:spMkLst>
        </pc:spChg>
        <pc:spChg chg="add del">
          <ac:chgData name="Minna Repola" userId="S::minrepo@poke.fi::65df7048-c706-42a1-b9bd-91239bdeca96" providerId="AD" clId="Web-{76115349-8FBA-CA18-4803-361FA7B6EBFE}" dt="2022-05-02T11:44:25.948" v="865"/>
          <ac:spMkLst>
            <pc:docMk/>
            <pc:sldMk cId="1709484690" sldId="295"/>
            <ac:spMk id="11" creationId="{B091B163-7D61-4891-ABCF-5C13D9C418D0}"/>
          </ac:spMkLst>
        </pc:spChg>
        <pc:spChg chg="add del">
          <ac:chgData name="Minna Repola" userId="S::minrepo@poke.fi::65df7048-c706-42a1-b9bd-91239bdeca96" providerId="AD" clId="Web-{76115349-8FBA-CA18-4803-361FA7B6EBFE}" dt="2022-05-02T11:45:54.357" v="870"/>
          <ac:spMkLst>
            <pc:docMk/>
            <pc:sldMk cId="1709484690" sldId="295"/>
            <ac:spMk id="15" creationId="{A2679492-7988-4050-9056-542444452411}"/>
          </ac:spMkLst>
        </pc:spChg>
        <pc:spChg chg="add del">
          <ac:chgData name="Minna Repola" userId="S::minrepo@poke.fi::65df7048-c706-42a1-b9bd-91239bdeca96" providerId="AD" clId="Web-{76115349-8FBA-CA18-4803-361FA7B6EBFE}" dt="2022-05-02T11:45:54.357" v="870"/>
          <ac:spMkLst>
            <pc:docMk/>
            <pc:sldMk cId="1709484690" sldId="295"/>
            <ac:spMk id="16" creationId="{B091B163-7D61-4891-ABCF-5C13D9C418D0}"/>
          </ac:spMkLst>
        </pc:spChg>
        <pc:spChg chg="add del">
          <ac:chgData name="Minna Repola" userId="S::minrepo@poke.fi::65df7048-c706-42a1-b9bd-91239bdeca96" providerId="AD" clId="Web-{76115349-8FBA-CA18-4803-361FA7B6EBFE}" dt="2022-05-02T11:45:54.357" v="869"/>
          <ac:spMkLst>
            <pc:docMk/>
            <pc:sldMk cId="1709484690" sldId="295"/>
            <ac:spMk id="22" creationId="{327D73B4-9F5C-4A64-A179-51B9500CB8B5}"/>
          </ac:spMkLst>
        </pc:spChg>
        <pc:spChg chg="add del">
          <ac:chgData name="Minna Repola" userId="S::minrepo@poke.fi::65df7048-c706-42a1-b9bd-91239bdeca96" providerId="AD" clId="Web-{76115349-8FBA-CA18-4803-361FA7B6EBFE}" dt="2022-05-02T11:45:54.357" v="869"/>
          <ac:spMkLst>
            <pc:docMk/>
            <pc:sldMk cId="1709484690" sldId="295"/>
            <ac:spMk id="24" creationId="{C1F06963-6374-4B48-844F-071A9BAAAE02}"/>
          </ac:spMkLst>
        </pc:spChg>
        <pc:spChg chg="add del">
          <ac:chgData name="Minna Repola" userId="S::minrepo@poke.fi::65df7048-c706-42a1-b9bd-91239bdeca96" providerId="AD" clId="Web-{76115349-8FBA-CA18-4803-361FA7B6EBFE}" dt="2022-05-02T11:45:54.357" v="869"/>
          <ac:spMkLst>
            <pc:docMk/>
            <pc:sldMk cId="1709484690" sldId="295"/>
            <ac:spMk id="26" creationId="{6CB927A4-E432-4310-9CD5-E89FF5063179}"/>
          </ac:spMkLst>
        </pc:spChg>
        <pc:spChg chg="add del">
          <ac:chgData name="Minna Repola" userId="S::minrepo@poke.fi::65df7048-c706-42a1-b9bd-91239bdeca96" providerId="AD" clId="Web-{76115349-8FBA-CA18-4803-361FA7B6EBFE}" dt="2022-05-02T11:45:54.357" v="869"/>
          <ac:spMkLst>
            <pc:docMk/>
            <pc:sldMk cId="1709484690" sldId="295"/>
            <ac:spMk id="28" creationId="{1453BF6C-B012-48B7-B4E8-6D7AC7C27D02}"/>
          </ac:spMkLst>
        </pc:spChg>
        <pc:spChg chg="add del">
          <ac:chgData name="Minna Repola" userId="S::minrepo@poke.fi::65df7048-c706-42a1-b9bd-91239bdeca96" providerId="AD" clId="Web-{76115349-8FBA-CA18-4803-361FA7B6EBFE}" dt="2022-05-02T11:45:54.357" v="869"/>
          <ac:spMkLst>
            <pc:docMk/>
            <pc:sldMk cId="1709484690" sldId="295"/>
            <ac:spMk id="30" creationId="{E3020543-B24B-4EC4-8FFC-8DD88EEA91A8}"/>
          </ac:spMkLst>
        </pc:spChg>
        <pc:spChg chg="add">
          <ac:chgData name="Minna Repola" userId="S::minrepo@poke.fi::65df7048-c706-42a1-b9bd-91239bdeca96" providerId="AD" clId="Web-{76115349-8FBA-CA18-4803-361FA7B6EBFE}" dt="2022-05-02T11:45:54.357" v="870"/>
          <ac:spMkLst>
            <pc:docMk/>
            <pc:sldMk cId="1709484690" sldId="295"/>
            <ac:spMk id="34" creationId="{A2679492-7988-4050-9056-542444452411}"/>
          </ac:spMkLst>
        </pc:spChg>
        <pc:spChg chg="add">
          <ac:chgData name="Minna Repola" userId="S::minrepo@poke.fi::65df7048-c706-42a1-b9bd-91239bdeca96" providerId="AD" clId="Web-{76115349-8FBA-CA18-4803-361FA7B6EBFE}" dt="2022-05-02T11:45:54.357" v="870"/>
          <ac:spMkLst>
            <pc:docMk/>
            <pc:sldMk cId="1709484690" sldId="295"/>
            <ac:spMk id="35" creationId="{B091B163-7D61-4891-ABCF-5C13D9C418D0}"/>
          </ac:spMkLst>
        </pc:spChg>
        <pc:picChg chg="add mod">
          <ac:chgData name="Minna Repola" userId="S::minrepo@poke.fi::65df7048-c706-42a1-b9bd-91239bdeca96" providerId="AD" clId="Web-{76115349-8FBA-CA18-4803-361FA7B6EBFE}" dt="2022-05-02T11:45:54.357" v="870"/>
          <ac:picMkLst>
            <pc:docMk/>
            <pc:sldMk cId="1709484690" sldId="295"/>
            <ac:picMk id="4" creationId="{578CE3BF-5928-5A8F-21C7-7013701300C0}"/>
          </ac:picMkLst>
        </pc:picChg>
        <pc:cxnChg chg="add del">
          <ac:chgData name="Minna Repola" userId="S::minrepo@poke.fi::65df7048-c706-42a1-b9bd-91239bdeca96" providerId="AD" clId="Web-{76115349-8FBA-CA18-4803-361FA7B6EBFE}" dt="2022-05-02T11:44:25.948" v="865"/>
          <ac:cxnSpMkLst>
            <pc:docMk/>
            <pc:sldMk cId="1709484690" sldId="295"/>
            <ac:cxnSpMk id="13" creationId="{C49DA8F6-BCC1-4447-B54C-57856834B94B}"/>
          </ac:cxnSpMkLst>
        </pc:cxnChg>
        <pc:cxnChg chg="add del">
          <ac:chgData name="Minna Repola" userId="S::minrepo@poke.fi::65df7048-c706-42a1-b9bd-91239bdeca96" providerId="AD" clId="Web-{76115349-8FBA-CA18-4803-361FA7B6EBFE}" dt="2022-05-02T11:45:54.357" v="870"/>
          <ac:cxnSpMkLst>
            <pc:docMk/>
            <pc:sldMk cId="1709484690" sldId="295"/>
            <ac:cxnSpMk id="17" creationId="{C49DA8F6-BCC1-4447-B54C-57856834B94B}"/>
          </ac:cxnSpMkLst>
        </pc:cxnChg>
        <pc:cxnChg chg="add del">
          <ac:chgData name="Minna Repola" userId="S::minrepo@poke.fi::65df7048-c706-42a1-b9bd-91239bdeca96" providerId="AD" clId="Web-{76115349-8FBA-CA18-4803-361FA7B6EBFE}" dt="2022-05-02T11:45:54.357" v="869"/>
          <ac:cxnSpMkLst>
            <pc:docMk/>
            <pc:sldMk cId="1709484690" sldId="295"/>
            <ac:cxnSpMk id="32" creationId="{C49DA8F6-BCC1-4447-B54C-57856834B94B}"/>
          </ac:cxnSpMkLst>
        </pc:cxnChg>
        <pc:cxnChg chg="add">
          <ac:chgData name="Minna Repola" userId="S::minrepo@poke.fi::65df7048-c706-42a1-b9bd-91239bdeca96" providerId="AD" clId="Web-{76115349-8FBA-CA18-4803-361FA7B6EBFE}" dt="2022-05-02T11:45:54.357" v="870"/>
          <ac:cxnSpMkLst>
            <pc:docMk/>
            <pc:sldMk cId="1709484690" sldId="295"/>
            <ac:cxnSpMk id="36" creationId="{C49DA8F6-BCC1-4447-B54C-57856834B94B}"/>
          </ac:cxnSpMkLst>
        </pc:cxnChg>
      </pc:sldChg>
      <pc:sldChg chg="addSp delSp modSp new mod setBg">
        <pc:chgData name="Minna Repola" userId="S::minrepo@poke.fi::65df7048-c706-42a1-b9bd-91239bdeca96" providerId="AD" clId="Web-{76115349-8FBA-CA18-4803-361FA7B6EBFE}" dt="2022-05-02T11:21:54.397" v="858"/>
        <pc:sldMkLst>
          <pc:docMk/>
          <pc:sldMk cId="3569498061" sldId="296"/>
        </pc:sldMkLst>
        <pc:spChg chg="mod">
          <ac:chgData name="Minna Repola" userId="S::minrepo@poke.fi::65df7048-c706-42a1-b9bd-91239bdeca96" providerId="AD" clId="Web-{76115349-8FBA-CA18-4803-361FA7B6EBFE}" dt="2022-05-02T11:21:54.397" v="858"/>
          <ac:spMkLst>
            <pc:docMk/>
            <pc:sldMk cId="3569498061" sldId="296"/>
            <ac:spMk id="2" creationId="{EF2818F9-B76F-8971-E3C0-83B0DA9CD609}"/>
          </ac:spMkLst>
        </pc:spChg>
        <pc:spChg chg="mod ord">
          <ac:chgData name="Minna Repola" userId="S::minrepo@poke.fi::65df7048-c706-42a1-b9bd-91239bdeca96" providerId="AD" clId="Web-{76115349-8FBA-CA18-4803-361FA7B6EBFE}" dt="2022-05-02T11:21:54.397" v="858"/>
          <ac:spMkLst>
            <pc:docMk/>
            <pc:sldMk cId="3569498061" sldId="296"/>
            <ac:spMk id="3" creationId="{953FF577-801B-AD0B-80C1-F34859E382A5}"/>
          </ac:spMkLst>
        </pc:spChg>
        <pc:spChg chg="add del">
          <ac:chgData name="Minna Repola" userId="S::minrepo@poke.fi::65df7048-c706-42a1-b9bd-91239bdeca96" providerId="AD" clId="Web-{76115349-8FBA-CA18-4803-361FA7B6EBFE}" dt="2022-05-02T11:21:48.522" v="855"/>
          <ac:spMkLst>
            <pc:docMk/>
            <pc:sldMk cId="3569498061" sldId="296"/>
            <ac:spMk id="9" creationId="{8D1AA55E-40D5-461B-A5A8-4AE8AAB71B08}"/>
          </ac:spMkLst>
        </pc:spChg>
        <pc:spChg chg="add del">
          <ac:chgData name="Minna Repola" userId="S::minrepo@poke.fi::65df7048-c706-42a1-b9bd-91239bdeca96" providerId="AD" clId="Web-{76115349-8FBA-CA18-4803-361FA7B6EBFE}" dt="2022-05-02T11:21:48.522" v="855"/>
          <ac:spMkLst>
            <pc:docMk/>
            <pc:sldMk cId="3569498061" sldId="296"/>
            <ac:spMk id="13" creationId="{6CB927A4-E432-4310-9CD5-E89FF5063179}"/>
          </ac:spMkLst>
        </pc:spChg>
        <pc:spChg chg="add del">
          <ac:chgData name="Minna Repola" userId="S::minrepo@poke.fi::65df7048-c706-42a1-b9bd-91239bdeca96" providerId="AD" clId="Web-{76115349-8FBA-CA18-4803-361FA7B6EBFE}" dt="2022-05-02T11:21:48.522" v="855"/>
          <ac:spMkLst>
            <pc:docMk/>
            <pc:sldMk cId="3569498061" sldId="296"/>
            <ac:spMk id="15" creationId="{E3020543-B24B-4EC4-8FFC-8DD88EEA91A8}"/>
          </ac:spMkLst>
        </pc:spChg>
        <pc:spChg chg="add del">
          <ac:chgData name="Minna Repola" userId="S::minrepo@poke.fi::65df7048-c706-42a1-b9bd-91239bdeca96" providerId="AD" clId="Web-{76115349-8FBA-CA18-4803-361FA7B6EBFE}" dt="2022-05-02T11:21:54.397" v="857"/>
          <ac:spMkLst>
            <pc:docMk/>
            <pc:sldMk cId="3569498061" sldId="296"/>
            <ac:spMk id="17" creationId="{A2679492-7988-4050-9056-542444452411}"/>
          </ac:spMkLst>
        </pc:spChg>
        <pc:spChg chg="add del">
          <ac:chgData name="Minna Repola" userId="S::minrepo@poke.fi::65df7048-c706-42a1-b9bd-91239bdeca96" providerId="AD" clId="Web-{76115349-8FBA-CA18-4803-361FA7B6EBFE}" dt="2022-05-02T11:21:54.397" v="857"/>
          <ac:spMkLst>
            <pc:docMk/>
            <pc:sldMk cId="3569498061" sldId="296"/>
            <ac:spMk id="18" creationId="{B091B163-7D61-4891-ABCF-5C13D9C418D0}"/>
          </ac:spMkLst>
        </pc:spChg>
        <pc:spChg chg="add">
          <ac:chgData name="Minna Repola" userId="S::minrepo@poke.fi::65df7048-c706-42a1-b9bd-91239bdeca96" providerId="AD" clId="Web-{76115349-8FBA-CA18-4803-361FA7B6EBFE}" dt="2022-05-02T11:21:54.397" v="858"/>
          <ac:spMkLst>
            <pc:docMk/>
            <pc:sldMk cId="3569498061" sldId="296"/>
            <ac:spMk id="21" creationId="{8D1AA55E-40D5-461B-A5A8-4AE8AAB71B08}"/>
          </ac:spMkLst>
        </pc:spChg>
        <pc:spChg chg="add">
          <ac:chgData name="Minna Repola" userId="S::minrepo@poke.fi::65df7048-c706-42a1-b9bd-91239bdeca96" providerId="AD" clId="Web-{76115349-8FBA-CA18-4803-361FA7B6EBFE}" dt="2022-05-02T11:21:54.397" v="858"/>
          <ac:spMkLst>
            <pc:docMk/>
            <pc:sldMk cId="3569498061" sldId="296"/>
            <ac:spMk id="23" creationId="{6CB927A4-E432-4310-9CD5-E89FF5063179}"/>
          </ac:spMkLst>
        </pc:spChg>
        <pc:spChg chg="add">
          <ac:chgData name="Minna Repola" userId="S::minrepo@poke.fi::65df7048-c706-42a1-b9bd-91239bdeca96" providerId="AD" clId="Web-{76115349-8FBA-CA18-4803-361FA7B6EBFE}" dt="2022-05-02T11:21:54.397" v="858"/>
          <ac:spMkLst>
            <pc:docMk/>
            <pc:sldMk cId="3569498061" sldId="296"/>
            <ac:spMk id="24" creationId="{E3020543-B24B-4EC4-8FFC-8DD88EEA91A8}"/>
          </ac:spMkLst>
        </pc:spChg>
        <pc:picChg chg="add mod">
          <ac:chgData name="Minna Repola" userId="S::minrepo@poke.fi::65df7048-c706-42a1-b9bd-91239bdeca96" providerId="AD" clId="Web-{76115349-8FBA-CA18-4803-361FA7B6EBFE}" dt="2022-05-02T11:21:54.397" v="858"/>
          <ac:picMkLst>
            <pc:docMk/>
            <pc:sldMk cId="3569498061" sldId="296"/>
            <ac:picMk id="4" creationId="{092BAF19-996E-071B-E34A-05270EF1E596}"/>
          </ac:picMkLst>
        </pc:picChg>
        <pc:cxnChg chg="add del">
          <ac:chgData name="Minna Repola" userId="S::minrepo@poke.fi::65df7048-c706-42a1-b9bd-91239bdeca96" providerId="AD" clId="Web-{76115349-8FBA-CA18-4803-361FA7B6EBFE}" dt="2022-05-02T11:21:48.522" v="855"/>
          <ac:cxnSpMkLst>
            <pc:docMk/>
            <pc:sldMk cId="3569498061" sldId="296"/>
            <ac:cxnSpMk id="11" creationId="{7EB498BD-8089-4626-91EA-4978EBEF535E}"/>
          </ac:cxnSpMkLst>
        </pc:cxnChg>
        <pc:cxnChg chg="add del">
          <ac:chgData name="Minna Repola" userId="S::minrepo@poke.fi::65df7048-c706-42a1-b9bd-91239bdeca96" providerId="AD" clId="Web-{76115349-8FBA-CA18-4803-361FA7B6EBFE}" dt="2022-05-02T11:21:54.397" v="857"/>
          <ac:cxnSpMkLst>
            <pc:docMk/>
            <pc:sldMk cId="3569498061" sldId="296"/>
            <ac:cxnSpMk id="19" creationId="{C49DA8F6-BCC1-4447-B54C-57856834B94B}"/>
          </ac:cxnSpMkLst>
        </pc:cxnChg>
        <pc:cxnChg chg="add">
          <ac:chgData name="Minna Repola" userId="S::minrepo@poke.fi::65df7048-c706-42a1-b9bd-91239bdeca96" providerId="AD" clId="Web-{76115349-8FBA-CA18-4803-361FA7B6EBFE}" dt="2022-05-02T11:21:54.397" v="858"/>
          <ac:cxnSpMkLst>
            <pc:docMk/>
            <pc:sldMk cId="3569498061" sldId="296"/>
            <ac:cxnSpMk id="22" creationId="{7EB498BD-8089-4626-91EA-4978EBEF535E}"/>
          </ac:cxnSpMkLst>
        </pc:cxnChg>
      </pc:sldChg>
      <pc:sldChg chg="addSp delSp modSp new mod setBg">
        <pc:chgData name="Minna Repola" userId="S::minrepo@poke.fi::65df7048-c706-42a1-b9bd-91239bdeca96" providerId="AD" clId="Web-{76115349-8FBA-CA18-4803-361FA7B6EBFE}" dt="2022-05-02T11:37:16.859" v="861"/>
        <pc:sldMkLst>
          <pc:docMk/>
          <pc:sldMk cId="2308548842" sldId="297"/>
        </pc:sldMkLst>
        <pc:spChg chg="mod">
          <ac:chgData name="Minna Repola" userId="S::minrepo@poke.fi::65df7048-c706-42a1-b9bd-91239bdeca96" providerId="AD" clId="Web-{76115349-8FBA-CA18-4803-361FA7B6EBFE}" dt="2022-05-02T11:37:16.859" v="861"/>
          <ac:spMkLst>
            <pc:docMk/>
            <pc:sldMk cId="2308548842" sldId="297"/>
            <ac:spMk id="2" creationId="{A5A8C799-9AB4-D996-30C2-5BF4FB115A1E}"/>
          </ac:spMkLst>
        </pc:spChg>
        <pc:spChg chg="del mod">
          <ac:chgData name="Minna Repola" userId="S::minrepo@poke.fi::65df7048-c706-42a1-b9bd-91239bdeca96" providerId="AD" clId="Web-{76115349-8FBA-CA18-4803-361FA7B6EBFE}" dt="2022-05-02T11:37:16.859" v="861"/>
          <ac:spMkLst>
            <pc:docMk/>
            <pc:sldMk cId="2308548842" sldId="297"/>
            <ac:spMk id="3" creationId="{38552ABB-E007-7123-6770-41DBCA52C723}"/>
          </ac:spMkLst>
        </pc:spChg>
        <pc:spChg chg="add del">
          <ac:chgData name="Minna Repola" userId="S::minrepo@poke.fi::65df7048-c706-42a1-b9bd-91239bdeca96" providerId="AD" clId="Web-{76115349-8FBA-CA18-4803-361FA7B6EBFE}" dt="2022-05-02T11:37:16.843" v="860"/>
          <ac:spMkLst>
            <pc:docMk/>
            <pc:sldMk cId="2308548842" sldId="297"/>
            <ac:spMk id="9" creationId="{7EE0A6B3-EB7E-45AA-ADB6-138489E0CD75}"/>
          </ac:spMkLst>
        </pc:spChg>
        <pc:spChg chg="add del">
          <ac:chgData name="Minna Repola" userId="S::minrepo@poke.fi::65df7048-c706-42a1-b9bd-91239bdeca96" providerId="AD" clId="Web-{76115349-8FBA-CA18-4803-361FA7B6EBFE}" dt="2022-05-02T11:37:16.843" v="860"/>
          <ac:spMkLst>
            <pc:docMk/>
            <pc:sldMk cId="2308548842" sldId="297"/>
            <ac:spMk id="11" creationId="{0C0EA1AB-DC8C-4976-9474-9313A673D4E9}"/>
          </ac:spMkLst>
        </pc:spChg>
        <pc:spChg chg="add del">
          <ac:chgData name="Minna Repola" userId="S::minrepo@poke.fi::65df7048-c706-42a1-b9bd-91239bdeca96" providerId="AD" clId="Web-{76115349-8FBA-CA18-4803-361FA7B6EBFE}" dt="2022-05-02T11:37:16.843" v="860"/>
          <ac:spMkLst>
            <pc:docMk/>
            <pc:sldMk cId="2308548842" sldId="297"/>
            <ac:spMk id="13" creationId="{6CB927A4-E432-4310-9CD5-E89FF5063179}"/>
          </ac:spMkLst>
        </pc:spChg>
        <pc:spChg chg="add del">
          <ac:chgData name="Minna Repola" userId="S::minrepo@poke.fi::65df7048-c706-42a1-b9bd-91239bdeca96" providerId="AD" clId="Web-{76115349-8FBA-CA18-4803-361FA7B6EBFE}" dt="2022-05-02T11:37:16.843" v="860"/>
          <ac:spMkLst>
            <pc:docMk/>
            <pc:sldMk cId="2308548842" sldId="297"/>
            <ac:spMk id="15" creationId="{E3020543-B24B-4EC4-8FFC-8DD88EEA91A8}"/>
          </ac:spMkLst>
        </pc:spChg>
        <pc:spChg chg="add del">
          <ac:chgData name="Minna Repola" userId="S::minrepo@poke.fi::65df7048-c706-42a1-b9bd-91239bdeca96" providerId="AD" clId="Web-{76115349-8FBA-CA18-4803-361FA7B6EBFE}" dt="2022-05-02T11:37:16.843" v="860"/>
          <ac:spMkLst>
            <pc:docMk/>
            <pc:sldMk cId="2308548842" sldId="297"/>
            <ac:spMk id="17" creationId="{1453BF6C-B012-48B7-B4E8-6D7AC7C27D02}"/>
          </ac:spMkLst>
        </pc:spChg>
        <pc:spChg chg="add">
          <ac:chgData name="Minna Repola" userId="S::minrepo@poke.fi::65df7048-c706-42a1-b9bd-91239bdeca96" providerId="AD" clId="Web-{76115349-8FBA-CA18-4803-361FA7B6EBFE}" dt="2022-05-02T11:37:16.859" v="861"/>
          <ac:spMkLst>
            <pc:docMk/>
            <pc:sldMk cId="2308548842" sldId="297"/>
            <ac:spMk id="21" creationId="{2659FDB4-FCBE-4A89-B46D-43D4FA54464D}"/>
          </ac:spMkLst>
        </pc:spChg>
        <pc:graphicFrameChg chg="add">
          <ac:chgData name="Minna Repola" userId="S::minrepo@poke.fi::65df7048-c706-42a1-b9bd-91239bdeca96" providerId="AD" clId="Web-{76115349-8FBA-CA18-4803-361FA7B6EBFE}" dt="2022-05-02T11:37:16.859" v="861"/>
          <ac:graphicFrameMkLst>
            <pc:docMk/>
            <pc:sldMk cId="2308548842" sldId="297"/>
            <ac:graphicFrameMk id="23" creationId="{41A1B752-54E1-8534-E97A-2E265D4DD827}"/>
          </ac:graphicFrameMkLst>
        </pc:graphicFrameChg>
        <pc:picChg chg="add del">
          <ac:chgData name="Minna Repola" userId="S::minrepo@poke.fi::65df7048-c706-42a1-b9bd-91239bdeca96" providerId="AD" clId="Web-{76115349-8FBA-CA18-4803-361FA7B6EBFE}" dt="2022-05-02T11:37:16.843" v="860"/>
          <ac:picMkLst>
            <pc:docMk/>
            <pc:sldMk cId="2308548842" sldId="297"/>
            <ac:picMk id="5" creationId="{D061C964-02DF-9D2F-7E0A-243EC6EB26B4}"/>
          </ac:picMkLst>
        </pc:picChg>
        <pc:cxnChg chg="add del">
          <ac:chgData name="Minna Repola" userId="S::minrepo@poke.fi::65df7048-c706-42a1-b9bd-91239bdeca96" providerId="AD" clId="Web-{76115349-8FBA-CA18-4803-361FA7B6EBFE}" dt="2022-05-02T11:37:16.843" v="860"/>
          <ac:cxnSpMkLst>
            <pc:docMk/>
            <pc:sldMk cId="2308548842" sldId="297"/>
            <ac:cxnSpMk id="19" creationId="{C49DA8F6-BCC1-4447-B54C-57856834B94B}"/>
          </ac:cxnSpMkLst>
        </pc:cxnChg>
        <pc:cxnChg chg="add">
          <ac:chgData name="Minna Repola" userId="S::minrepo@poke.fi::65df7048-c706-42a1-b9bd-91239bdeca96" providerId="AD" clId="Web-{76115349-8FBA-CA18-4803-361FA7B6EBFE}" dt="2022-05-02T11:37:16.859" v="861"/>
          <ac:cxnSpMkLst>
            <pc:docMk/>
            <pc:sldMk cId="2308548842" sldId="297"/>
            <ac:cxnSpMk id="22" creationId="{C8F51B3F-8331-4E4A-AE96-D47B1006EEAD}"/>
          </ac:cxnSpMkLst>
        </pc:cxnChg>
      </pc:sldChg>
      <pc:sldChg chg="addSp modSp new mod modClrScheme chgLayout">
        <pc:chgData name="Minna Repola" userId="S::minrepo@poke.fi::65df7048-c706-42a1-b9bd-91239bdeca96" providerId="AD" clId="Web-{76115349-8FBA-CA18-4803-361FA7B6EBFE}" dt="2022-05-02T10:52:40.100" v="723" actId="20577"/>
        <pc:sldMkLst>
          <pc:docMk/>
          <pc:sldMk cId="3058440591" sldId="298"/>
        </pc:sldMkLst>
        <pc:spChg chg="mod ord">
          <ac:chgData name="Minna Repola" userId="S::minrepo@poke.fi::65df7048-c706-42a1-b9bd-91239bdeca96" providerId="AD" clId="Web-{76115349-8FBA-CA18-4803-361FA7B6EBFE}" dt="2022-05-02T10:48:19.796" v="586"/>
          <ac:spMkLst>
            <pc:docMk/>
            <pc:sldMk cId="3058440591" sldId="298"/>
            <ac:spMk id="2" creationId="{0F060BBC-7926-A623-5FAB-009990D63EA9}"/>
          </ac:spMkLst>
        </pc:spChg>
        <pc:spChg chg="mod ord">
          <ac:chgData name="Minna Repola" userId="S::minrepo@poke.fi::65df7048-c706-42a1-b9bd-91239bdeca96" providerId="AD" clId="Web-{76115349-8FBA-CA18-4803-361FA7B6EBFE}" dt="2022-05-02T10:52:40.100" v="723" actId="20577"/>
          <ac:spMkLst>
            <pc:docMk/>
            <pc:sldMk cId="3058440591" sldId="298"/>
            <ac:spMk id="3" creationId="{6FB1E27E-C698-5DFD-DD9A-8D0A1C025284}"/>
          </ac:spMkLst>
        </pc:spChg>
        <pc:spChg chg="add mod ord">
          <ac:chgData name="Minna Repola" userId="S::minrepo@poke.fi::65df7048-c706-42a1-b9bd-91239bdeca96" providerId="AD" clId="Web-{76115349-8FBA-CA18-4803-361FA7B6EBFE}" dt="2022-05-02T10:51:13.457" v="672" actId="20577"/>
          <ac:spMkLst>
            <pc:docMk/>
            <pc:sldMk cId="3058440591" sldId="298"/>
            <ac:spMk id="4" creationId="{77C800E5-644E-3CEA-BF87-CFCE0FFFA726}"/>
          </ac:spMkLst>
        </pc:spChg>
        <pc:spChg chg="add mod ord">
          <ac:chgData name="Minna Repola" userId="S::minrepo@poke.fi::65df7048-c706-42a1-b9bd-91239bdeca96" providerId="AD" clId="Web-{76115349-8FBA-CA18-4803-361FA7B6EBFE}" dt="2022-05-02T10:48:28.875" v="589" actId="20577"/>
          <ac:spMkLst>
            <pc:docMk/>
            <pc:sldMk cId="3058440591" sldId="298"/>
            <ac:spMk id="5" creationId="{80CC0F75-BE8D-CFEF-0D0A-8CAEB8B0BB7B}"/>
          </ac:spMkLst>
        </pc:spChg>
        <pc:spChg chg="add mod ord">
          <ac:chgData name="Minna Repola" userId="S::minrepo@poke.fi::65df7048-c706-42a1-b9bd-91239bdeca96" providerId="AD" clId="Web-{76115349-8FBA-CA18-4803-361FA7B6EBFE}" dt="2022-05-02T10:48:35.187" v="594" actId="20577"/>
          <ac:spMkLst>
            <pc:docMk/>
            <pc:sldMk cId="3058440591" sldId="298"/>
            <ac:spMk id="6" creationId="{5C0892A0-7FCB-EEFD-953F-9550F2577F0B}"/>
          </ac:spMkLst>
        </pc:spChg>
      </pc:sldChg>
      <pc:sldChg chg="addSp delSp modSp new ord">
        <pc:chgData name="Minna Repola" userId="S::minrepo@poke.fi::65df7048-c706-42a1-b9bd-91239bdeca96" providerId="AD" clId="Web-{76115349-8FBA-CA18-4803-361FA7B6EBFE}" dt="2022-05-02T11:19:24.346" v="852"/>
        <pc:sldMkLst>
          <pc:docMk/>
          <pc:sldMk cId="2335986411" sldId="299"/>
        </pc:sldMkLst>
        <pc:spChg chg="mod">
          <ac:chgData name="Minna Repola" userId="S::minrepo@poke.fi::65df7048-c706-42a1-b9bd-91239bdeca96" providerId="AD" clId="Web-{76115349-8FBA-CA18-4803-361FA7B6EBFE}" dt="2022-05-02T11:18:07.781" v="838" actId="20577"/>
          <ac:spMkLst>
            <pc:docMk/>
            <pc:sldMk cId="2335986411" sldId="299"/>
            <ac:spMk id="2" creationId="{4B06AC54-BE61-394A-AA69-5D8E38DBF491}"/>
          </ac:spMkLst>
        </pc:spChg>
        <pc:spChg chg="del">
          <ac:chgData name="Minna Repola" userId="S::minrepo@poke.fi::65df7048-c706-42a1-b9bd-91239bdeca96" providerId="AD" clId="Web-{76115349-8FBA-CA18-4803-361FA7B6EBFE}" dt="2022-05-02T11:18:01.141" v="836"/>
          <ac:spMkLst>
            <pc:docMk/>
            <pc:sldMk cId="2335986411" sldId="299"/>
            <ac:spMk id="3" creationId="{92991154-23EA-5E19-ED88-298CEFC6DFF1}"/>
          </ac:spMkLst>
        </pc:spChg>
        <pc:picChg chg="add mod ord">
          <ac:chgData name="Minna Repola" userId="S::minrepo@poke.fi::65df7048-c706-42a1-b9bd-91239bdeca96" providerId="AD" clId="Web-{76115349-8FBA-CA18-4803-361FA7B6EBFE}" dt="2022-05-02T11:18:55.751" v="851" actId="14100"/>
          <ac:picMkLst>
            <pc:docMk/>
            <pc:sldMk cId="2335986411" sldId="299"/>
            <ac:picMk id="4" creationId="{BAEDE112-8631-5F33-7EE2-678C969BD2A5}"/>
          </ac:picMkLst>
        </pc:picChg>
      </pc:sldChg>
    </pc:docChg>
  </pc:docChgLst>
  <pc:docChgLst>
    <pc:chgData name="Minna Repola" userId="S::minrepo@poke.fi::65df7048-c706-42a1-b9bd-91239bdeca96" providerId="AD" clId="Web-{F16B0430-385A-6F9E-61CE-0406647D21DD}"/>
    <pc:docChg chg="addSld modSld sldOrd">
      <pc:chgData name="Minna Repola" userId="S::minrepo@poke.fi::65df7048-c706-42a1-b9bd-91239bdeca96" providerId="AD" clId="Web-{F16B0430-385A-6F9E-61CE-0406647D21DD}" dt="2021-03-23T13:14:20.357" v="260"/>
      <pc:docMkLst>
        <pc:docMk/>
      </pc:docMkLst>
      <pc:sldChg chg="delSp modSp">
        <pc:chgData name="Minna Repola" userId="S::minrepo@poke.fi::65df7048-c706-42a1-b9bd-91239bdeca96" providerId="AD" clId="Web-{F16B0430-385A-6F9E-61CE-0406647D21DD}" dt="2021-03-23T13:01:07.520" v="2"/>
        <pc:sldMkLst>
          <pc:docMk/>
          <pc:sldMk cId="1199252200" sldId="256"/>
        </pc:sldMkLst>
        <pc:spChg chg="del mod">
          <ac:chgData name="Minna Repola" userId="S::minrepo@poke.fi::65df7048-c706-42a1-b9bd-91239bdeca96" providerId="AD" clId="Web-{F16B0430-385A-6F9E-61CE-0406647D21DD}" dt="2021-03-23T13:01:07.520" v="2"/>
          <ac:spMkLst>
            <pc:docMk/>
            <pc:sldMk cId="1199252200" sldId="256"/>
            <ac:spMk id="3" creationId="{9AD2F51B-0BC1-4D18-BFDD-9E22777821B7}"/>
          </ac:spMkLst>
        </pc:spChg>
      </pc:sldChg>
      <pc:sldChg chg="modSp ord">
        <pc:chgData name="Minna Repola" userId="S::minrepo@poke.fi::65df7048-c706-42a1-b9bd-91239bdeca96" providerId="AD" clId="Web-{F16B0430-385A-6F9E-61CE-0406647D21DD}" dt="2021-03-23T13:06:37.618" v="43" actId="20577"/>
        <pc:sldMkLst>
          <pc:docMk/>
          <pc:sldMk cId="1721422629" sldId="278"/>
        </pc:sldMkLst>
        <pc:spChg chg="mod">
          <ac:chgData name="Minna Repola" userId="S::minrepo@poke.fi::65df7048-c706-42a1-b9bd-91239bdeca96" providerId="AD" clId="Web-{F16B0430-385A-6F9E-61CE-0406647D21DD}" dt="2021-03-23T13:06:37.618" v="43" actId="20577"/>
          <ac:spMkLst>
            <pc:docMk/>
            <pc:sldMk cId="1721422629" sldId="278"/>
            <ac:spMk id="3" creationId="{C1DBC063-4A53-458D-A5E4-E5F5B65DD4AA}"/>
          </ac:spMkLst>
        </pc:spChg>
      </pc:sldChg>
      <pc:sldChg chg="delSp modSp new">
        <pc:chgData name="Minna Repola" userId="S::minrepo@poke.fi::65df7048-c706-42a1-b9bd-91239bdeca96" providerId="AD" clId="Web-{F16B0430-385A-6F9E-61CE-0406647D21DD}" dt="2021-03-23T13:14:20.357" v="260"/>
        <pc:sldMkLst>
          <pc:docMk/>
          <pc:sldMk cId="890485057" sldId="279"/>
        </pc:sldMkLst>
        <pc:spChg chg="del mod">
          <ac:chgData name="Minna Repola" userId="S::minrepo@poke.fi::65df7048-c706-42a1-b9bd-91239bdeca96" providerId="AD" clId="Web-{F16B0430-385A-6F9E-61CE-0406647D21DD}" dt="2021-03-23T13:14:20.357" v="260"/>
          <ac:spMkLst>
            <pc:docMk/>
            <pc:sldMk cId="890485057" sldId="279"/>
            <ac:spMk id="2" creationId="{1121062E-A1B1-44EF-B0EF-41F6B0BA5F70}"/>
          </ac:spMkLst>
        </pc:spChg>
        <pc:spChg chg="mod">
          <ac:chgData name="Minna Repola" userId="S::minrepo@poke.fi::65df7048-c706-42a1-b9bd-91239bdeca96" providerId="AD" clId="Web-{F16B0430-385A-6F9E-61CE-0406647D21DD}" dt="2021-03-23T13:14:10.123" v="258" actId="20577"/>
          <ac:spMkLst>
            <pc:docMk/>
            <pc:sldMk cId="890485057" sldId="279"/>
            <ac:spMk id="3" creationId="{69114D99-88E1-4A2E-899A-54B2AA180A5B}"/>
          </ac:spMkLst>
        </pc:spChg>
      </pc:sldChg>
    </pc:docChg>
  </pc:docChgLst>
  <pc:docChgLst>
    <pc:chgData name="Minna Repola" userId="S::minrepo@poke.fi::65df7048-c706-42a1-b9bd-91239bdeca96" providerId="AD" clId="Web-{CE611F67-492C-CD93-2F45-08B24DF9A5B7}"/>
    <pc:docChg chg="modSld">
      <pc:chgData name="Minna Repola" userId="S::minrepo@poke.fi::65df7048-c706-42a1-b9bd-91239bdeca96" providerId="AD" clId="Web-{CE611F67-492C-CD93-2F45-08B24DF9A5B7}" dt="2021-08-13T06:24:27.575" v="12" actId="20577"/>
      <pc:docMkLst>
        <pc:docMk/>
      </pc:docMkLst>
      <pc:sldChg chg="modSp">
        <pc:chgData name="Minna Repola" userId="S::minrepo@poke.fi::65df7048-c706-42a1-b9bd-91239bdeca96" providerId="AD" clId="Web-{CE611F67-492C-CD93-2F45-08B24DF9A5B7}" dt="2021-08-13T06:17:25.349" v="2" actId="20577"/>
        <pc:sldMkLst>
          <pc:docMk/>
          <pc:sldMk cId="2146436704" sldId="262"/>
        </pc:sldMkLst>
        <pc:spChg chg="mod">
          <ac:chgData name="Minna Repola" userId="S::minrepo@poke.fi::65df7048-c706-42a1-b9bd-91239bdeca96" providerId="AD" clId="Web-{CE611F67-492C-CD93-2F45-08B24DF9A5B7}" dt="2021-08-13T06:17:14.896" v="1" actId="20577"/>
          <ac:spMkLst>
            <pc:docMk/>
            <pc:sldMk cId="2146436704" sldId="262"/>
            <ac:spMk id="2" creationId="{73BD286F-C147-4292-8C23-4A2F2F6A1C4D}"/>
          </ac:spMkLst>
        </pc:spChg>
        <pc:spChg chg="mod">
          <ac:chgData name="Minna Repola" userId="S::minrepo@poke.fi::65df7048-c706-42a1-b9bd-91239bdeca96" providerId="AD" clId="Web-{CE611F67-492C-CD93-2F45-08B24DF9A5B7}" dt="2021-08-13T06:17:25.349" v="2" actId="20577"/>
          <ac:spMkLst>
            <pc:docMk/>
            <pc:sldMk cId="2146436704" sldId="262"/>
            <ac:spMk id="3" creationId="{DC27E9EE-E502-485E-976D-BDF502B8CFF8}"/>
          </ac:spMkLst>
        </pc:spChg>
      </pc:sldChg>
      <pc:sldChg chg="addSp delSp modSp mod setBg">
        <pc:chgData name="Minna Repola" userId="S::minrepo@poke.fi::65df7048-c706-42a1-b9bd-91239bdeca96" providerId="AD" clId="Web-{CE611F67-492C-CD93-2F45-08B24DF9A5B7}" dt="2021-08-13T06:24:27.575" v="12" actId="20577"/>
        <pc:sldMkLst>
          <pc:docMk/>
          <pc:sldMk cId="1953167258" sldId="294"/>
        </pc:sldMkLst>
        <pc:spChg chg="mod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2" creationId="{6B356AE2-0262-4C0D-B80C-F2E9B9108F37}"/>
          </ac:spMkLst>
        </pc:spChg>
        <pc:spChg chg="mod ord">
          <ac:chgData name="Minna Repola" userId="S::minrepo@poke.fi::65df7048-c706-42a1-b9bd-91239bdeca96" providerId="AD" clId="Web-{CE611F67-492C-CD93-2F45-08B24DF9A5B7}" dt="2021-08-13T06:24:27.575" v="12" actId="20577"/>
          <ac:spMkLst>
            <pc:docMk/>
            <pc:sldMk cId="1953167258" sldId="294"/>
            <ac:spMk id="3" creationId="{327C1D62-1AE9-40B8-B2BA-700F46B93CF2}"/>
          </ac:spMkLst>
        </pc:spChg>
        <pc:spChg chg="add del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9" creationId="{8D1AA55E-40D5-461B-A5A8-4AE8AAB71B08}"/>
          </ac:spMkLst>
        </pc:spChg>
        <pc:spChg chg="add del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13" creationId="{6CB927A4-E432-4310-9CD5-E89FF5063179}"/>
          </ac:spMkLst>
        </pc:spChg>
        <pc:spChg chg="add del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15" creationId="{E3020543-B24B-4EC4-8FFC-8DD88EEA91A8}"/>
          </ac:spMkLst>
        </pc:spChg>
        <pc:spChg chg="add del">
          <ac:chgData name="Minna Repola" userId="S::minrepo@poke.fi::65df7048-c706-42a1-b9bd-91239bdeca96" providerId="AD" clId="Web-{CE611F67-492C-CD93-2F45-08B24DF9A5B7}" dt="2021-08-13T06:24:08.136" v="10"/>
          <ac:spMkLst>
            <pc:docMk/>
            <pc:sldMk cId="1953167258" sldId="294"/>
            <ac:spMk id="17" creationId="{330C0765-5A38-4A34-880C-9CC4C2E14FBA}"/>
          </ac:spMkLst>
        </pc:spChg>
        <pc:spChg chg="add del">
          <ac:chgData name="Minna Repola" userId="S::minrepo@poke.fi::65df7048-c706-42a1-b9bd-91239bdeca96" providerId="AD" clId="Web-{CE611F67-492C-CD93-2F45-08B24DF9A5B7}" dt="2021-08-13T06:24:08.136" v="10"/>
          <ac:spMkLst>
            <pc:docMk/>
            <pc:sldMk cId="1953167258" sldId="294"/>
            <ac:spMk id="18" creationId="{B7DA268A-F88C-4936-8401-97C8C9861089}"/>
          </ac:spMkLst>
        </pc:spChg>
        <pc:spChg chg="add del">
          <ac:chgData name="Minna Repola" userId="S::minrepo@poke.fi::65df7048-c706-42a1-b9bd-91239bdeca96" providerId="AD" clId="Web-{CE611F67-492C-CD93-2F45-08B24DF9A5B7}" dt="2021-08-13T06:24:08.136" v="10"/>
          <ac:spMkLst>
            <pc:docMk/>
            <pc:sldMk cId="1953167258" sldId="294"/>
            <ac:spMk id="19" creationId="{2E48EAB8-CD1C-4BF5-A92C-BA11919E6EDF}"/>
          </ac:spMkLst>
        </pc:spChg>
        <pc:spChg chg="add del">
          <ac:chgData name="Minna Repola" userId="S::minrepo@poke.fi::65df7048-c706-42a1-b9bd-91239bdeca96" providerId="AD" clId="Web-{CE611F67-492C-CD93-2F45-08B24DF9A5B7}" dt="2021-08-13T06:23:40.760" v="8"/>
          <ac:spMkLst>
            <pc:docMk/>
            <pc:sldMk cId="1953167258" sldId="294"/>
            <ac:spMk id="20" creationId="{330C0765-5A38-4A34-880C-9CC4C2E14FBA}"/>
          </ac:spMkLst>
        </pc:spChg>
        <pc:spChg chg="add del">
          <ac:chgData name="Minna Repola" userId="S::minrepo@poke.fi::65df7048-c706-42a1-b9bd-91239bdeca96" providerId="AD" clId="Web-{CE611F67-492C-CD93-2F45-08B24DF9A5B7}" dt="2021-08-13T06:24:08.136" v="10"/>
          <ac:spMkLst>
            <pc:docMk/>
            <pc:sldMk cId="1953167258" sldId="294"/>
            <ac:spMk id="21" creationId="{F66F957D-AE64-4187-90D7-B24F1CC27F61}"/>
          </ac:spMkLst>
        </pc:spChg>
        <pc:spChg chg="add del">
          <ac:chgData name="Minna Repola" userId="S::minrepo@poke.fi::65df7048-c706-42a1-b9bd-91239bdeca96" providerId="AD" clId="Web-{CE611F67-492C-CD93-2F45-08B24DF9A5B7}" dt="2021-08-13T06:23:40.760" v="8"/>
          <ac:spMkLst>
            <pc:docMk/>
            <pc:sldMk cId="1953167258" sldId="294"/>
            <ac:spMk id="22" creationId="{B7DA268A-F88C-4936-8401-97C8C9861089}"/>
          </ac:spMkLst>
        </pc:spChg>
        <pc:spChg chg="add del">
          <ac:chgData name="Minna Repola" userId="S::minrepo@poke.fi::65df7048-c706-42a1-b9bd-91239bdeca96" providerId="AD" clId="Web-{CE611F67-492C-CD93-2F45-08B24DF9A5B7}" dt="2021-08-13T06:23:40.760" v="8"/>
          <ac:spMkLst>
            <pc:docMk/>
            <pc:sldMk cId="1953167258" sldId="294"/>
            <ac:spMk id="24" creationId="{2E48EAB8-CD1C-4BF5-A92C-BA11919E6EDF}"/>
          </ac:spMkLst>
        </pc:spChg>
        <pc:spChg chg="add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25" creationId="{8D1AA55E-40D5-461B-A5A8-4AE8AAB71B08}"/>
          </ac:spMkLst>
        </pc:spChg>
        <pc:spChg chg="add del">
          <ac:chgData name="Minna Repola" userId="S::minrepo@poke.fi::65df7048-c706-42a1-b9bd-91239bdeca96" providerId="AD" clId="Web-{CE611F67-492C-CD93-2F45-08B24DF9A5B7}" dt="2021-08-13T06:23:40.760" v="8"/>
          <ac:spMkLst>
            <pc:docMk/>
            <pc:sldMk cId="1953167258" sldId="294"/>
            <ac:spMk id="26" creationId="{F66F957D-AE64-4187-90D7-B24F1CC27F61}"/>
          </ac:spMkLst>
        </pc:spChg>
        <pc:spChg chg="add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29" creationId="{6CB927A4-E432-4310-9CD5-E89FF5063179}"/>
          </ac:spMkLst>
        </pc:spChg>
        <pc:spChg chg="add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30" creationId="{E3020543-B24B-4EC4-8FFC-8DD88EEA91A8}"/>
          </ac:spMkLst>
        </pc:spChg>
        <pc:spChg chg="add">
          <ac:chgData name="Minna Repola" userId="S::minrepo@poke.fi::65df7048-c706-42a1-b9bd-91239bdeca96" providerId="AD" clId="Web-{CE611F67-492C-CD93-2F45-08B24DF9A5B7}" dt="2021-08-13T06:24:08.136" v="11"/>
          <ac:spMkLst>
            <pc:docMk/>
            <pc:sldMk cId="1953167258" sldId="294"/>
            <ac:spMk id="31" creationId="{1453BF6C-B012-48B7-B4E8-6D7AC7C27D02}"/>
          </ac:spMkLst>
        </pc:spChg>
        <pc:picChg chg="add mod">
          <ac:chgData name="Minna Repola" userId="S::minrepo@poke.fi::65df7048-c706-42a1-b9bd-91239bdeca96" providerId="AD" clId="Web-{CE611F67-492C-CD93-2F45-08B24DF9A5B7}" dt="2021-08-13T06:24:08.136" v="11"/>
          <ac:picMkLst>
            <pc:docMk/>
            <pc:sldMk cId="1953167258" sldId="294"/>
            <ac:picMk id="4" creationId="{6DC552B0-6255-46B6-8768-D4E9036DA807}"/>
          </ac:picMkLst>
        </pc:picChg>
        <pc:cxnChg chg="add del">
          <ac:chgData name="Minna Repola" userId="S::minrepo@poke.fi::65df7048-c706-42a1-b9bd-91239bdeca96" providerId="AD" clId="Web-{CE611F67-492C-CD93-2F45-08B24DF9A5B7}" dt="2021-08-13T06:24:08.136" v="11"/>
          <ac:cxnSpMkLst>
            <pc:docMk/>
            <pc:sldMk cId="1953167258" sldId="294"/>
            <ac:cxnSpMk id="11" creationId="{7EB498BD-8089-4626-91EA-4978EBEF535E}"/>
          </ac:cxnSpMkLst>
        </pc:cxnChg>
        <pc:cxnChg chg="add del">
          <ac:chgData name="Minna Repola" userId="S::minrepo@poke.fi::65df7048-c706-42a1-b9bd-91239bdeca96" providerId="AD" clId="Web-{CE611F67-492C-CD93-2F45-08B24DF9A5B7}" dt="2021-08-13T06:24:08.136" v="10"/>
          <ac:cxnSpMkLst>
            <pc:docMk/>
            <pc:sldMk cId="1953167258" sldId="294"/>
            <ac:cxnSpMk id="23" creationId="{C49DA8F6-BCC1-4447-B54C-57856834B94B}"/>
          </ac:cxnSpMkLst>
        </pc:cxnChg>
        <pc:cxnChg chg="add">
          <ac:chgData name="Minna Repola" userId="S::minrepo@poke.fi::65df7048-c706-42a1-b9bd-91239bdeca96" providerId="AD" clId="Web-{CE611F67-492C-CD93-2F45-08B24DF9A5B7}" dt="2021-08-13T06:24:08.136" v="11"/>
          <ac:cxnSpMkLst>
            <pc:docMk/>
            <pc:sldMk cId="1953167258" sldId="294"/>
            <ac:cxnSpMk id="27" creationId="{C49DA8F6-BCC1-4447-B54C-57856834B94B}"/>
          </ac:cxnSpMkLst>
        </pc:cxnChg>
        <pc:cxnChg chg="add del">
          <ac:chgData name="Minna Repola" userId="S::minrepo@poke.fi::65df7048-c706-42a1-b9bd-91239bdeca96" providerId="AD" clId="Web-{CE611F67-492C-CD93-2F45-08B24DF9A5B7}" dt="2021-08-13T06:23:40.760" v="8"/>
          <ac:cxnSpMkLst>
            <pc:docMk/>
            <pc:sldMk cId="1953167258" sldId="294"/>
            <ac:cxnSpMk id="28" creationId="{C49DA8F6-BCC1-4447-B54C-57856834B94B}"/>
          </ac:cxnSpMkLst>
        </pc:cxnChg>
      </pc:sldChg>
    </pc:docChg>
  </pc:docChgLst>
  <pc:docChgLst>
    <pc:chgData name="Minna Repola" userId="S::minrepo@poke.fi::65df7048-c706-42a1-b9bd-91239bdeca96" providerId="AD" clId="Web-{3C52B79F-0082-B000-D7D3-0231ECB1B53B}"/>
    <pc:docChg chg="addSld delSld modSld">
      <pc:chgData name="Minna Repola" userId="S::minrepo@poke.fi::65df7048-c706-42a1-b9bd-91239bdeca96" providerId="AD" clId="Web-{3C52B79F-0082-B000-D7D3-0231ECB1B53B}" dt="2021-03-24T07:18:23.204" v="567" actId="20577"/>
      <pc:docMkLst>
        <pc:docMk/>
      </pc:docMkLst>
      <pc:sldChg chg="del">
        <pc:chgData name="Minna Repola" userId="S::minrepo@poke.fi::65df7048-c706-42a1-b9bd-91239bdeca96" providerId="AD" clId="Web-{3C52B79F-0082-B000-D7D3-0231ECB1B53B}" dt="2021-03-24T06:41:54.199" v="2"/>
        <pc:sldMkLst>
          <pc:docMk/>
          <pc:sldMk cId="2374655450" sldId="280"/>
        </pc:sldMkLst>
      </pc:sldChg>
      <pc:sldChg chg="del">
        <pc:chgData name="Minna Repola" userId="S::minrepo@poke.fi::65df7048-c706-42a1-b9bd-91239bdeca96" providerId="AD" clId="Web-{3C52B79F-0082-B000-D7D3-0231ECB1B53B}" dt="2021-03-24T06:42:32.763" v="4"/>
        <pc:sldMkLst>
          <pc:docMk/>
          <pc:sldMk cId="3248206197" sldId="281"/>
        </pc:sldMkLst>
      </pc:sldChg>
      <pc:sldChg chg="new del">
        <pc:chgData name="Minna Repola" userId="S::minrepo@poke.fi::65df7048-c706-42a1-b9bd-91239bdeca96" providerId="AD" clId="Web-{3C52B79F-0082-B000-D7D3-0231ECB1B53B}" dt="2021-03-24T06:42:40.076" v="5"/>
        <pc:sldMkLst>
          <pc:docMk/>
          <pc:sldMk cId="2137512173" sldId="282"/>
        </pc:sldMkLst>
      </pc:sldChg>
      <pc:sldChg chg="add replId">
        <pc:chgData name="Minna Repola" userId="S::minrepo@poke.fi::65df7048-c706-42a1-b9bd-91239bdeca96" providerId="AD" clId="Web-{3C52B79F-0082-B000-D7D3-0231ECB1B53B}" dt="2021-03-24T06:41:47.183" v="1"/>
        <pc:sldMkLst>
          <pc:docMk/>
          <pc:sldMk cId="1129313497" sldId="283"/>
        </pc:sldMkLst>
      </pc:sldChg>
      <pc:sldChg chg="modSp add replId">
        <pc:chgData name="Minna Repola" userId="S::minrepo@poke.fi::65df7048-c706-42a1-b9bd-91239bdeca96" providerId="AD" clId="Web-{3C52B79F-0082-B000-D7D3-0231ECB1B53B}" dt="2021-03-24T06:57:02.440" v="324" actId="20577"/>
        <pc:sldMkLst>
          <pc:docMk/>
          <pc:sldMk cId="38457087" sldId="284"/>
        </pc:sldMkLst>
        <pc:spChg chg="mod">
          <ac:chgData name="Minna Repola" userId="S::minrepo@poke.fi::65df7048-c706-42a1-b9bd-91239bdeca96" providerId="AD" clId="Web-{3C52B79F-0082-B000-D7D3-0231ECB1B53B}" dt="2021-03-24T06:57:02.440" v="324" actId="20577"/>
          <ac:spMkLst>
            <pc:docMk/>
            <pc:sldMk cId="38457087" sldId="284"/>
            <ac:spMk id="3" creationId="{D9AA9345-AA13-48A3-B81F-AC23A5F3B151}"/>
          </ac:spMkLst>
        </pc:spChg>
      </pc:sldChg>
      <pc:sldChg chg="modSp new">
        <pc:chgData name="Minna Repola" userId="S::minrepo@poke.fi::65df7048-c706-42a1-b9bd-91239bdeca96" providerId="AD" clId="Web-{3C52B79F-0082-B000-D7D3-0231ECB1B53B}" dt="2021-03-24T07:18:23.204" v="567" actId="20577"/>
        <pc:sldMkLst>
          <pc:docMk/>
          <pc:sldMk cId="129485843" sldId="285"/>
        </pc:sldMkLst>
        <pc:spChg chg="mod">
          <ac:chgData name="Minna Repola" userId="S::minrepo@poke.fi::65df7048-c706-42a1-b9bd-91239bdeca96" providerId="AD" clId="Web-{3C52B79F-0082-B000-D7D3-0231ECB1B53B}" dt="2021-03-24T06:57:12.050" v="330" actId="20577"/>
          <ac:spMkLst>
            <pc:docMk/>
            <pc:sldMk cId="129485843" sldId="285"/>
            <ac:spMk id="2" creationId="{F91B996C-4A22-4D14-8DD1-384553ED5621}"/>
          </ac:spMkLst>
        </pc:spChg>
        <pc:spChg chg="mod">
          <ac:chgData name="Minna Repola" userId="S::minrepo@poke.fi::65df7048-c706-42a1-b9bd-91239bdeca96" providerId="AD" clId="Web-{3C52B79F-0082-B000-D7D3-0231ECB1B53B}" dt="2021-03-24T07:18:23.204" v="567" actId="20577"/>
          <ac:spMkLst>
            <pc:docMk/>
            <pc:sldMk cId="129485843" sldId="285"/>
            <ac:spMk id="3" creationId="{B59567EF-305A-42E5-A461-BA07B096B17C}"/>
          </ac:spMkLst>
        </pc:spChg>
      </pc:sldChg>
    </pc:docChg>
  </pc:docChgLst>
  <pc:docChgLst>
    <pc:chgData name="Minna Repola" userId="S::minrepo@poke.fi::65df7048-c706-42a1-b9bd-91239bdeca96" providerId="AD" clId="Web-{ADA2022C-4CD6-CF8E-F93B-1BEDDC4B1566}"/>
    <pc:docChg chg="addSld modSld">
      <pc:chgData name="Minna Repola" userId="S::minrepo@poke.fi::65df7048-c706-42a1-b9bd-91239bdeca96" providerId="AD" clId="Web-{ADA2022C-4CD6-CF8E-F93B-1BEDDC4B1566}" dt="2021-03-23T12:39:46.026" v="2318" actId="20577"/>
      <pc:docMkLst>
        <pc:docMk/>
      </pc:docMkLst>
      <pc:sldChg chg="modSp">
        <pc:chgData name="Minna Repola" userId="S::minrepo@poke.fi::65df7048-c706-42a1-b9bd-91239bdeca96" providerId="AD" clId="Web-{ADA2022C-4CD6-CF8E-F93B-1BEDDC4B1566}" dt="2021-03-23T10:40:44.113" v="145" actId="20577"/>
        <pc:sldMkLst>
          <pc:docMk/>
          <pc:sldMk cId="3812740290" sldId="267"/>
        </pc:sldMkLst>
        <pc:spChg chg="mod">
          <ac:chgData name="Minna Repola" userId="S::minrepo@poke.fi::65df7048-c706-42a1-b9bd-91239bdeca96" providerId="AD" clId="Web-{ADA2022C-4CD6-CF8E-F93B-1BEDDC4B1566}" dt="2021-03-23T10:40:44.113" v="145" actId="20577"/>
          <ac:spMkLst>
            <pc:docMk/>
            <pc:sldMk cId="3812740290" sldId="267"/>
            <ac:spMk id="3" creationId="{0E38ECEC-B482-47EA-B99A-4DBD2D6B9596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0:54:24.016" v="328" actId="20577"/>
        <pc:sldMkLst>
          <pc:docMk/>
          <pc:sldMk cId="2196576308" sldId="268"/>
        </pc:sldMkLst>
        <pc:spChg chg="mod">
          <ac:chgData name="Minna Repola" userId="S::minrepo@poke.fi::65df7048-c706-42a1-b9bd-91239bdeca96" providerId="AD" clId="Web-{ADA2022C-4CD6-CF8E-F93B-1BEDDC4B1566}" dt="2021-03-23T10:54:24.016" v="328" actId="20577"/>
          <ac:spMkLst>
            <pc:docMk/>
            <pc:sldMk cId="2196576308" sldId="268"/>
            <ac:spMk id="2" creationId="{273DA039-53B4-4C88-B433-E34FC207C35E}"/>
          </ac:spMkLst>
        </pc:spChg>
        <pc:spChg chg="mod">
          <ac:chgData name="Minna Repola" userId="S::minrepo@poke.fi::65df7048-c706-42a1-b9bd-91239bdeca96" providerId="AD" clId="Web-{ADA2022C-4CD6-CF8E-F93B-1BEDDC4B1566}" dt="2021-03-23T10:54:10.265" v="325" actId="20577"/>
          <ac:spMkLst>
            <pc:docMk/>
            <pc:sldMk cId="2196576308" sldId="268"/>
            <ac:spMk id="3" creationId="{87507C76-173D-4C8F-A8ED-28764C88EF77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1:03:41.026" v="582" actId="20577"/>
        <pc:sldMkLst>
          <pc:docMk/>
          <pc:sldMk cId="1889758426" sldId="269"/>
        </pc:sldMkLst>
        <pc:spChg chg="mod">
          <ac:chgData name="Minna Repola" userId="S::minrepo@poke.fi::65df7048-c706-42a1-b9bd-91239bdeca96" providerId="AD" clId="Web-{ADA2022C-4CD6-CF8E-F93B-1BEDDC4B1566}" dt="2021-03-23T10:54:28.985" v="333" actId="20577"/>
          <ac:spMkLst>
            <pc:docMk/>
            <pc:sldMk cId="1889758426" sldId="269"/>
            <ac:spMk id="2" creationId="{31D4AD2A-68A0-45EE-8B42-03603894DBA8}"/>
          </ac:spMkLst>
        </pc:spChg>
        <pc:spChg chg="mod">
          <ac:chgData name="Minna Repola" userId="S::minrepo@poke.fi::65df7048-c706-42a1-b9bd-91239bdeca96" providerId="AD" clId="Web-{ADA2022C-4CD6-CF8E-F93B-1BEDDC4B1566}" dt="2021-03-23T11:03:41.026" v="582" actId="20577"/>
          <ac:spMkLst>
            <pc:docMk/>
            <pc:sldMk cId="1889758426" sldId="269"/>
            <ac:spMk id="3" creationId="{67EE2754-5FE7-416C-BD80-C81F9F5B78BB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1:17:13.960" v="936" actId="20577"/>
        <pc:sldMkLst>
          <pc:docMk/>
          <pc:sldMk cId="265443775" sldId="270"/>
        </pc:sldMkLst>
        <pc:spChg chg="mod">
          <ac:chgData name="Minna Repola" userId="S::minrepo@poke.fi::65df7048-c706-42a1-b9bd-91239bdeca96" providerId="AD" clId="Web-{ADA2022C-4CD6-CF8E-F93B-1BEDDC4B1566}" dt="2021-03-23T11:06:08.146" v="628" actId="20577"/>
          <ac:spMkLst>
            <pc:docMk/>
            <pc:sldMk cId="265443775" sldId="270"/>
            <ac:spMk id="2" creationId="{B179EDA2-B67B-40E3-A36C-4074354E5118}"/>
          </ac:spMkLst>
        </pc:spChg>
        <pc:spChg chg="mod">
          <ac:chgData name="Minna Repola" userId="S::minrepo@poke.fi::65df7048-c706-42a1-b9bd-91239bdeca96" providerId="AD" clId="Web-{ADA2022C-4CD6-CF8E-F93B-1BEDDC4B1566}" dt="2021-03-23T11:17:13.960" v="936" actId="20577"/>
          <ac:spMkLst>
            <pc:docMk/>
            <pc:sldMk cId="265443775" sldId="270"/>
            <ac:spMk id="3" creationId="{7DED41B9-049E-46C7-9437-BD3031BA9B25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1:25:13.620" v="1119" actId="20577"/>
        <pc:sldMkLst>
          <pc:docMk/>
          <pc:sldMk cId="525453713" sldId="271"/>
        </pc:sldMkLst>
        <pc:spChg chg="mod">
          <ac:chgData name="Minna Repola" userId="S::minrepo@poke.fi::65df7048-c706-42a1-b9bd-91239bdeca96" providerId="AD" clId="Web-{ADA2022C-4CD6-CF8E-F93B-1BEDDC4B1566}" dt="2021-03-23T11:17:23.555" v="939" actId="20577"/>
          <ac:spMkLst>
            <pc:docMk/>
            <pc:sldMk cId="525453713" sldId="271"/>
            <ac:spMk id="2" creationId="{E389988D-DD27-46CA-8F73-B7DD5AF6A008}"/>
          </ac:spMkLst>
        </pc:spChg>
        <pc:spChg chg="mod">
          <ac:chgData name="Minna Repola" userId="S::minrepo@poke.fi::65df7048-c706-42a1-b9bd-91239bdeca96" providerId="AD" clId="Web-{ADA2022C-4CD6-CF8E-F93B-1BEDDC4B1566}" dt="2021-03-23T11:25:13.620" v="1119" actId="20577"/>
          <ac:spMkLst>
            <pc:docMk/>
            <pc:sldMk cId="525453713" sldId="271"/>
            <ac:spMk id="3" creationId="{BD561CCB-6D75-46B6-83C8-39E6B7F0A8E6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1:33:41.673" v="1316" actId="20577"/>
        <pc:sldMkLst>
          <pc:docMk/>
          <pc:sldMk cId="3135487743" sldId="272"/>
        </pc:sldMkLst>
        <pc:spChg chg="mod">
          <ac:chgData name="Minna Repola" userId="S::minrepo@poke.fi::65df7048-c706-42a1-b9bd-91239bdeca96" providerId="AD" clId="Web-{ADA2022C-4CD6-CF8E-F93B-1BEDDC4B1566}" dt="2021-03-23T11:26:03.093" v="1126" actId="20577"/>
          <ac:spMkLst>
            <pc:docMk/>
            <pc:sldMk cId="3135487743" sldId="272"/>
            <ac:spMk id="2" creationId="{BA23F0BA-9405-43BF-AE69-5869437C125C}"/>
          </ac:spMkLst>
        </pc:spChg>
        <pc:spChg chg="mod">
          <ac:chgData name="Minna Repola" userId="S::minrepo@poke.fi::65df7048-c706-42a1-b9bd-91239bdeca96" providerId="AD" clId="Web-{ADA2022C-4CD6-CF8E-F93B-1BEDDC4B1566}" dt="2021-03-23T11:33:41.673" v="1316" actId="20577"/>
          <ac:spMkLst>
            <pc:docMk/>
            <pc:sldMk cId="3135487743" sldId="272"/>
            <ac:spMk id="3" creationId="{58D52552-3ED5-4EC5-A4CE-BBC95C4AF5C2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1:51:06.297" v="1497" actId="20577"/>
        <pc:sldMkLst>
          <pc:docMk/>
          <pc:sldMk cId="2744022113" sldId="273"/>
        </pc:sldMkLst>
        <pc:spChg chg="mod">
          <ac:chgData name="Minna Repola" userId="S::minrepo@poke.fi::65df7048-c706-42a1-b9bd-91239bdeca96" providerId="AD" clId="Web-{ADA2022C-4CD6-CF8E-F93B-1BEDDC4B1566}" dt="2021-03-23T11:34:01.393" v="1325" actId="20577"/>
          <ac:spMkLst>
            <pc:docMk/>
            <pc:sldMk cId="2744022113" sldId="273"/>
            <ac:spMk id="2" creationId="{2811EB68-3E71-4E5A-B278-51055FCF73C4}"/>
          </ac:spMkLst>
        </pc:spChg>
        <pc:spChg chg="mod">
          <ac:chgData name="Minna Repola" userId="S::minrepo@poke.fi::65df7048-c706-42a1-b9bd-91239bdeca96" providerId="AD" clId="Web-{ADA2022C-4CD6-CF8E-F93B-1BEDDC4B1566}" dt="2021-03-23T11:51:06.297" v="1497" actId="20577"/>
          <ac:spMkLst>
            <pc:docMk/>
            <pc:sldMk cId="2744022113" sldId="273"/>
            <ac:spMk id="3" creationId="{E43B123C-66E3-4673-84CF-4DA07DE4F664}"/>
          </ac:spMkLst>
        </pc:spChg>
      </pc:sldChg>
      <pc:sldChg chg="delSp modSp new">
        <pc:chgData name="Minna Repola" userId="S::minrepo@poke.fi::65df7048-c706-42a1-b9bd-91239bdeca96" providerId="AD" clId="Web-{ADA2022C-4CD6-CF8E-F93B-1BEDDC4B1566}" dt="2021-03-23T12:00:55.966" v="1720" actId="20577"/>
        <pc:sldMkLst>
          <pc:docMk/>
          <pc:sldMk cId="1855981493" sldId="274"/>
        </pc:sldMkLst>
        <pc:spChg chg="del mod">
          <ac:chgData name="Minna Repola" userId="S::minrepo@poke.fi::65df7048-c706-42a1-b9bd-91239bdeca96" providerId="AD" clId="Web-{ADA2022C-4CD6-CF8E-F93B-1BEDDC4B1566}" dt="2021-03-23T11:51:44.941" v="1500"/>
          <ac:spMkLst>
            <pc:docMk/>
            <pc:sldMk cId="1855981493" sldId="274"/>
            <ac:spMk id="2" creationId="{3F8543F9-9120-43C5-BC13-5F256002296F}"/>
          </ac:spMkLst>
        </pc:spChg>
        <pc:spChg chg="mod">
          <ac:chgData name="Minna Repola" userId="S::minrepo@poke.fi::65df7048-c706-42a1-b9bd-91239bdeca96" providerId="AD" clId="Web-{ADA2022C-4CD6-CF8E-F93B-1BEDDC4B1566}" dt="2021-03-23T12:00:55.966" v="1720" actId="20577"/>
          <ac:spMkLst>
            <pc:docMk/>
            <pc:sldMk cId="1855981493" sldId="274"/>
            <ac:spMk id="3" creationId="{20B6A22C-19DD-4034-AE7B-28748AA29370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2:17:27.507" v="1935" actId="20577"/>
        <pc:sldMkLst>
          <pc:docMk/>
          <pc:sldMk cId="3292168917" sldId="275"/>
        </pc:sldMkLst>
        <pc:spChg chg="mod">
          <ac:chgData name="Minna Repola" userId="S::minrepo@poke.fi::65df7048-c706-42a1-b9bd-91239bdeca96" providerId="AD" clId="Web-{ADA2022C-4CD6-CF8E-F93B-1BEDDC4B1566}" dt="2021-03-23T12:02:18.034" v="1728" actId="20577"/>
          <ac:spMkLst>
            <pc:docMk/>
            <pc:sldMk cId="3292168917" sldId="275"/>
            <ac:spMk id="2" creationId="{CC84E374-0807-44CB-B29E-0FEE8B4840C9}"/>
          </ac:spMkLst>
        </pc:spChg>
        <pc:spChg chg="mod">
          <ac:chgData name="Minna Repola" userId="S::minrepo@poke.fi::65df7048-c706-42a1-b9bd-91239bdeca96" providerId="AD" clId="Web-{ADA2022C-4CD6-CF8E-F93B-1BEDDC4B1566}" dt="2021-03-23T12:17:27.507" v="1935" actId="20577"/>
          <ac:spMkLst>
            <pc:docMk/>
            <pc:sldMk cId="3292168917" sldId="275"/>
            <ac:spMk id="3" creationId="{1DBBBDCF-C88E-4E4A-A090-894196442B1D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2:26:51.798" v="2077" actId="20577"/>
        <pc:sldMkLst>
          <pc:docMk/>
          <pc:sldMk cId="2025122554" sldId="276"/>
        </pc:sldMkLst>
        <pc:spChg chg="mod">
          <ac:chgData name="Minna Repola" userId="S::minrepo@poke.fi::65df7048-c706-42a1-b9bd-91239bdeca96" providerId="AD" clId="Web-{ADA2022C-4CD6-CF8E-F93B-1BEDDC4B1566}" dt="2021-03-23T12:17:50.555" v="1950" actId="20577"/>
          <ac:spMkLst>
            <pc:docMk/>
            <pc:sldMk cId="2025122554" sldId="276"/>
            <ac:spMk id="2" creationId="{26E09A30-0AA4-4742-9DF8-8CB2F29C62E6}"/>
          </ac:spMkLst>
        </pc:spChg>
        <pc:spChg chg="mod">
          <ac:chgData name="Minna Repola" userId="S::minrepo@poke.fi::65df7048-c706-42a1-b9bd-91239bdeca96" providerId="AD" clId="Web-{ADA2022C-4CD6-CF8E-F93B-1BEDDC4B1566}" dt="2021-03-23T12:26:51.798" v="2077" actId="20577"/>
          <ac:spMkLst>
            <pc:docMk/>
            <pc:sldMk cId="2025122554" sldId="276"/>
            <ac:spMk id="3" creationId="{898B10AD-34CF-45F3-8D02-3ABD5A7D3398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2:36:45.560" v="2192" actId="20577"/>
        <pc:sldMkLst>
          <pc:docMk/>
          <pc:sldMk cId="4178789414" sldId="277"/>
        </pc:sldMkLst>
        <pc:spChg chg="mod">
          <ac:chgData name="Minna Repola" userId="S::minrepo@poke.fi::65df7048-c706-42a1-b9bd-91239bdeca96" providerId="AD" clId="Web-{ADA2022C-4CD6-CF8E-F93B-1BEDDC4B1566}" dt="2021-03-23T12:30:07.437" v="2084" actId="20577"/>
          <ac:spMkLst>
            <pc:docMk/>
            <pc:sldMk cId="4178789414" sldId="277"/>
            <ac:spMk id="2" creationId="{EE094FA8-6C38-4DD3-862E-BD3E4AE13260}"/>
          </ac:spMkLst>
        </pc:spChg>
        <pc:spChg chg="mod">
          <ac:chgData name="Minna Repola" userId="S::minrepo@poke.fi::65df7048-c706-42a1-b9bd-91239bdeca96" providerId="AD" clId="Web-{ADA2022C-4CD6-CF8E-F93B-1BEDDC4B1566}" dt="2021-03-23T12:36:45.560" v="2192" actId="20577"/>
          <ac:spMkLst>
            <pc:docMk/>
            <pc:sldMk cId="4178789414" sldId="277"/>
            <ac:spMk id="3" creationId="{3092B5A7-464E-42E8-8BC9-606BD69D6DC8}"/>
          </ac:spMkLst>
        </pc:spChg>
      </pc:sldChg>
      <pc:sldChg chg="modSp new">
        <pc:chgData name="Minna Repola" userId="S::minrepo@poke.fi::65df7048-c706-42a1-b9bd-91239bdeca96" providerId="AD" clId="Web-{ADA2022C-4CD6-CF8E-F93B-1BEDDC4B1566}" dt="2021-03-23T12:39:46.026" v="2318" actId="20577"/>
        <pc:sldMkLst>
          <pc:docMk/>
          <pc:sldMk cId="1721422629" sldId="278"/>
        </pc:sldMkLst>
        <pc:spChg chg="mod">
          <ac:chgData name="Minna Repola" userId="S::minrepo@poke.fi::65df7048-c706-42a1-b9bd-91239bdeca96" providerId="AD" clId="Web-{ADA2022C-4CD6-CF8E-F93B-1BEDDC4B1566}" dt="2021-03-23T12:37:16.218" v="2204" actId="20577"/>
          <ac:spMkLst>
            <pc:docMk/>
            <pc:sldMk cId="1721422629" sldId="278"/>
            <ac:spMk id="2" creationId="{07A4702D-A48A-4742-87EC-99B4D31FB5A7}"/>
          </ac:spMkLst>
        </pc:spChg>
        <pc:spChg chg="mod">
          <ac:chgData name="Minna Repola" userId="S::minrepo@poke.fi::65df7048-c706-42a1-b9bd-91239bdeca96" providerId="AD" clId="Web-{ADA2022C-4CD6-CF8E-F93B-1BEDDC4B1566}" dt="2021-03-23T12:39:46.026" v="2318" actId="20577"/>
          <ac:spMkLst>
            <pc:docMk/>
            <pc:sldMk cId="1721422629" sldId="278"/>
            <ac:spMk id="3" creationId="{C1DBC063-4A53-458D-A5E4-E5F5B65DD4AA}"/>
          </ac:spMkLst>
        </pc:spChg>
      </pc:sldChg>
    </pc:docChg>
  </pc:docChgLst>
  <pc:docChgLst>
    <pc:chgData name="Minna Repola" userId="S::minrepo@poke.fi::65df7048-c706-42a1-b9bd-91239bdeca96" providerId="AD" clId="Web-{62EC6459-07BA-1730-9DC8-70D52F5404E9}"/>
    <pc:docChg chg="modSld">
      <pc:chgData name="Minna Repola" userId="S::minrepo@poke.fi::65df7048-c706-42a1-b9bd-91239bdeca96" providerId="AD" clId="Web-{62EC6459-07BA-1730-9DC8-70D52F5404E9}" dt="2021-04-07T08:33:44.278" v="2" actId="20577"/>
      <pc:docMkLst>
        <pc:docMk/>
      </pc:docMkLst>
      <pc:sldChg chg="modSp">
        <pc:chgData name="Minna Repola" userId="S::minrepo@poke.fi::65df7048-c706-42a1-b9bd-91239bdeca96" providerId="AD" clId="Web-{62EC6459-07BA-1730-9DC8-70D52F5404E9}" dt="2021-04-07T08:33:44.278" v="2" actId="20577"/>
        <pc:sldMkLst>
          <pc:docMk/>
          <pc:sldMk cId="1953167258" sldId="294"/>
        </pc:sldMkLst>
        <pc:spChg chg="mod">
          <ac:chgData name="Minna Repola" userId="S::minrepo@poke.fi::65df7048-c706-42a1-b9bd-91239bdeca96" providerId="AD" clId="Web-{62EC6459-07BA-1730-9DC8-70D52F5404E9}" dt="2021-04-07T08:33:44.278" v="2" actId="20577"/>
          <ac:spMkLst>
            <pc:docMk/>
            <pc:sldMk cId="1953167258" sldId="294"/>
            <ac:spMk id="3" creationId="{327C1D62-1AE9-40B8-B2BA-700F46B93CF2}"/>
          </ac:spMkLst>
        </pc:spChg>
      </pc:sldChg>
    </pc:docChg>
  </pc:docChgLst>
  <pc:docChgLst>
    <pc:chgData name="Minna Repola" userId="S::minrepo@poke.fi::65df7048-c706-42a1-b9bd-91239bdeca96" providerId="AD" clId="Web-{072FC78E-26D9-FF1D-E3DB-340C8F88C58E}"/>
    <pc:docChg chg="addSld modSld">
      <pc:chgData name="Minna Repola" userId="S::minrepo@poke.fi::65df7048-c706-42a1-b9bd-91239bdeca96" providerId="AD" clId="Web-{072FC78E-26D9-FF1D-E3DB-340C8F88C58E}" dt="2021-03-23T13:22:30.901" v="21" actId="20577"/>
      <pc:docMkLst>
        <pc:docMk/>
      </pc:docMkLst>
      <pc:sldChg chg="addSp delSp modSp new">
        <pc:chgData name="Minna Repola" userId="S::minrepo@poke.fi::65df7048-c706-42a1-b9bd-91239bdeca96" providerId="AD" clId="Web-{072FC78E-26D9-FF1D-E3DB-340C8F88C58E}" dt="2021-03-23T13:18:45.404" v="11" actId="20577"/>
        <pc:sldMkLst>
          <pc:docMk/>
          <pc:sldMk cId="2374655450" sldId="280"/>
        </pc:sldMkLst>
        <pc:spChg chg="mod">
          <ac:chgData name="Minna Repola" userId="S::minrepo@poke.fi::65df7048-c706-42a1-b9bd-91239bdeca96" providerId="AD" clId="Web-{072FC78E-26D9-FF1D-E3DB-340C8F88C58E}" dt="2021-03-23T13:18:45.404" v="11" actId="20577"/>
          <ac:spMkLst>
            <pc:docMk/>
            <pc:sldMk cId="2374655450" sldId="280"/>
            <ac:spMk id="2" creationId="{391C3521-69AB-439A-96E1-E9B0320424DE}"/>
          </ac:spMkLst>
        </pc:spChg>
        <pc:spChg chg="del">
          <ac:chgData name="Minna Repola" userId="S::minrepo@poke.fi::65df7048-c706-42a1-b9bd-91239bdeca96" providerId="AD" clId="Web-{072FC78E-26D9-FF1D-E3DB-340C8F88C58E}" dt="2021-03-23T13:18:16.293" v="1"/>
          <ac:spMkLst>
            <pc:docMk/>
            <pc:sldMk cId="2374655450" sldId="280"/>
            <ac:spMk id="3" creationId="{A79F7680-C304-4DEF-8EFE-3A0355D6093A}"/>
          </ac:spMkLst>
        </pc:spChg>
        <pc:picChg chg="add mod ord">
          <ac:chgData name="Minna Repola" userId="S::minrepo@poke.fi::65df7048-c706-42a1-b9bd-91239bdeca96" providerId="AD" clId="Web-{072FC78E-26D9-FF1D-E3DB-340C8F88C58E}" dt="2021-03-23T13:18:16.293" v="1"/>
          <ac:picMkLst>
            <pc:docMk/>
            <pc:sldMk cId="2374655450" sldId="280"/>
            <ac:picMk id="4" creationId="{A486C04A-BCB6-451F-BD71-BD4A0E0A483F}"/>
          </ac:picMkLst>
        </pc:picChg>
      </pc:sldChg>
      <pc:sldChg chg="modSp new">
        <pc:chgData name="Minna Repola" userId="S::minrepo@poke.fi::65df7048-c706-42a1-b9bd-91239bdeca96" providerId="AD" clId="Web-{072FC78E-26D9-FF1D-E3DB-340C8F88C58E}" dt="2021-03-23T13:22:30.901" v="21" actId="20577"/>
        <pc:sldMkLst>
          <pc:docMk/>
          <pc:sldMk cId="3248206197" sldId="281"/>
        </pc:sldMkLst>
        <pc:spChg chg="mod">
          <ac:chgData name="Minna Repola" userId="S::minrepo@poke.fi::65df7048-c706-42a1-b9bd-91239bdeca96" providerId="AD" clId="Web-{072FC78E-26D9-FF1D-E3DB-340C8F88C58E}" dt="2021-03-23T13:22:30.901" v="21" actId="20577"/>
          <ac:spMkLst>
            <pc:docMk/>
            <pc:sldMk cId="3248206197" sldId="281"/>
            <ac:spMk id="2" creationId="{7518E8D8-E86F-417F-A582-867CC89EAE3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22761-B858-4BAC-AC17-E934F92C2F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8FA532-42E6-43DB-BF4C-FF02944E2FC2}">
      <dgm:prSet/>
      <dgm:spPr/>
      <dgm:t>
        <a:bodyPr/>
        <a:lstStyle/>
        <a:p>
          <a:r>
            <a:rPr lang="fi-FI"/>
            <a:t>Kissa on pieniä eläimiä saalistava peto, kuten pieniä nisäkkäitä ja lintuja</a:t>
          </a:r>
          <a:endParaRPr lang="en-US"/>
        </a:p>
      </dgm:t>
    </dgm:pt>
    <dgm:pt modelId="{A5F0468F-4D25-43D8-87C3-E74EB3146E5D}" type="parTrans" cxnId="{971D7CB8-63FE-45D3-9CBE-9F8C48A5990F}">
      <dgm:prSet/>
      <dgm:spPr/>
      <dgm:t>
        <a:bodyPr/>
        <a:lstStyle/>
        <a:p>
          <a:endParaRPr lang="en-US"/>
        </a:p>
      </dgm:t>
    </dgm:pt>
    <dgm:pt modelId="{1B808556-4B23-4146-8F1D-9C33E891298C}" type="sibTrans" cxnId="{971D7CB8-63FE-45D3-9CBE-9F8C48A5990F}">
      <dgm:prSet/>
      <dgm:spPr/>
      <dgm:t>
        <a:bodyPr/>
        <a:lstStyle/>
        <a:p>
          <a:endParaRPr lang="en-US"/>
        </a:p>
      </dgm:t>
    </dgm:pt>
    <dgm:pt modelId="{69231F00-26BB-4C5F-8A69-8B4530D47D57}">
      <dgm:prSet/>
      <dgm:spPr/>
      <dgm:t>
        <a:bodyPr/>
        <a:lstStyle/>
        <a:p>
          <a:r>
            <a:rPr lang="fi-FI"/>
            <a:t>Kissan hyvinvoinnin ja terveyden ylläpitämiseen varmin tie on jäljitellä kissan luonnollista ravintoa</a:t>
          </a:r>
          <a:endParaRPr lang="en-US"/>
        </a:p>
      </dgm:t>
    </dgm:pt>
    <dgm:pt modelId="{2D37BCC4-87BB-4BF5-8CCA-B0A6C679D3BE}" type="parTrans" cxnId="{773C8EA6-EE28-4FEC-96EB-B5DC6A19D1A4}">
      <dgm:prSet/>
      <dgm:spPr/>
      <dgm:t>
        <a:bodyPr/>
        <a:lstStyle/>
        <a:p>
          <a:endParaRPr lang="en-US"/>
        </a:p>
      </dgm:t>
    </dgm:pt>
    <dgm:pt modelId="{F4899BFA-E6EB-4138-BC2E-67563E2BD630}" type="sibTrans" cxnId="{773C8EA6-EE28-4FEC-96EB-B5DC6A19D1A4}">
      <dgm:prSet/>
      <dgm:spPr/>
      <dgm:t>
        <a:bodyPr/>
        <a:lstStyle/>
        <a:p>
          <a:endParaRPr lang="en-US"/>
        </a:p>
      </dgm:t>
    </dgm:pt>
    <dgm:pt modelId="{4BEC46B9-7419-4CA2-9551-557FF5F34862}">
      <dgm:prSet/>
      <dgm:spPr/>
      <dgm:t>
        <a:bodyPr/>
        <a:lstStyle/>
        <a:p>
          <a:r>
            <a:rPr lang="fi-FI"/>
            <a:t>Kissan ruokinta ei ole aivan mutkaton juttu. On huolehdittava riittävä energian, eläinperäisen proteiinin, rasvan, mineraalien ja vitamiinien saanti</a:t>
          </a:r>
          <a:endParaRPr lang="en-US"/>
        </a:p>
      </dgm:t>
    </dgm:pt>
    <dgm:pt modelId="{6F6E5DAD-E7DE-4557-8783-DD349B9A441A}" type="parTrans" cxnId="{A66F0E9E-A882-4859-843E-5A2730C1799F}">
      <dgm:prSet/>
      <dgm:spPr/>
      <dgm:t>
        <a:bodyPr/>
        <a:lstStyle/>
        <a:p>
          <a:endParaRPr lang="en-US"/>
        </a:p>
      </dgm:t>
    </dgm:pt>
    <dgm:pt modelId="{9EAC947F-A07E-4235-8414-F0B07D4452B5}" type="sibTrans" cxnId="{A66F0E9E-A882-4859-843E-5A2730C1799F}">
      <dgm:prSet/>
      <dgm:spPr/>
      <dgm:t>
        <a:bodyPr/>
        <a:lstStyle/>
        <a:p>
          <a:endParaRPr lang="en-US"/>
        </a:p>
      </dgm:t>
    </dgm:pt>
    <dgm:pt modelId="{1B8F6547-951D-4EB6-8411-CB23A6BB95D0}" type="pres">
      <dgm:prSet presAssocID="{57322761-B858-4BAC-AC17-E934F92C2FC9}" presName="linear" presStyleCnt="0">
        <dgm:presLayoutVars>
          <dgm:animLvl val="lvl"/>
          <dgm:resizeHandles val="exact"/>
        </dgm:presLayoutVars>
      </dgm:prSet>
      <dgm:spPr/>
    </dgm:pt>
    <dgm:pt modelId="{4AAAA1F2-5D12-4737-8408-0887D775A6E9}" type="pres">
      <dgm:prSet presAssocID="{C28FA532-42E6-43DB-BF4C-FF02944E2F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25C7C2-12AB-4C09-AD21-E9C4D89B4B5E}" type="pres">
      <dgm:prSet presAssocID="{1B808556-4B23-4146-8F1D-9C33E891298C}" presName="spacer" presStyleCnt="0"/>
      <dgm:spPr/>
    </dgm:pt>
    <dgm:pt modelId="{3A01E05B-FDE0-4956-86E0-AAD5153E5AF3}" type="pres">
      <dgm:prSet presAssocID="{69231F00-26BB-4C5F-8A69-8B4530D47D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5E0681-4F21-481A-8EFE-3EAC644B81E2}" type="pres">
      <dgm:prSet presAssocID="{F4899BFA-E6EB-4138-BC2E-67563E2BD630}" presName="spacer" presStyleCnt="0"/>
      <dgm:spPr/>
    </dgm:pt>
    <dgm:pt modelId="{9C49D717-B5C1-48B5-873D-FCC098AC7369}" type="pres">
      <dgm:prSet presAssocID="{4BEC46B9-7419-4CA2-9551-557FF5F348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9F68729-95EC-465D-80A6-E160D874FF7A}" type="presOf" srcId="{4BEC46B9-7419-4CA2-9551-557FF5F34862}" destId="{9C49D717-B5C1-48B5-873D-FCC098AC7369}" srcOrd="0" destOrd="0" presId="urn:microsoft.com/office/officeart/2005/8/layout/vList2"/>
    <dgm:cxn modelId="{FB39B93B-6480-493F-9C4B-EE7DB31C9AC7}" type="presOf" srcId="{C28FA532-42E6-43DB-BF4C-FF02944E2FC2}" destId="{4AAAA1F2-5D12-4737-8408-0887D775A6E9}" srcOrd="0" destOrd="0" presId="urn:microsoft.com/office/officeart/2005/8/layout/vList2"/>
    <dgm:cxn modelId="{1978FB6B-A319-4EBC-BF23-19CB1FC30C29}" type="presOf" srcId="{57322761-B858-4BAC-AC17-E934F92C2FC9}" destId="{1B8F6547-951D-4EB6-8411-CB23A6BB95D0}" srcOrd="0" destOrd="0" presId="urn:microsoft.com/office/officeart/2005/8/layout/vList2"/>
    <dgm:cxn modelId="{A66F0E9E-A882-4859-843E-5A2730C1799F}" srcId="{57322761-B858-4BAC-AC17-E934F92C2FC9}" destId="{4BEC46B9-7419-4CA2-9551-557FF5F34862}" srcOrd="2" destOrd="0" parTransId="{6F6E5DAD-E7DE-4557-8783-DD349B9A441A}" sibTransId="{9EAC947F-A07E-4235-8414-F0B07D4452B5}"/>
    <dgm:cxn modelId="{773C8EA6-EE28-4FEC-96EB-B5DC6A19D1A4}" srcId="{57322761-B858-4BAC-AC17-E934F92C2FC9}" destId="{69231F00-26BB-4C5F-8A69-8B4530D47D57}" srcOrd="1" destOrd="0" parTransId="{2D37BCC4-87BB-4BF5-8CCA-B0A6C679D3BE}" sibTransId="{F4899BFA-E6EB-4138-BC2E-67563E2BD630}"/>
    <dgm:cxn modelId="{AC11B7AA-BD42-47B8-B4D6-B6CBA9E0FD09}" type="presOf" srcId="{69231F00-26BB-4C5F-8A69-8B4530D47D57}" destId="{3A01E05B-FDE0-4956-86E0-AAD5153E5AF3}" srcOrd="0" destOrd="0" presId="urn:microsoft.com/office/officeart/2005/8/layout/vList2"/>
    <dgm:cxn modelId="{971D7CB8-63FE-45D3-9CBE-9F8C48A5990F}" srcId="{57322761-B858-4BAC-AC17-E934F92C2FC9}" destId="{C28FA532-42E6-43DB-BF4C-FF02944E2FC2}" srcOrd="0" destOrd="0" parTransId="{A5F0468F-4D25-43D8-87C3-E74EB3146E5D}" sibTransId="{1B808556-4B23-4146-8F1D-9C33E891298C}"/>
    <dgm:cxn modelId="{2CDB213D-5B43-4AC0-9519-F1C336D8744D}" type="presParOf" srcId="{1B8F6547-951D-4EB6-8411-CB23A6BB95D0}" destId="{4AAAA1F2-5D12-4737-8408-0887D775A6E9}" srcOrd="0" destOrd="0" presId="urn:microsoft.com/office/officeart/2005/8/layout/vList2"/>
    <dgm:cxn modelId="{68DB8BF8-2BDA-4F7D-BCB2-BBB748EC02E1}" type="presParOf" srcId="{1B8F6547-951D-4EB6-8411-CB23A6BB95D0}" destId="{FA25C7C2-12AB-4C09-AD21-E9C4D89B4B5E}" srcOrd="1" destOrd="0" presId="urn:microsoft.com/office/officeart/2005/8/layout/vList2"/>
    <dgm:cxn modelId="{CE818A0D-2A2F-4D28-9CE1-EE0E0FF3F4A9}" type="presParOf" srcId="{1B8F6547-951D-4EB6-8411-CB23A6BB95D0}" destId="{3A01E05B-FDE0-4956-86E0-AAD5153E5AF3}" srcOrd="2" destOrd="0" presId="urn:microsoft.com/office/officeart/2005/8/layout/vList2"/>
    <dgm:cxn modelId="{B73B1381-68B5-4D2D-BA8D-D4F3032BCD8C}" type="presParOf" srcId="{1B8F6547-951D-4EB6-8411-CB23A6BB95D0}" destId="{AB5E0681-4F21-481A-8EFE-3EAC644B81E2}" srcOrd="3" destOrd="0" presId="urn:microsoft.com/office/officeart/2005/8/layout/vList2"/>
    <dgm:cxn modelId="{520B8ECA-51B5-4048-A1D1-8ABCD867C214}" type="presParOf" srcId="{1B8F6547-951D-4EB6-8411-CB23A6BB95D0}" destId="{9C49D717-B5C1-48B5-873D-FCC098AC73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D1C1A-9BB6-42A6-85E8-7D7C7AA479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ECB7C0-446F-4E1D-83E8-EBAF9B1A5EE3}">
      <dgm:prSet/>
      <dgm:spPr/>
      <dgm:t>
        <a:bodyPr/>
        <a:lstStyle/>
        <a:p>
          <a:r>
            <a:rPr lang="fi-FI"/>
            <a:t>Kirkkaat silmät</a:t>
          </a:r>
          <a:endParaRPr lang="en-US"/>
        </a:p>
      </dgm:t>
    </dgm:pt>
    <dgm:pt modelId="{7AACD794-8C6F-42C7-B295-C7225F23C16A}" type="parTrans" cxnId="{AB4B28EF-BD36-46CB-AF3D-AFE1C55E4EE2}">
      <dgm:prSet/>
      <dgm:spPr/>
      <dgm:t>
        <a:bodyPr/>
        <a:lstStyle/>
        <a:p>
          <a:endParaRPr lang="en-US"/>
        </a:p>
      </dgm:t>
    </dgm:pt>
    <dgm:pt modelId="{0C0D98A9-DABD-463A-B240-A4565673EFBC}" type="sibTrans" cxnId="{AB4B28EF-BD36-46CB-AF3D-AFE1C55E4EE2}">
      <dgm:prSet/>
      <dgm:spPr/>
      <dgm:t>
        <a:bodyPr/>
        <a:lstStyle/>
        <a:p>
          <a:endParaRPr lang="en-US"/>
        </a:p>
      </dgm:t>
    </dgm:pt>
    <dgm:pt modelId="{8BD85568-8F90-4E09-AC9F-C46C6BC59955}">
      <dgm:prSet/>
      <dgm:spPr/>
      <dgm:t>
        <a:bodyPr/>
        <a:lstStyle/>
        <a:p>
          <a:r>
            <a:rPr lang="fi-FI"/>
            <a:t>Kostea nenä</a:t>
          </a:r>
          <a:endParaRPr lang="en-US"/>
        </a:p>
      </dgm:t>
    </dgm:pt>
    <dgm:pt modelId="{5B0252E3-AB7F-4C36-A490-25DEE0407805}" type="parTrans" cxnId="{7AC636A2-1D88-444B-BF87-7261D861D19A}">
      <dgm:prSet/>
      <dgm:spPr/>
      <dgm:t>
        <a:bodyPr/>
        <a:lstStyle/>
        <a:p>
          <a:endParaRPr lang="en-US"/>
        </a:p>
      </dgm:t>
    </dgm:pt>
    <dgm:pt modelId="{52ED4F3D-9ED0-4A11-B993-D80712834BA1}" type="sibTrans" cxnId="{7AC636A2-1D88-444B-BF87-7261D861D19A}">
      <dgm:prSet/>
      <dgm:spPr/>
      <dgm:t>
        <a:bodyPr/>
        <a:lstStyle/>
        <a:p>
          <a:endParaRPr lang="en-US"/>
        </a:p>
      </dgm:t>
    </dgm:pt>
    <dgm:pt modelId="{82657003-F737-45DB-A5B0-91030DB6A09E}">
      <dgm:prSet/>
      <dgm:spPr/>
      <dgm:t>
        <a:bodyPr/>
        <a:lstStyle/>
        <a:p>
          <a:r>
            <a:rPr lang="fi-FI"/>
            <a:t>Kiiltävä puhdas turkki</a:t>
          </a:r>
          <a:endParaRPr lang="en-US"/>
        </a:p>
      </dgm:t>
    </dgm:pt>
    <dgm:pt modelId="{002E2BE1-DC93-4301-984F-EEF299DE75F5}" type="parTrans" cxnId="{67AA41AF-1CA8-498B-BB39-48E4C75AB20F}">
      <dgm:prSet/>
      <dgm:spPr/>
      <dgm:t>
        <a:bodyPr/>
        <a:lstStyle/>
        <a:p>
          <a:endParaRPr lang="en-US"/>
        </a:p>
      </dgm:t>
    </dgm:pt>
    <dgm:pt modelId="{0EBE86E0-7775-4401-9A51-23418B14AF4A}" type="sibTrans" cxnId="{67AA41AF-1CA8-498B-BB39-48E4C75AB20F}">
      <dgm:prSet/>
      <dgm:spPr/>
      <dgm:t>
        <a:bodyPr/>
        <a:lstStyle/>
        <a:p>
          <a:endParaRPr lang="en-US"/>
        </a:p>
      </dgm:t>
    </dgm:pt>
    <dgm:pt modelId="{D45C56D3-9EBF-4572-9372-7AA9C1A09AB7}">
      <dgm:prSet/>
      <dgm:spPr/>
      <dgm:t>
        <a:bodyPr/>
        <a:lstStyle/>
        <a:p>
          <a:r>
            <a:rPr lang="fi-FI"/>
            <a:t>Syö ja juo normaalisti</a:t>
          </a:r>
          <a:endParaRPr lang="en-US"/>
        </a:p>
      </dgm:t>
    </dgm:pt>
    <dgm:pt modelId="{79FCC6EC-BB72-4A15-9FCA-39625D9FD981}" type="parTrans" cxnId="{D29BD5B0-56E5-4856-9C16-9A0064916FD3}">
      <dgm:prSet/>
      <dgm:spPr/>
      <dgm:t>
        <a:bodyPr/>
        <a:lstStyle/>
        <a:p>
          <a:endParaRPr lang="en-US"/>
        </a:p>
      </dgm:t>
    </dgm:pt>
    <dgm:pt modelId="{B0DB2923-0644-47F4-84BB-25F79551C882}" type="sibTrans" cxnId="{D29BD5B0-56E5-4856-9C16-9A0064916FD3}">
      <dgm:prSet/>
      <dgm:spPr/>
      <dgm:t>
        <a:bodyPr/>
        <a:lstStyle/>
        <a:p>
          <a:endParaRPr lang="en-US"/>
        </a:p>
      </dgm:t>
    </dgm:pt>
    <dgm:pt modelId="{AE2F2353-9FF5-4815-B734-1AF7389336C3}">
      <dgm:prSet/>
      <dgm:spPr/>
      <dgm:t>
        <a:bodyPr/>
        <a:lstStyle/>
        <a:p>
          <a:r>
            <a:rPr lang="fi-FI"/>
            <a:t>Virtsaa ja ulostaa normaalisti</a:t>
          </a:r>
          <a:endParaRPr lang="en-US"/>
        </a:p>
      </dgm:t>
    </dgm:pt>
    <dgm:pt modelId="{D63E3F25-811E-4A5B-8904-8E439569743A}" type="parTrans" cxnId="{BE452171-A3CF-4A58-9BB7-2D24EF503C3A}">
      <dgm:prSet/>
      <dgm:spPr/>
      <dgm:t>
        <a:bodyPr/>
        <a:lstStyle/>
        <a:p>
          <a:endParaRPr lang="en-US"/>
        </a:p>
      </dgm:t>
    </dgm:pt>
    <dgm:pt modelId="{39C91B85-0620-4CAC-AB24-64CFB7CF185A}" type="sibTrans" cxnId="{BE452171-A3CF-4A58-9BB7-2D24EF503C3A}">
      <dgm:prSet/>
      <dgm:spPr/>
      <dgm:t>
        <a:bodyPr/>
        <a:lstStyle/>
        <a:p>
          <a:endParaRPr lang="en-US"/>
        </a:p>
      </dgm:t>
    </dgm:pt>
    <dgm:pt modelId="{C42CC73C-1260-4F94-80DA-B5D196B05D14}">
      <dgm:prSet/>
      <dgm:spPr/>
      <dgm:t>
        <a:bodyPr/>
        <a:lstStyle/>
        <a:p>
          <a:r>
            <a:rPr lang="fi-FI"/>
            <a:t>Leikkii ja saalistaa</a:t>
          </a:r>
          <a:endParaRPr lang="en-US"/>
        </a:p>
      </dgm:t>
    </dgm:pt>
    <dgm:pt modelId="{0468B68B-49D0-40B4-AB20-0DFE9A891869}" type="parTrans" cxnId="{AD984491-E703-4EDB-873C-233166986E06}">
      <dgm:prSet/>
      <dgm:spPr/>
      <dgm:t>
        <a:bodyPr/>
        <a:lstStyle/>
        <a:p>
          <a:endParaRPr lang="en-US"/>
        </a:p>
      </dgm:t>
    </dgm:pt>
    <dgm:pt modelId="{9009DBD2-317C-4FB9-AAD1-E20523CDE946}" type="sibTrans" cxnId="{AD984491-E703-4EDB-873C-233166986E06}">
      <dgm:prSet/>
      <dgm:spPr/>
      <dgm:t>
        <a:bodyPr/>
        <a:lstStyle/>
        <a:p>
          <a:endParaRPr lang="en-US"/>
        </a:p>
      </dgm:t>
    </dgm:pt>
    <dgm:pt modelId="{AE5E5B25-C169-4E05-98DA-3AB0F002098F}">
      <dgm:prSet/>
      <dgm:spPr/>
      <dgm:t>
        <a:bodyPr/>
        <a:lstStyle/>
        <a:p>
          <a:r>
            <a:rPr lang="fi-FI"/>
            <a:t>Puhdas ja hajuton</a:t>
          </a:r>
          <a:endParaRPr lang="en-US"/>
        </a:p>
      </dgm:t>
    </dgm:pt>
    <dgm:pt modelId="{B95F5999-5408-4B38-9103-2D1AB9297C9D}" type="parTrans" cxnId="{4FCAE162-7E81-4040-8A57-415CB3B5F69A}">
      <dgm:prSet/>
      <dgm:spPr/>
      <dgm:t>
        <a:bodyPr/>
        <a:lstStyle/>
        <a:p>
          <a:endParaRPr lang="en-US"/>
        </a:p>
      </dgm:t>
    </dgm:pt>
    <dgm:pt modelId="{A98BD25D-6A1B-46DF-AC7B-B32E7CAEF4E7}" type="sibTrans" cxnId="{4FCAE162-7E81-4040-8A57-415CB3B5F69A}">
      <dgm:prSet/>
      <dgm:spPr/>
      <dgm:t>
        <a:bodyPr/>
        <a:lstStyle/>
        <a:p>
          <a:endParaRPr lang="en-US"/>
        </a:p>
      </dgm:t>
    </dgm:pt>
    <dgm:pt modelId="{0DEDEE93-19A2-4AF6-910E-F26CF28E1BD9}">
      <dgm:prSet/>
      <dgm:spPr/>
      <dgm:t>
        <a:bodyPr/>
        <a:lstStyle/>
        <a:p>
          <a:r>
            <a:rPr lang="fi-FI"/>
            <a:t>Limakalvot normaalin väriset</a:t>
          </a:r>
          <a:endParaRPr lang="en-US"/>
        </a:p>
      </dgm:t>
    </dgm:pt>
    <dgm:pt modelId="{A5FF5392-4634-4741-95F3-B8B02A74A3AD}" type="parTrans" cxnId="{891C47FE-E3DD-4401-B7D9-8BDC0AC9EE70}">
      <dgm:prSet/>
      <dgm:spPr/>
      <dgm:t>
        <a:bodyPr/>
        <a:lstStyle/>
        <a:p>
          <a:endParaRPr lang="en-US"/>
        </a:p>
      </dgm:t>
    </dgm:pt>
    <dgm:pt modelId="{EF376C8B-7D42-401D-A90C-D18F730F399B}" type="sibTrans" cxnId="{891C47FE-E3DD-4401-B7D9-8BDC0AC9EE70}">
      <dgm:prSet/>
      <dgm:spPr/>
      <dgm:t>
        <a:bodyPr/>
        <a:lstStyle/>
        <a:p>
          <a:endParaRPr lang="en-US"/>
        </a:p>
      </dgm:t>
    </dgm:pt>
    <dgm:pt modelId="{72B32A50-224B-498D-9D74-2E2EAABAD8A5}">
      <dgm:prSet/>
      <dgm:spPr/>
      <dgm:t>
        <a:bodyPr/>
        <a:lstStyle/>
        <a:p>
          <a:r>
            <a:rPr lang="fi-FI"/>
            <a:t>Normaali lihavuuskunto</a:t>
          </a:r>
          <a:endParaRPr lang="en-US"/>
        </a:p>
      </dgm:t>
    </dgm:pt>
    <dgm:pt modelId="{BF6D9DEA-B997-4A49-985E-FA31BD9D5B1C}" type="parTrans" cxnId="{C7AE50AA-CB90-4744-9129-2D69ED87363D}">
      <dgm:prSet/>
      <dgm:spPr/>
      <dgm:t>
        <a:bodyPr/>
        <a:lstStyle/>
        <a:p>
          <a:endParaRPr lang="en-US"/>
        </a:p>
      </dgm:t>
    </dgm:pt>
    <dgm:pt modelId="{8882C9FD-DD32-4F6A-A447-68AD3871400E}" type="sibTrans" cxnId="{C7AE50AA-CB90-4744-9129-2D69ED87363D}">
      <dgm:prSet/>
      <dgm:spPr/>
      <dgm:t>
        <a:bodyPr/>
        <a:lstStyle/>
        <a:p>
          <a:endParaRPr lang="en-US"/>
        </a:p>
      </dgm:t>
    </dgm:pt>
    <dgm:pt modelId="{2873712A-0FA9-4FF3-B961-57A11228EC62}">
      <dgm:prSet/>
      <dgm:spPr/>
      <dgm:t>
        <a:bodyPr/>
        <a:lstStyle/>
        <a:p>
          <a:r>
            <a:rPr lang="fi-FI"/>
            <a:t>Liikkuu normaalisti</a:t>
          </a:r>
          <a:endParaRPr lang="en-US"/>
        </a:p>
      </dgm:t>
    </dgm:pt>
    <dgm:pt modelId="{BD4E07D9-96C3-4D22-91AD-701E6586EC49}" type="parTrans" cxnId="{E2343CD5-F6EA-4F82-B986-2681FAAF5FC1}">
      <dgm:prSet/>
      <dgm:spPr/>
      <dgm:t>
        <a:bodyPr/>
        <a:lstStyle/>
        <a:p>
          <a:endParaRPr lang="en-US"/>
        </a:p>
      </dgm:t>
    </dgm:pt>
    <dgm:pt modelId="{257915B5-35C7-4B8A-94B9-EBA89F81CE05}" type="sibTrans" cxnId="{E2343CD5-F6EA-4F82-B986-2681FAAF5FC1}">
      <dgm:prSet/>
      <dgm:spPr/>
      <dgm:t>
        <a:bodyPr/>
        <a:lstStyle/>
        <a:p>
          <a:endParaRPr lang="en-US"/>
        </a:p>
      </dgm:t>
    </dgm:pt>
    <dgm:pt modelId="{575CF619-6987-4290-B3D6-EB99AADF6869}" type="pres">
      <dgm:prSet presAssocID="{C13D1C1A-9BB6-42A6-85E8-7D7C7AA47982}" presName="linear" presStyleCnt="0">
        <dgm:presLayoutVars>
          <dgm:animLvl val="lvl"/>
          <dgm:resizeHandles val="exact"/>
        </dgm:presLayoutVars>
      </dgm:prSet>
      <dgm:spPr/>
    </dgm:pt>
    <dgm:pt modelId="{DDEB6E99-1AF1-4323-B177-30EBA13BEC08}" type="pres">
      <dgm:prSet presAssocID="{8DECB7C0-446F-4E1D-83E8-EBAF9B1A5EE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2F41E363-B583-4767-BDC7-998A3E6CA19B}" type="pres">
      <dgm:prSet presAssocID="{0C0D98A9-DABD-463A-B240-A4565673EFBC}" presName="spacer" presStyleCnt="0"/>
      <dgm:spPr/>
    </dgm:pt>
    <dgm:pt modelId="{B874EF47-4ED2-4643-BAD0-939DD9D3DCBE}" type="pres">
      <dgm:prSet presAssocID="{8BD85568-8F90-4E09-AC9F-C46C6BC5995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FA763B5E-F113-4887-94BB-25073B446E05}" type="pres">
      <dgm:prSet presAssocID="{52ED4F3D-9ED0-4A11-B993-D80712834BA1}" presName="spacer" presStyleCnt="0"/>
      <dgm:spPr/>
    </dgm:pt>
    <dgm:pt modelId="{09718274-E9F4-4D43-9E2A-58DA1F21BEE1}" type="pres">
      <dgm:prSet presAssocID="{82657003-F737-45DB-A5B0-91030DB6A09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F370DE83-A619-404F-B8AC-88EBAC747A89}" type="pres">
      <dgm:prSet presAssocID="{0EBE86E0-7775-4401-9A51-23418B14AF4A}" presName="spacer" presStyleCnt="0"/>
      <dgm:spPr/>
    </dgm:pt>
    <dgm:pt modelId="{1E349FB9-AD18-4393-86E2-FD2F17B7B6C8}" type="pres">
      <dgm:prSet presAssocID="{D45C56D3-9EBF-4572-9372-7AA9C1A09AB7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506CE74-633D-4340-BD1F-796F915408A3}" type="pres">
      <dgm:prSet presAssocID="{B0DB2923-0644-47F4-84BB-25F79551C882}" presName="spacer" presStyleCnt="0"/>
      <dgm:spPr/>
    </dgm:pt>
    <dgm:pt modelId="{F6697AE0-FB8E-4AD2-98B4-F96AB74FAEFC}" type="pres">
      <dgm:prSet presAssocID="{AE2F2353-9FF5-4815-B734-1AF7389336C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5FAD5191-C47E-4DCF-846E-627776A0DA40}" type="pres">
      <dgm:prSet presAssocID="{39C91B85-0620-4CAC-AB24-64CFB7CF185A}" presName="spacer" presStyleCnt="0"/>
      <dgm:spPr/>
    </dgm:pt>
    <dgm:pt modelId="{9831A32D-E2C8-49AC-9664-7A0610A04F71}" type="pres">
      <dgm:prSet presAssocID="{C42CC73C-1260-4F94-80DA-B5D196B05D1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1D34181-66CF-49AC-9DA6-8E8E466BA075}" type="pres">
      <dgm:prSet presAssocID="{9009DBD2-317C-4FB9-AAD1-E20523CDE946}" presName="spacer" presStyleCnt="0"/>
      <dgm:spPr/>
    </dgm:pt>
    <dgm:pt modelId="{88E903C7-348A-45B7-B5C4-430D3374180D}" type="pres">
      <dgm:prSet presAssocID="{AE5E5B25-C169-4E05-98DA-3AB0F002098F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272860A-0474-4524-8CCC-3F8A0F902E3C}" type="pres">
      <dgm:prSet presAssocID="{A98BD25D-6A1B-46DF-AC7B-B32E7CAEF4E7}" presName="spacer" presStyleCnt="0"/>
      <dgm:spPr/>
    </dgm:pt>
    <dgm:pt modelId="{AF46A910-21CC-4E42-B2FF-4253B1AE25AD}" type="pres">
      <dgm:prSet presAssocID="{0DEDEE93-19A2-4AF6-910E-F26CF28E1BD9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D02877C8-9AD4-4CC5-9230-B191201D685E}" type="pres">
      <dgm:prSet presAssocID="{EF376C8B-7D42-401D-A90C-D18F730F399B}" presName="spacer" presStyleCnt="0"/>
      <dgm:spPr/>
    </dgm:pt>
    <dgm:pt modelId="{4A05E8E3-3964-4686-9555-D62EF3BC6714}" type="pres">
      <dgm:prSet presAssocID="{72B32A50-224B-498D-9D74-2E2EAABAD8A5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66D9D1D-95C9-43AF-8A2B-D6269EC070F6}" type="pres">
      <dgm:prSet presAssocID="{8882C9FD-DD32-4F6A-A447-68AD3871400E}" presName="spacer" presStyleCnt="0"/>
      <dgm:spPr/>
    </dgm:pt>
    <dgm:pt modelId="{CC1486A5-80BE-4975-B3AC-FE244E35E298}" type="pres">
      <dgm:prSet presAssocID="{2873712A-0FA9-4FF3-B961-57A11228EC6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E61C100-F07C-45AE-8CD0-F859B9F827CD}" type="presOf" srcId="{C42CC73C-1260-4F94-80DA-B5D196B05D14}" destId="{9831A32D-E2C8-49AC-9664-7A0610A04F71}" srcOrd="0" destOrd="0" presId="urn:microsoft.com/office/officeart/2005/8/layout/vList2"/>
    <dgm:cxn modelId="{4EDF4E0A-E62C-4A34-AAD4-8365997FB02E}" type="presOf" srcId="{8BD85568-8F90-4E09-AC9F-C46C6BC59955}" destId="{B874EF47-4ED2-4643-BAD0-939DD9D3DCBE}" srcOrd="0" destOrd="0" presId="urn:microsoft.com/office/officeart/2005/8/layout/vList2"/>
    <dgm:cxn modelId="{3B4E1533-5C4C-48FF-9FD0-4DA7219ADF63}" type="presOf" srcId="{AE2F2353-9FF5-4815-B734-1AF7389336C3}" destId="{F6697AE0-FB8E-4AD2-98B4-F96AB74FAEFC}" srcOrd="0" destOrd="0" presId="urn:microsoft.com/office/officeart/2005/8/layout/vList2"/>
    <dgm:cxn modelId="{4FCAE162-7E81-4040-8A57-415CB3B5F69A}" srcId="{C13D1C1A-9BB6-42A6-85E8-7D7C7AA47982}" destId="{AE5E5B25-C169-4E05-98DA-3AB0F002098F}" srcOrd="6" destOrd="0" parTransId="{B95F5999-5408-4B38-9103-2D1AB9297C9D}" sibTransId="{A98BD25D-6A1B-46DF-AC7B-B32E7CAEF4E7}"/>
    <dgm:cxn modelId="{26472C4A-B3DD-4E85-AC03-176D90ABB899}" type="presOf" srcId="{72B32A50-224B-498D-9D74-2E2EAABAD8A5}" destId="{4A05E8E3-3964-4686-9555-D62EF3BC6714}" srcOrd="0" destOrd="0" presId="urn:microsoft.com/office/officeart/2005/8/layout/vList2"/>
    <dgm:cxn modelId="{1F50C74D-3951-4EBB-BDE4-DD0A59FA9BC8}" type="presOf" srcId="{82657003-F737-45DB-A5B0-91030DB6A09E}" destId="{09718274-E9F4-4D43-9E2A-58DA1F21BEE1}" srcOrd="0" destOrd="0" presId="urn:microsoft.com/office/officeart/2005/8/layout/vList2"/>
    <dgm:cxn modelId="{3EF1D56F-8879-4DB0-81FD-779E357FA666}" type="presOf" srcId="{2873712A-0FA9-4FF3-B961-57A11228EC62}" destId="{CC1486A5-80BE-4975-B3AC-FE244E35E298}" srcOrd="0" destOrd="0" presId="urn:microsoft.com/office/officeart/2005/8/layout/vList2"/>
    <dgm:cxn modelId="{BE452171-A3CF-4A58-9BB7-2D24EF503C3A}" srcId="{C13D1C1A-9BB6-42A6-85E8-7D7C7AA47982}" destId="{AE2F2353-9FF5-4815-B734-1AF7389336C3}" srcOrd="4" destOrd="0" parTransId="{D63E3F25-811E-4A5B-8904-8E439569743A}" sibTransId="{39C91B85-0620-4CAC-AB24-64CFB7CF185A}"/>
    <dgm:cxn modelId="{AD984491-E703-4EDB-873C-233166986E06}" srcId="{C13D1C1A-9BB6-42A6-85E8-7D7C7AA47982}" destId="{C42CC73C-1260-4F94-80DA-B5D196B05D14}" srcOrd="5" destOrd="0" parTransId="{0468B68B-49D0-40B4-AB20-0DFE9A891869}" sibTransId="{9009DBD2-317C-4FB9-AAD1-E20523CDE946}"/>
    <dgm:cxn modelId="{E907BA96-82BF-4E44-90E2-B9BA3BA3FDA2}" type="presOf" srcId="{8DECB7C0-446F-4E1D-83E8-EBAF9B1A5EE3}" destId="{DDEB6E99-1AF1-4323-B177-30EBA13BEC08}" srcOrd="0" destOrd="0" presId="urn:microsoft.com/office/officeart/2005/8/layout/vList2"/>
    <dgm:cxn modelId="{7AC636A2-1D88-444B-BF87-7261D861D19A}" srcId="{C13D1C1A-9BB6-42A6-85E8-7D7C7AA47982}" destId="{8BD85568-8F90-4E09-AC9F-C46C6BC59955}" srcOrd="1" destOrd="0" parTransId="{5B0252E3-AB7F-4C36-A490-25DEE0407805}" sibTransId="{52ED4F3D-9ED0-4A11-B993-D80712834BA1}"/>
    <dgm:cxn modelId="{2E181AA9-475B-409B-8A53-1257AE8B6134}" type="presOf" srcId="{AE5E5B25-C169-4E05-98DA-3AB0F002098F}" destId="{88E903C7-348A-45B7-B5C4-430D3374180D}" srcOrd="0" destOrd="0" presId="urn:microsoft.com/office/officeart/2005/8/layout/vList2"/>
    <dgm:cxn modelId="{C7AE50AA-CB90-4744-9129-2D69ED87363D}" srcId="{C13D1C1A-9BB6-42A6-85E8-7D7C7AA47982}" destId="{72B32A50-224B-498D-9D74-2E2EAABAD8A5}" srcOrd="8" destOrd="0" parTransId="{BF6D9DEA-B997-4A49-985E-FA31BD9D5B1C}" sibTransId="{8882C9FD-DD32-4F6A-A447-68AD3871400E}"/>
    <dgm:cxn modelId="{67AA41AF-1CA8-498B-BB39-48E4C75AB20F}" srcId="{C13D1C1A-9BB6-42A6-85E8-7D7C7AA47982}" destId="{82657003-F737-45DB-A5B0-91030DB6A09E}" srcOrd="2" destOrd="0" parTransId="{002E2BE1-DC93-4301-984F-EEF299DE75F5}" sibTransId="{0EBE86E0-7775-4401-9A51-23418B14AF4A}"/>
    <dgm:cxn modelId="{D29BD5B0-56E5-4856-9C16-9A0064916FD3}" srcId="{C13D1C1A-9BB6-42A6-85E8-7D7C7AA47982}" destId="{D45C56D3-9EBF-4572-9372-7AA9C1A09AB7}" srcOrd="3" destOrd="0" parTransId="{79FCC6EC-BB72-4A15-9FCA-39625D9FD981}" sibTransId="{B0DB2923-0644-47F4-84BB-25F79551C882}"/>
    <dgm:cxn modelId="{E2544BB6-A50B-4A3E-90EB-7737049173D6}" type="presOf" srcId="{C13D1C1A-9BB6-42A6-85E8-7D7C7AA47982}" destId="{575CF619-6987-4290-B3D6-EB99AADF6869}" srcOrd="0" destOrd="0" presId="urn:microsoft.com/office/officeart/2005/8/layout/vList2"/>
    <dgm:cxn modelId="{3F2EB4CD-4C0B-4983-9C79-28054E02D900}" type="presOf" srcId="{D45C56D3-9EBF-4572-9372-7AA9C1A09AB7}" destId="{1E349FB9-AD18-4393-86E2-FD2F17B7B6C8}" srcOrd="0" destOrd="0" presId="urn:microsoft.com/office/officeart/2005/8/layout/vList2"/>
    <dgm:cxn modelId="{E2343CD5-F6EA-4F82-B986-2681FAAF5FC1}" srcId="{C13D1C1A-9BB6-42A6-85E8-7D7C7AA47982}" destId="{2873712A-0FA9-4FF3-B961-57A11228EC62}" srcOrd="9" destOrd="0" parTransId="{BD4E07D9-96C3-4D22-91AD-701E6586EC49}" sibTransId="{257915B5-35C7-4B8A-94B9-EBA89F81CE05}"/>
    <dgm:cxn modelId="{490246ED-3655-4CDA-B8E0-B5A03C03E2AA}" type="presOf" srcId="{0DEDEE93-19A2-4AF6-910E-F26CF28E1BD9}" destId="{AF46A910-21CC-4E42-B2FF-4253B1AE25AD}" srcOrd="0" destOrd="0" presId="urn:microsoft.com/office/officeart/2005/8/layout/vList2"/>
    <dgm:cxn modelId="{AB4B28EF-BD36-46CB-AF3D-AFE1C55E4EE2}" srcId="{C13D1C1A-9BB6-42A6-85E8-7D7C7AA47982}" destId="{8DECB7C0-446F-4E1D-83E8-EBAF9B1A5EE3}" srcOrd="0" destOrd="0" parTransId="{7AACD794-8C6F-42C7-B295-C7225F23C16A}" sibTransId="{0C0D98A9-DABD-463A-B240-A4565673EFBC}"/>
    <dgm:cxn modelId="{891C47FE-E3DD-4401-B7D9-8BDC0AC9EE70}" srcId="{C13D1C1A-9BB6-42A6-85E8-7D7C7AA47982}" destId="{0DEDEE93-19A2-4AF6-910E-F26CF28E1BD9}" srcOrd="7" destOrd="0" parTransId="{A5FF5392-4634-4741-95F3-B8B02A74A3AD}" sibTransId="{EF376C8B-7D42-401D-A90C-D18F730F399B}"/>
    <dgm:cxn modelId="{A7593735-D5B4-40E3-B48A-E79E9AD17F4E}" type="presParOf" srcId="{575CF619-6987-4290-B3D6-EB99AADF6869}" destId="{DDEB6E99-1AF1-4323-B177-30EBA13BEC08}" srcOrd="0" destOrd="0" presId="urn:microsoft.com/office/officeart/2005/8/layout/vList2"/>
    <dgm:cxn modelId="{A6D7C9C0-C242-4AB0-A7BB-CAABFCCBC990}" type="presParOf" srcId="{575CF619-6987-4290-B3D6-EB99AADF6869}" destId="{2F41E363-B583-4767-BDC7-998A3E6CA19B}" srcOrd="1" destOrd="0" presId="urn:microsoft.com/office/officeart/2005/8/layout/vList2"/>
    <dgm:cxn modelId="{4398D521-F816-4EC5-9F0C-695A2BE116BA}" type="presParOf" srcId="{575CF619-6987-4290-B3D6-EB99AADF6869}" destId="{B874EF47-4ED2-4643-BAD0-939DD9D3DCBE}" srcOrd="2" destOrd="0" presId="urn:microsoft.com/office/officeart/2005/8/layout/vList2"/>
    <dgm:cxn modelId="{F3E855FF-F02A-4332-BA1D-58AFF8BC48D5}" type="presParOf" srcId="{575CF619-6987-4290-B3D6-EB99AADF6869}" destId="{FA763B5E-F113-4887-94BB-25073B446E05}" srcOrd="3" destOrd="0" presId="urn:microsoft.com/office/officeart/2005/8/layout/vList2"/>
    <dgm:cxn modelId="{11D1E591-82FD-45AE-A276-C17D0C9A1D92}" type="presParOf" srcId="{575CF619-6987-4290-B3D6-EB99AADF6869}" destId="{09718274-E9F4-4D43-9E2A-58DA1F21BEE1}" srcOrd="4" destOrd="0" presId="urn:microsoft.com/office/officeart/2005/8/layout/vList2"/>
    <dgm:cxn modelId="{A489ECD4-FCF3-4EBE-8ACD-90BB87803AD4}" type="presParOf" srcId="{575CF619-6987-4290-B3D6-EB99AADF6869}" destId="{F370DE83-A619-404F-B8AC-88EBAC747A89}" srcOrd="5" destOrd="0" presId="urn:microsoft.com/office/officeart/2005/8/layout/vList2"/>
    <dgm:cxn modelId="{0D62FA8B-7C2E-4550-A014-4EC0C4574EA4}" type="presParOf" srcId="{575CF619-6987-4290-B3D6-EB99AADF6869}" destId="{1E349FB9-AD18-4393-86E2-FD2F17B7B6C8}" srcOrd="6" destOrd="0" presId="urn:microsoft.com/office/officeart/2005/8/layout/vList2"/>
    <dgm:cxn modelId="{A5C7DED3-6A10-4A67-91D5-3CBCA480C1E2}" type="presParOf" srcId="{575CF619-6987-4290-B3D6-EB99AADF6869}" destId="{D506CE74-633D-4340-BD1F-796F915408A3}" srcOrd="7" destOrd="0" presId="urn:microsoft.com/office/officeart/2005/8/layout/vList2"/>
    <dgm:cxn modelId="{FFD03866-D70E-4CEC-B283-676DFCE3E709}" type="presParOf" srcId="{575CF619-6987-4290-B3D6-EB99AADF6869}" destId="{F6697AE0-FB8E-4AD2-98B4-F96AB74FAEFC}" srcOrd="8" destOrd="0" presId="urn:microsoft.com/office/officeart/2005/8/layout/vList2"/>
    <dgm:cxn modelId="{1F066691-3954-4D4E-9D5F-2E6BE0E7002C}" type="presParOf" srcId="{575CF619-6987-4290-B3D6-EB99AADF6869}" destId="{5FAD5191-C47E-4DCF-846E-627776A0DA40}" srcOrd="9" destOrd="0" presId="urn:microsoft.com/office/officeart/2005/8/layout/vList2"/>
    <dgm:cxn modelId="{F5E09468-3F40-4407-860A-3E78026DAD26}" type="presParOf" srcId="{575CF619-6987-4290-B3D6-EB99AADF6869}" destId="{9831A32D-E2C8-49AC-9664-7A0610A04F71}" srcOrd="10" destOrd="0" presId="urn:microsoft.com/office/officeart/2005/8/layout/vList2"/>
    <dgm:cxn modelId="{BDD8D599-2218-4341-99D0-20FC33C20277}" type="presParOf" srcId="{575CF619-6987-4290-B3D6-EB99AADF6869}" destId="{E1D34181-66CF-49AC-9DA6-8E8E466BA075}" srcOrd="11" destOrd="0" presId="urn:microsoft.com/office/officeart/2005/8/layout/vList2"/>
    <dgm:cxn modelId="{700D18DC-413F-418B-B9C9-6C090D8DF497}" type="presParOf" srcId="{575CF619-6987-4290-B3D6-EB99AADF6869}" destId="{88E903C7-348A-45B7-B5C4-430D3374180D}" srcOrd="12" destOrd="0" presId="urn:microsoft.com/office/officeart/2005/8/layout/vList2"/>
    <dgm:cxn modelId="{7E30F141-8376-4E95-9A9C-D1976381D11E}" type="presParOf" srcId="{575CF619-6987-4290-B3D6-EB99AADF6869}" destId="{4272860A-0474-4524-8CCC-3F8A0F902E3C}" srcOrd="13" destOrd="0" presId="urn:microsoft.com/office/officeart/2005/8/layout/vList2"/>
    <dgm:cxn modelId="{D752D215-3931-4138-910C-7C07FE07F831}" type="presParOf" srcId="{575CF619-6987-4290-B3D6-EB99AADF6869}" destId="{AF46A910-21CC-4E42-B2FF-4253B1AE25AD}" srcOrd="14" destOrd="0" presId="urn:microsoft.com/office/officeart/2005/8/layout/vList2"/>
    <dgm:cxn modelId="{D6D58CA8-4F9B-4C1A-B8FD-F6BF2D0888B4}" type="presParOf" srcId="{575CF619-6987-4290-B3D6-EB99AADF6869}" destId="{D02877C8-9AD4-4CC5-9230-B191201D685E}" srcOrd="15" destOrd="0" presId="urn:microsoft.com/office/officeart/2005/8/layout/vList2"/>
    <dgm:cxn modelId="{269CF0EF-C9BC-481D-8FC3-103810A2A959}" type="presParOf" srcId="{575CF619-6987-4290-B3D6-EB99AADF6869}" destId="{4A05E8E3-3964-4686-9555-D62EF3BC6714}" srcOrd="16" destOrd="0" presId="urn:microsoft.com/office/officeart/2005/8/layout/vList2"/>
    <dgm:cxn modelId="{AAAE5686-E763-42B6-84D4-FD8F94594D04}" type="presParOf" srcId="{575CF619-6987-4290-B3D6-EB99AADF6869}" destId="{466D9D1D-95C9-43AF-8A2B-D6269EC070F6}" srcOrd="17" destOrd="0" presId="urn:microsoft.com/office/officeart/2005/8/layout/vList2"/>
    <dgm:cxn modelId="{7EBEDF0A-53C5-4416-A912-AB4A2799F129}" type="presParOf" srcId="{575CF619-6987-4290-B3D6-EB99AADF6869}" destId="{CC1486A5-80BE-4975-B3AC-FE244E35E29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3343B4-3AB7-4915-8B19-C87AC3F2D7D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45D377-F306-4DC8-A7ED-9B33F39B3534}">
      <dgm:prSet/>
      <dgm:spPr/>
      <dgm:t>
        <a:bodyPr/>
        <a:lstStyle/>
        <a:p>
          <a:r>
            <a:rPr lang="fi-FI"/>
            <a:t>Erilaiset virtsatieongelmat ovat erittäin yleisiä kissoilla, käytetään myös nimitystä FLUTD(eli kissojen alempien virtsateiden tulehdus)</a:t>
          </a:r>
          <a:endParaRPr lang="en-US"/>
        </a:p>
      </dgm:t>
    </dgm:pt>
    <dgm:pt modelId="{0FE372BB-9CD0-42A9-B383-496371DE0F4F}" type="parTrans" cxnId="{A1322E37-4082-4C37-890F-021A0EC91897}">
      <dgm:prSet/>
      <dgm:spPr/>
      <dgm:t>
        <a:bodyPr/>
        <a:lstStyle/>
        <a:p>
          <a:endParaRPr lang="en-US"/>
        </a:p>
      </dgm:t>
    </dgm:pt>
    <dgm:pt modelId="{CCB0DBC9-F5C9-4353-A8AD-574671CE5005}" type="sibTrans" cxnId="{A1322E37-4082-4C37-890F-021A0EC91897}">
      <dgm:prSet/>
      <dgm:spPr/>
      <dgm:t>
        <a:bodyPr/>
        <a:lstStyle/>
        <a:p>
          <a:endParaRPr lang="en-US"/>
        </a:p>
      </dgm:t>
    </dgm:pt>
    <dgm:pt modelId="{3BA4324E-2D90-45F1-A3C4-68FEBDB50950}">
      <dgm:prSet/>
      <dgm:spPr/>
      <dgm:t>
        <a:bodyPr/>
        <a:lstStyle/>
        <a:p>
          <a:r>
            <a:rPr lang="fi-FI"/>
            <a:t>Aiheuttavat monet tekijä kuten kissojen idiopaattinen kystiitti(FIC), bakteeritulehdukset, anatomiset viat, virtsaputken tukokset, virtsakiteet ja virtsakivet</a:t>
          </a:r>
          <a:endParaRPr lang="en-US"/>
        </a:p>
      </dgm:t>
    </dgm:pt>
    <dgm:pt modelId="{6CDF1D17-109F-4FCF-96E5-9C0D643DD49C}" type="parTrans" cxnId="{94BCB33B-BA58-4218-A528-0824E2F6DEFC}">
      <dgm:prSet/>
      <dgm:spPr/>
      <dgm:t>
        <a:bodyPr/>
        <a:lstStyle/>
        <a:p>
          <a:endParaRPr lang="en-US"/>
        </a:p>
      </dgm:t>
    </dgm:pt>
    <dgm:pt modelId="{233E8B12-FFCC-470C-AFFD-E418229CDF73}" type="sibTrans" cxnId="{94BCB33B-BA58-4218-A528-0824E2F6DEFC}">
      <dgm:prSet/>
      <dgm:spPr/>
      <dgm:t>
        <a:bodyPr/>
        <a:lstStyle/>
        <a:p>
          <a:endParaRPr lang="en-US"/>
        </a:p>
      </dgm:t>
    </dgm:pt>
    <dgm:pt modelId="{DEF74BC2-52A6-49CF-B908-5FA44C4303BF}">
      <dgm:prSet/>
      <dgm:spPr/>
      <dgm:t>
        <a:bodyPr/>
        <a:lstStyle/>
        <a:p>
          <a:r>
            <a:rPr lang="fi-FI"/>
            <a:t>Kaikissa hyvin samantyyppisiä oireita kuten, usein toistuva virtsaamistarve, tiputtelu, ääntely virtsatessa(kipua), verta virtsassa, apaattisuus </a:t>
          </a:r>
          <a:endParaRPr lang="en-US"/>
        </a:p>
      </dgm:t>
    </dgm:pt>
    <dgm:pt modelId="{C3BDDB97-2486-4719-82AB-8A9D00FCD6A3}" type="parTrans" cxnId="{8ACD413B-D64F-41AC-A146-135323170A2E}">
      <dgm:prSet/>
      <dgm:spPr/>
      <dgm:t>
        <a:bodyPr/>
        <a:lstStyle/>
        <a:p>
          <a:endParaRPr lang="en-US"/>
        </a:p>
      </dgm:t>
    </dgm:pt>
    <dgm:pt modelId="{A460D14B-5275-48FC-920E-04ECD4398301}" type="sibTrans" cxnId="{8ACD413B-D64F-41AC-A146-135323170A2E}">
      <dgm:prSet/>
      <dgm:spPr/>
      <dgm:t>
        <a:bodyPr/>
        <a:lstStyle/>
        <a:p>
          <a:endParaRPr lang="en-US"/>
        </a:p>
      </dgm:t>
    </dgm:pt>
    <dgm:pt modelId="{76711FB3-9744-4CE3-AC26-E24303E0E323}" type="pres">
      <dgm:prSet presAssocID="{4C3343B4-3AB7-4915-8B19-C87AC3F2D7D1}" presName="linear" presStyleCnt="0">
        <dgm:presLayoutVars>
          <dgm:animLvl val="lvl"/>
          <dgm:resizeHandles val="exact"/>
        </dgm:presLayoutVars>
      </dgm:prSet>
      <dgm:spPr/>
    </dgm:pt>
    <dgm:pt modelId="{75AFC4AB-4BC1-430B-9AC6-B99AD088AE88}" type="pres">
      <dgm:prSet presAssocID="{6245D377-F306-4DC8-A7ED-9B33F39B353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90FDAD-C1C4-4991-A553-5B03A8A2E96B}" type="pres">
      <dgm:prSet presAssocID="{CCB0DBC9-F5C9-4353-A8AD-574671CE5005}" presName="spacer" presStyleCnt="0"/>
      <dgm:spPr/>
    </dgm:pt>
    <dgm:pt modelId="{732237E6-C355-41BB-9926-2129F64E409D}" type="pres">
      <dgm:prSet presAssocID="{3BA4324E-2D90-45F1-A3C4-68FEBDB509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0102F0-1681-44D8-BE8B-ADC889A18831}" type="pres">
      <dgm:prSet presAssocID="{233E8B12-FFCC-470C-AFFD-E418229CDF73}" presName="spacer" presStyleCnt="0"/>
      <dgm:spPr/>
    </dgm:pt>
    <dgm:pt modelId="{B237729D-71DC-4785-A421-641C7DE08616}" type="pres">
      <dgm:prSet presAssocID="{DEF74BC2-52A6-49CF-B908-5FA44C4303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D3B81E-D5E9-4779-9460-535907B2B5E8}" type="presOf" srcId="{DEF74BC2-52A6-49CF-B908-5FA44C4303BF}" destId="{B237729D-71DC-4785-A421-641C7DE08616}" srcOrd="0" destOrd="0" presId="urn:microsoft.com/office/officeart/2005/8/layout/vList2"/>
    <dgm:cxn modelId="{62748D23-0DE4-4E26-8EF0-376C55C9825D}" type="presOf" srcId="{4C3343B4-3AB7-4915-8B19-C87AC3F2D7D1}" destId="{76711FB3-9744-4CE3-AC26-E24303E0E323}" srcOrd="0" destOrd="0" presId="urn:microsoft.com/office/officeart/2005/8/layout/vList2"/>
    <dgm:cxn modelId="{A1322E37-4082-4C37-890F-021A0EC91897}" srcId="{4C3343B4-3AB7-4915-8B19-C87AC3F2D7D1}" destId="{6245D377-F306-4DC8-A7ED-9B33F39B3534}" srcOrd="0" destOrd="0" parTransId="{0FE372BB-9CD0-42A9-B383-496371DE0F4F}" sibTransId="{CCB0DBC9-F5C9-4353-A8AD-574671CE5005}"/>
    <dgm:cxn modelId="{8ACD413B-D64F-41AC-A146-135323170A2E}" srcId="{4C3343B4-3AB7-4915-8B19-C87AC3F2D7D1}" destId="{DEF74BC2-52A6-49CF-B908-5FA44C4303BF}" srcOrd="2" destOrd="0" parTransId="{C3BDDB97-2486-4719-82AB-8A9D00FCD6A3}" sibTransId="{A460D14B-5275-48FC-920E-04ECD4398301}"/>
    <dgm:cxn modelId="{94BCB33B-BA58-4218-A528-0824E2F6DEFC}" srcId="{4C3343B4-3AB7-4915-8B19-C87AC3F2D7D1}" destId="{3BA4324E-2D90-45F1-A3C4-68FEBDB50950}" srcOrd="1" destOrd="0" parTransId="{6CDF1D17-109F-4FCF-96E5-9C0D643DD49C}" sibTransId="{233E8B12-FFCC-470C-AFFD-E418229CDF73}"/>
    <dgm:cxn modelId="{D6CBF182-57AE-4E7D-8D24-1E441A4C1664}" type="presOf" srcId="{6245D377-F306-4DC8-A7ED-9B33F39B3534}" destId="{75AFC4AB-4BC1-430B-9AC6-B99AD088AE88}" srcOrd="0" destOrd="0" presId="urn:microsoft.com/office/officeart/2005/8/layout/vList2"/>
    <dgm:cxn modelId="{42C339BA-B4C1-4CF6-A57F-50DE0CBC90E4}" type="presOf" srcId="{3BA4324E-2D90-45F1-A3C4-68FEBDB50950}" destId="{732237E6-C355-41BB-9926-2129F64E409D}" srcOrd="0" destOrd="0" presId="urn:microsoft.com/office/officeart/2005/8/layout/vList2"/>
    <dgm:cxn modelId="{17598A2D-DBFC-47F1-B9F2-5B871D59F276}" type="presParOf" srcId="{76711FB3-9744-4CE3-AC26-E24303E0E323}" destId="{75AFC4AB-4BC1-430B-9AC6-B99AD088AE88}" srcOrd="0" destOrd="0" presId="urn:microsoft.com/office/officeart/2005/8/layout/vList2"/>
    <dgm:cxn modelId="{7CE3D674-4BBB-4B92-9D8F-82F99168E315}" type="presParOf" srcId="{76711FB3-9744-4CE3-AC26-E24303E0E323}" destId="{B890FDAD-C1C4-4991-A553-5B03A8A2E96B}" srcOrd="1" destOrd="0" presId="urn:microsoft.com/office/officeart/2005/8/layout/vList2"/>
    <dgm:cxn modelId="{8438CA89-3ED0-4D1C-8E23-A739F0AC43A7}" type="presParOf" srcId="{76711FB3-9744-4CE3-AC26-E24303E0E323}" destId="{732237E6-C355-41BB-9926-2129F64E409D}" srcOrd="2" destOrd="0" presId="urn:microsoft.com/office/officeart/2005/8/layout/vList2"/>
    <dgm:cxn modelId="{9B8629F0-29B4-4B81-8047-D8A31DDD7BC0}" type="presParOf" srcId="{76711FB3-9744-4CE3-AC26-E24303E0E323}" destId="{930102F0-1681-44D8-BE8B-ADC889A18831}" srcOrd="3" destOrd="0" presId="urn:microsoft.com/office/officeart/2005/8/layout/vList2"/>
    <dgm:cxn modelId="{1DDC6028-6E94-48E6-9073-0366C2B3E245}" type="presParOf" srcId="{76711FB3-9744-4CE3-AC26-E24303E0E323}" destId="{B237729D-71DC-4785-A421-641C7DE086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757B8-9E01-48A8-911C-3A66638616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58B538-D773-4B16-B3E3-F325C3AC7606}">
      <dgm:prSet/>
      <dgm:spPr/>
      <dgm:t>
        <a:bodyPr/>
        <a:lstStyle/>
        <a:p>
          <a:r>
            <a:rPr lang="fi-FI"/>
            <a:t>Keski-ikäinen kissa tai iäkäs kissa</a:t>
          </a:r>
          <a:endParaRPr lang="en-US"/>
        </a:p>
      </dgm:t>
    </dgm:pt>
    <dgm:pt modelId="{5D39DA05-6BE1-4D08-9CE3-716A7BE9F436}" type="parTrans" cxnId="{7C0A6FAD-822A-43E6-B8BD-A3252AE404BE}">
      <dgm:prSet/>
      <dgm:spPr/>
      <dgm:t>
        <a:bodyPr/>
        <a:lstStyle/>
        <a:p>
          <a:endParaRPr lang="en-US"/>
        </a:p>
      </dgm:t>
    </dgm:pt>
    <dgm:pt modelId="{EFF6154C-54F8-4303-95AF-08A82AF9170F}" type="sibTrans" cxnId="{7C0A6FAD-822A-43E6-B8BD-A3252AE404BE}">
      <dgm:prSet/>
      <dgm:spPr/>
      <dgm:t>
        <a:bodyPr/>
        <a:lstStyle/>
        <a:p>
          <a:endParaRPr lang="en-US"/>
        </a:p>
      </dgm:t>
    </dgm:pt>
    <dgm:pt modelId="{C08E61AA-6EA6-49CB-A506-8D4075762A5F}">
      <dgm:prSet/>
      <dgm:spPr/>
      <dgm:t>
        <a:bodyPr/>
        <a:lstStyle/>
        <a:p>
          <a:r>
            <a:rPr lang="fi-FI"/>
            <a:t>leikattu</a:t>
          </a:r>
          <a:endParaRPr lang="en-US"/>
        </a:p>
      </dgm:t>
    </dgm:pt>
    <dgm:pt modelId="{28B92919-AFBB-42E1-A73B-FE0711CA3CED}" type="parTrans" cxnId="{F392BD91-D74F-48E2-8696-D0D4EA8CA0AC}">
      <dgm:prSet/>
      <dgm:spPr/>
      <dgm:t>
        <a:bodyPr/>
        <a:lstStyle/>
        <a:p>
          <a:endParaRPr lang="en-US"/>
        </a:p>
      </dgm:t>
    </dgm:pt>
    <dgm:pt modelId="{F3336E63-7A7B-40B5-A7D9-6CC1863DF08E}" type="sibTrans" cxnId="{F392BD91-D74F-48E2-8696-D0D4EA8CA0AC}">
      <dgm:prSet/>
      <dgm:spPr/>
      <dgm:t>
        <a:bodyPr/>
        <a:lstStyle/>
        <a:p>
          <a:endParaRPr lang="en-US"/>
        </a:p>
      </dgm:t>
    </dgm:pt>
    <dgm:pt modelId="{D20FF97C-FD6D-4AFB-8978-75C3A95E5073}">
      <dgm:prSet/>
      <dgm:spPr/>
      <dgm:t>
        <a:bodyPr/>
        <a:lstStyle/>
        <a:p>
          <a:r>
            <a:rPr lang="fi-FI"/>
            <a:t>Kissalla vähän aktiviteetteja, ei ulkoile, eikä pääse toteuttamaan metsästysvaistojaan</a:t>
          </a:r>
          <a:endParaRPr lang="en-US"/>
        </a:p>
      </dgm:t>
    </dgm:pt>
    <dgm:pt modelId="{52BD9C99-0F93-4B1B-931C-7193BD232D1C}" type="parTrans" cxnId="{F973CB30-F749-43AB-A320-FE781C16CA91}">
      <dgm:prSet/>
      <dgm:spPr/>
      <dgm:t>
        <a:bodyPr/>
        <a:lstStyle/>
        <a:p>
          <a:endParaRPr lang="en-US"/>
        </a:p>
      </dgm:t>
    </dgm:pt>
    <dgm:pt modelId="{51D9A472-EC2D-499A-849C-CBB52BD378C8}" type="sibTrans" cxnId="{F973CB30-F749-43AB-A320-FE781C16CA91}">
      <dgm:prSet/>
      <dgm:spPr/>
      <dgm:t>
        <a:bodyPr/>
        <a:lstStyle/>
        <a:p>
          <a:endParaRPr lang="en-US"/>
        </a:p>
      </dgm:t>
    </dgm:pt>
    <dgm:pt modelId="{8435FC4D-7750-4022-9118-10BE7A40498D}">
      <dgm:prSet/>
      <dgm:spPr/>
      <dgm:t>
        <a:bodyPr/>
        <a:lstStyle/>
        <a:p>
          <a:r>
            <a:rPr lang="fi-FI"/>
            <a:t>Syö pelkästään kuivaruokaa eikä juo tarpeeksi</a:t>
          </a:r>
          <a:endParaRPr lang="en-US"/>
        </a:p>
      </dgm:t>
    </dgm:pt>
    <dgm:pt modelId="{E7DD9DC6-510D-4AD2-8021-108990AF0234}" type="parTrans" cxnId="{0358F0D8-5113-4769-962B-A61B2D56D8AF}">
      <dgm:prSet/>
      <dgm:spPr/>
      <dgm:t>
        <a:bodyPr/>
        <a:lstStyle/>
        <a:p>
          <a:endParaRPr lang="en-US"/>
        </a:p>
      </dgm:t>
    </dgm:pt>
    <dgm:pt modelId="{93BD0048-EF00-4AFA-BE2C-72801DE8355B}" type="sibTrans" cxnId="{0358F0D8-5113-4769-962B-A61B2D56D8AF}">
      <dgm:prSet/>
      <dgm:spPr/>
      <dgm:t>
        <a:bodyPr/>
        <a:lstStyle/>
        <a:p>
          <a:endParaRPr lang="en-US"/>
        </a:p>
      </dgm:t>
    </dgm:pt>
    <dgm:pt modelId="{D24CD9A6-367B-4ECC-880E-1D06A077033D}" type="pres">
      <dgm:prSet presAssocID="{BE1757B8-9E01-48A8-911C-3A6663861620}" presName="linear" presStyleCnt="0">
        <dgm:presLayoutVars>
          <dgm:animLvl val="lvl"/>
          <dgm:resizeHandles val="exact"/>
        </dgm:presLayoutVars>
      </dgm:prSet>
      <dgm:spPr/>
    </dgm:pt>
    <dgm:pt modelId="{4CA220FA-A9A8-439A-8FDF-2FBA87F870CB}" type="pres">
      <dgm:prSet presAssocID="{C458B538-D773-4B16-B3E3-F325C3AC76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203CFB-33C1-426B-9DC4-657ABD6FF54E}" type="pres">
      <dgm:prSet presAssocID="{EFF6154C-54F8-4303-95AF-08A82AF9170F}" presName="spacer" presStyleCnt="0"/>
      <dgm:spPr/>
    </dgm:pt>
    <dgm:pt modelId="{54D7B1F3-7729-4833-94BA-5109E1CB75B1}" type="pres">
      <dgm:prSet presAssocID="{C08E61AA-6EA6-49CB-A506-8D4075762A5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87D24E-7CED-4837-A8DB-D06480428826}" type="pres">
      <dgm:prSet presAssocID="{F3336E63-7A7B-40B5-A7D9-6CC1863DF08E}" presName="spacer" presStyleCnt="0"/>
      <dgm:spPr/>
    </dgm:pt>
    <dgm:pt modelId="{D7AC4F6C-EABF-41BF-AFE4-F91B96FCC934}" type="pres">
      <dgm:prSet presAssocID="{D20FF97C-FD6D-4AFB-8978-75C3A95E50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BC15DD-41DE-4C8D-B9A5-83231D53BBF6}" type="pres">
      <dgm:prSet presAssocID="{51D9A472-EC2D-499A-849C-CBB52BD378C8}" presName="spacer" presStyleCnt="0"/>
      <dgm:spPr/>
    </dgm:pt>
    <dgm:pt modelId="{828784AD-875E-469F-8864-1FD6295D96BD}" type="pres">
      <dgm:prSet presAssocID="{8435FC4D-7750-4022-9118-10BE7A4049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489615-F54C-4FBD-BE84-871B9A977767}" type="presOf" srcId="{8435FC4D-7750-4022-9118-10BE7A40498D}" destId="{828784AD-875E-469F-8864-1FD6295D96BD}" srcOrd="0" destOrd="0" presId="urn:microsoft.com/office/officeart/2005/8/layout/vList2"/>
    <dgm:cxn modelId="{F973CB30-F749-43AB-A320-FE781C16CA91}" srcId="{BE1757B8-9E01-48A8-911C-3A6663861620}" destId="{D20FF97C-FD6D-4AFB-8978-75C3A95E5073}" srcOrd="2" destOrd="0" parTransId="{52BD9C99-0F93-4B1B-931C-7193BD232D1C}" sibTransId="{51D9A472-EC2D-499A-849C-CBB52BD378C8}"/>
    <dgm:cxn modelId="{2F02895B-F4CF-4914-80D4-086D7C308545}" type="presOf" srcId="{BE1757B8-9E01-48A8-911C-3A6663861620}" destId="{D24CD9A6-367B-4ECC-880E-1D06A077033D}" srcOrd="0" destOrd="0" presId="urn:microsoft.com/office/officeart/2005/8/layout/vList2"/>
    <dgm:cxn modelId="{4BD8DD77-7AE8-4E63-A034-B36205B98B0C}" type="presOf" srcId="{C458B538-D773-4B16-B3E3-F325C3AC7606}" destId="{4CA220FA-A9A8-439A-8FDF-2FBA87F870CB}" srcOrd="0" destOrd="0" presId="urn:microsoft.com/office/officeart/2005/8/layout/vList2"/>
    <dgm:cxn modelId="{F392BD91-D74F-48E2-8696-D0D4EA8CA0AC}" srcId="{BE1757B8-9E01-48A8-911C-3A6663861620}" destId="{C08E61AA-6EA6-49CB-A506-8D4075762A5F}" srcOrd="1" destOrd="0" parTransId="{28B92919-AFBB-42E1-A73B-FE0711CA3CED}" sibTransId="{F3336E63-7A7B-40B5-A7D9-6CC1863DF08E}"/>
    <dgm:cxn modelId="{7C0A6FAD-822A-43E6-B8BD-A3252AE404BE}" srcId="{BE1757B8-9E01-48A8-911C-3A6663861620}" destId="{C458B538-D773-4B16-B3E3-F325C3AC7606}" srcOrd="0" destOrd="0" parTransId="{5D39DA05-6BE1-4D08-9CE3-716A7BE9F436}" sibTransId="{EFF6154C-54F8-4303-95AF-08A82AF9170F}"/>
    <dgm:cxn modelId="{D45AA7AD-F02A-4A97-A9B6-5CC5AA46D7FA}" type="presOf" srcId="{C08E61AA-6EA6-49CB-A506-8D4075762A5F}" destId="{54D7B1F3-7729-4833-94BA-5109E1CB75B1}" srcOrd="0" destOrd="0" presId="urn:microsoft.com/office/officeart/2005/8/layout/vList2"/>
    <dgm:cxn modelId="{0358F0D8-5113-4769-962B-A61B2D56D8AF}" srcId="{BE1757B8-9E01-48A8-911C-3A6663861620}" destId="{8435FC4D-7750-4022-9118-10BE7A40498D}" srcOrd="3" destOrd="0" parTransId="{E7DD9DC6-510D-4AD2-8021-108990AF0234}" sibTransId="{93BD0048-EF00-4AFA-BE2C-72801DE8355B}"/>
    <dgm:cxn modelId="{F2CE3EF5-CC76-4AD0-9E52-DBB14EA35D87}" type="presOf" srcId="{D20FF97C-FD6D-4AFB-8978-75C3A95E5073}" destId="{D7AC4F6C-EABF-41BF-AFE4-F91B96FCC934}" srcOrd="0" destOrd="0" presId="urn:microsoft.com/office/officeart/2005/8/layout/vList2"/>
    <dgm:cxn modelId="{E6801B5F-15E9-4323-8CDE-358357A69861}" type="presParOf" srcId="{D24CD9A6-367B-4ECC-880E-1D06A077033D}" destId="{4CA220FA-A9A8-439A-8FDF-2FBA87F870CB}" srcOrd="0" destOrd="0" presId="urn:microsoft.com/office/officeart/2005/8/layout/vList2"/>
    <dgm:cxn modelId="{4A0A7FE6-CF27-450C-BA08-E006702B0E53}" type="presParOf" srcId="{D24CD9A6-367B-4ECC-880E-1D06A077033D}" destId="{8C203CFB-33C1-426B-9DC4-657ABD6FF54E}" srcOrd="1" destOrd="0" presId="urn:microsoft.com/office/officeart/2005/8/layout/vList2"/>
    <dgm:cxn modelId="{0443B413-7668-43B8-A610-B7791A5D50AB}" type="presParOf" srcId="{D24CD9A6-367B-4ECC-880E-1D06A077033D}" destId="{54D7B1F3-7729-4833-94BA-5109E1CB75B1}" srcOrd="2" destOrd="0" presId="urn:microsoft.com/office/officeart/2005/8/layout/vList2"/>
    <dgm:cxn modelId="{E26B82A7-63B8-4F18-B722-EFF26E11A2DC}" type="presParOf" srcId="{D24CD9A6-367B-4ECC-880E-1D06A077033D}" destId="{3287D24E-7CED-4837-A8DB-D06480428826}" srcOrd="3" destOrd="0" presId="urn:microsoft.com/office/officeart/2005/8/layout/vList2"/>
    <dgm:cxn modelId="{43F6A4D1-C84F-4B5D-86DD-1195F2ABB29C}" type="presParOf" srcId="{D24CD9A6-367B-4ECC-880E-1D06A077033D}" destId="{D7AC4F6C-EABF-41BF-AFE4-F91B96FCC934}" srcOrd="4" destOrd="0" presId="urn:microsoft.com/office/officeart/2005/8/layout/vList2"/>
    <dgm:cxn modelId="{A8922709-366F-48C5-9AA3-6E6B1C370B6E}" type="presParOf" srcId="{D24CD9A6-367B-4ECC-880E-1D06A077033D}" destId="{F1BC15DD-41DE-4C8D-B9A5-83231D53BBF6}" srcOrd="5" destOrd="0" presId="urn:microsoft.com/office/officeart/2005/8/layout/vList2"/>
    <dgm:cxn modelId="{6266B8E5-A993-4456-81C2-CF896EE14C65}" type="presParOf" srcId="{D24CD9A6-367B-4ECC-880E-1D06A077033D}" destId="{828784AD-875E-469F-8864-1FD6295D96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50763B-A5C8-4228-80C2-0B62C4D0798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EFF581-9678-409B-B6EA-DF0F13A8500D}">
      <dgm:prSet/>
      <dgm:spPr/>
      <dgm:t>
        <a:bodyPr/>
        <a:lstStyle/>
        <a:p>
          <a:r>
            <a:rPr lang="fi-FI"/>
            <a:t>Syy selvitetään yleensä ensin virtsanäytteellä, mahdollisesti myös verikokeella sekä ultraus ja /tai röntgenkuvaus</a:t>
          </a:r>
          <a:endParaRPr lang="en-US"/>
        </a:p>
      </dgm:t>
    </dgm:pt>
    <dgm:pt modelId="{6111099B-6961-4974-844D-BEDA270447A2}" type="parTrans" cxnId="{6EB1325F-F4DC-4260-839E-3133DD472043}">
      <dgm:prSet/>
      <dgm:spPr/>
      <dgm:t>
        <a:bodyPr/>
        <a:lstStyle/>
        <a:p>
          <a:endParaRPr lang="en-US"/>
        </a:p>
      </dgm:t>
    </dgm:pt>
    <dgm:pt modelId="{C2F8785D-9498-4B53-92BF-8D26C9DDB9F1}" type="sibTrans" cxnId="{6EB1325F-F4DC-4260-839E-3133DD472043}">
      <dgm:prSet/>
      <dgm:spPr/>
      <dgm:t>
        <a:bodyPr/>
        <a:lstStyle/>
        <a:p>
          <a:endParaRPr lang="en-US"/>
        </a:p>
      </dgm:t>
    </dgm:pt>
    <dgm:pt modelId="{6B4A91FA-AC4D-42DB-9097-F6DBD9E005F5}">
      <dgm:prSet/>
      <dgm:spPr/>
      <dgm:t>
        <a:bodyPr/>
        <a:lstStyle/>
        <a:p>
          <a:r>
            <a:rPr lang="fi-FI"/>
            <a:t>Kaikissa FLUTD tapauksissa pyritään nostamaan juomisen ja virtsaamisen tarve</a:t>
          </a:r>
          <a:endParaRPr lang="en-US"/>
        </a:p>
      </dgm:t>
    </dgm:pt>
    <dgm:pt modelId="{6733FC48-A149-49A9-B9C5-1FAC0CA07532}" type="parTrans" cxnId="{A0F61FB5-2DBF-4466-A2BA-601154A44BF3}">
      <dgm:prSet/>
      <dgm:spPr/>
      <dgm:t>
        <a:bodyPr/>
        <a:lstStyle/>
        <a:p>
          <a:endParaRPr lang="en-US"/>
        </a:p>
      </dgm:t>
    </dgm:pt>
    <dgm:pt modelId="{524A4092-62E8-44B9-B957-967CA109AAFC}" type="sibTrans" cxnId="{A0F61FB5-2DBF-4466-A2BA-601154A44BF3}">
      <dgm:prSet/>
      <dgm:spPr/>
      <dgm:t>
        <a:bodyPr/>
        <a:lstStyle/>
        <a:p>
          <a:endParaRPr lang="en-US"/>
        </a:p>
      </dgm:t>
    </dgm:pt>
    <dgm:pt modelId="{B6ACDBAA-D77C-458E-A261-C55AB82788F8}" type="pres">
      <dgm:prSet presAssocID="{6050763B-A5C8-4228-80C2-0B62C4D0798A}" presName="linear" presStyleCnt="0">
        <dgm:presLayoutVars>
          <dgm:animLvl val="lvl"/>
          <dgm:resizeHandles val="exact"/>
        </dgm:presLayoutVars>
      </dgm:prSet>
      <dgm:spPr/>
    </dgm:pt>
    <dgm:pt modelId="{030B2EAF-D8EB-4A77-81CD-61658AE54ACC}" type="pres">
      <dgm:prSet presAssocID="{6FEFF581-9678-409B-B6EA-DF0F13A850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1482A7-CC07-4DE8-8E83-8F2DF8B73848}" type="pres">
      <dgm:prSet presAssocID="{C2F8785D-9498-4B53-92BF-8D26C9DDB9F1}" presName="spacer" presStyleCnt="0"/>
      <dgm:spPr/>
    </dgm:pt>
    <dgm:pt modelId="{9ADF5B14-7952-4C29-BBF4-C92C0B8FDB6E}" type="pres">
      <dgm:prSet presAssocID="{6B4A91FA-AC4D-42DB-9097-F6DBD9E005F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EB1325F-F4DC-4260-839E-3133DD472043}" srcId="{6050763B-A5C8-4228-80C2-0B62C4D0798A}" destId="{6FEFF581-9678-409B-B6EA-DF0F13A8500D}" srcOrd="0" destOrd="0" parTransId="{6111099B-6961-4974-844D-BEDA270447A2}" sibTransId="{C2F8785D-9498-4B53-92BF-8D26C9DDB9F1}"/>
    <dgm:cxn modelId="{1046648A-FD2A-4F15-9387-3E5247F464B4}" type="presOf" srcId="{6050763B-A5C8-4228-80C2-0B62C4D0798A}" destId="{B6ACDBAA-D77C-458E-A261-C55AB82788F8}" srcOrd="0" destOrd="0" presId="urn:microsoft.com/office/officeart/2005/8/layout/vList2"/>
    <dgm:cxn modelId="{42FE44A9-CA1C-47C2-A109-0DB15049C8A4}" type="presOf" srcId="{6B4A91FA-AC4D-42DB-9097-F6DBD9E005F5}" destId="{9ADF5B14-7952-4C29-BBF4-C92C0B8FDB6E}" srcOrd="0" destOrd="0" presId="urn:microsoft.com/office/officeart/2005/8/layout/vList2"/>
    <dgm:cxn modelId="{A0F61FB5-2DBF-4466-A2BA-601154A44BF3}" srcId="{6050763B-A5C8-4228-80C2-0B62C4D0798A}" destId="{6B4A91FA-AC4D-42DB-9097-F6DBD9E005F5}" srcOrd="1" destOrd="0" parTransId="{6733FC48-A149-49A9-B9C5-1FAC0CA07532}" sibTransId="{524A4092-62E8-44B9-B957-967CA109AAFC}"/>
    <dgm:cxn modelId="{F4CD9CD5-E83E-4946-ABFF-5282D777F4B8}" type="presOf" srcId="{6FEFF581-9678-409B-B6EA-DF0F13A8500D}" destId="{030B2EAF-D8EB-4A77-81CD-61658AE54ACC}" srcOrd="0" destOrd="0" presId="urn:microsoft.com/office/officeart/2005/8/layout/vList2"/>
    <dgm:cxn modelId="{1F2E9605-8E0B-4EE2-A3B8-7E814B52CA2D}" type="presParOf" srcId="{B6ACDBAA-D77C-458E-A261-C55AB82788F8}" destId="{030B2EAF-D8EB-4A77-81CD-61658AE54ACC}" srcOrd="0" destOrd="0" presId="urn:microsoft.com/office/officeart/2005/8/layout/vList2"/>
    <dgm:cxn modelId="{B79F053D-CAF2-4F18-BFFD-F69A227BAFC3}" type="presParOf" srcId="{B6ACDBAA-D77C-458E-A261-C55AB82788F8}" destId="{771482A7-CC07-4DE8-8E83-8F2DF8B73848}" srcOrd="1" destOrd="0" presId="urn:microsoft.com/office/officeart/2005/8/layout/vList2"/>
    <dgm:cxn modelId="{C26F52B0-A0C7-4149-A233-CA85FA4C2774}" type="presParOf" srcId="{B6ACDBAA-D77C-458E-A261-C55AB82788F8}" destId="{9ADF5B14-7952-4C29-BBF4-C92C0B8FDB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B56AED-6797-41FE-91DF-28ACE33A093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4F1672-19B8-41CE-A7E1-F90B18A1E012}">
      <dgm:prSet/>
      <dgm:spPr/>
      <dgm:t>
        <a:bodyPr/>
        <a:lstStyle/>
        <a:p>
          <a:r>
            <a:rPr lang="fi-FI"/>
            <a:t>Yleisimpiä hammasvaivoja ovat hammaskivi, ientulehdus ja hammassyöpymät</a:t>
          </a:r>
          <a:endParaRPr lang="en-US"/>
        </a:p>
      </dgm:t>
    </dgm:pt>
    <dgm:pt modelId="{F86FD25D-A6BF-4E8C-BB56-36C1D1B5332B}" type="parTrans" cxnId="{F16C325C-B749-4F25-979D-DE9DD533AB64}">
      <dgm:prSet/>
      <dgm:spPr/>
      <dgm:t>
        <a:bodyPr/>
        <a:lstStyle/>
        <a:p>
          <a:endParaRPr lang="en-US"/>
        </a:p>
      </dgm:t>
    </dgm:pt>
    <dgm:pt modelId="{4E611CFA-A109-4A25-A9ED-0BA3A2E2A801}" type="sibTrans" cxnId="{F16C325C-B749-4F25-979D-DE9DD533AB64}">
      <dgm:prSet/>
      <dgm:spPr/>
      <dgm:t>
        <a:bodyPr/>
        <a:lstStyle/>
        <a:p>
          <a:endParaRPr lang="en-US"/>
        </a:p>
      </dgm:t>
    </dgm:pt>
    <dgm:pt modelId="{6500982E-CF20-46EC-A73A-C3592B1D4250}">
      <dgm:prSet/>
      <dgm:spPr/>
      <dgm:t>
        <a:bodyPr/>
        <a:lstStyle/>
        <a:p>
          <a:r>
            <a:rPr lang="fi-FI"/>
            <a:t>Hampaiden pinnalle kertyy biofilmiä eli plakkia, josta syljen suoloissa muodostuu helposti </a:t>
          </a:r>
          <a:r>
            <a:rPr lang="fi-FI" u="sng"/>
            <a:t>hammaskiveä</a:t>
          </a:r>
          <a:endParaRPr lang="en-US"/>
        </a:p>
      </dgm:t>
    </dgm:pt>
    <dgm:pt modelId="{2D440F1E-C077-4547-8317-4B9E1B475561}" type="parTrans" cxnId="{ACC7CF9A-538B-49C7-8C92-E7CF69ABBDBF}">
      <dgm:prSet/>
      <dgm:spPr/>
      <dgm:t>
        <a:bodyPr/>
        <a:lstStyle/>
        <a:p>
          <a:endParaRPr lang="en-US"/>
        </a:p>
      </dgm:t>
    </dgm:pt>
    <dgm:pt modelId="{974AD3D3-D7C6-4912-A58C-8921A7E38142}" type="sibTrans" cxnId="{ACC7CF9A-538B-49C7-8C92-E7CF69ABBDBF}">
      <dgm:prSet/>
      <dgm:spPr/>
      <dgm:t>
        <a:bodyPr/>
        <a:lstStyle/>
        <a:p>
          <a:endParaRPr lang="en-US"/>
        </a:p>
      </dgm:t>
    </dgm:pt>
    <dgm:pt modelId="{669285A2-FB96-4DBE-8457-09D1672ACC10}">
      <dgm:prSet/>
      <dgm:spPr/>
      <dgm:t>
        <a:bodyPr/>
        <a:lstStyle/>
        <a:p>
          <a:r>
            <a:rPr lang="fi-FI"/>
            <a:t>Hammaskivi on rusehtavan harmaata, kivimäistä ainesta hampaan pinnalla ja se aiheuttaa kissalle myös pahanhajuista hengitystä.</a:t>
          </a:r>
          <a:endParaRPr lang="en-US"/>
        </a:p>
      </dgm:t>
    </dgm:pt>
    <dgm:pt modelId="{8524F262-9B51-41E8-8464-3EF93EF2A087}" type="parTrans" cxnId="{2CBE586F-E0A9-4A8F-B3E3-BEFCBF860208}">
      <dgm:prSet/>
      <dgm:spPr/>
      <dgm:t>
        <a:bodyPr/>
        <a:lstStyle/>
        <a:p>
          <a:endParaRPr lang="en-US"/>
        </a:p>
      </dgm:t>
    </dgm:pt>
    <dgm:pt modelId="{4A6B63AF-8267-4204-BF14-5A2608BF850C}" type="sibTrans" cxnId="{2CBE586F-E0A9-4A8F-B3E3-BEFCBF860208}">
      <dgm:prSet/>
      <dgm:spPr/>
      <dgm:t>
        <a:bodyPr/>
        <a:lstStyle/>
        <a:p>
          <a:endParaRPr lang="en-US"/>
        </a:p>
      </dgm:t>
    </dgm:pt>
    <dgm:pt modelId="{C32B2417-8E80-4956-BABD-AD75DA23B475}">
      <dgm:prSet/>
      <dgm:spPr/>
      <dgm:t>
        <a:bodyPr/>
        <a:lstStyle/>
        <a:p>
          <a:r>
            <a:rPr lang="fi-FI"/>
            <a:t>Hammaskiveä voi ehkäistä hampaita harjaamalla ja tarjoamalla kissalle kuivaruokaa</a:t>
          </a:r>
          <a:endParaRPr lang="en-US"/>
        </a:p>
      </dgm:t>
    </dgm:pt>
    <dgm:pt modelId="{DC0F7F4B-E340-4D29-9846-CC00EABC6C23}" type="parTrans" cxnId="{E58DFECE-C27A-4CFB-B2FF-257FF0CDC975}">
      <dgm:prSet/>
      <dgm:spPr/>
      <dgm:t>
        <a:bodyPr/>
        <a:lstStyle/>
        <a:p>
          <a:endParaRPr lang="en-US"/>
        </a:p>
      </dgm:t>
    </dgm:pt>
    <dgm:pt modelId="{3ED69AED-1C56-48E4-B2A3-0F6B1B75EAB2}" type="sibTrans" cxnId="{E58DFECE-C27A-4CFB-B2FF-257FF0CDC975}">
      <dgm:prSet/>
      <dgm:spPr/>
      <dgm:t>
        <a:bodyPr/>
        <a:lstStyle/>
        <a:p>
          <a:endParaRPr lang="en-US"/>
        </a:p>
      </dgm:t>
    </dgm:pt>
    <dgm:pt modelId="{73DD3E88-A098-4594-979E-D6F7C686DD02}">
      <dgm:prSet/>
      <dgm:spPr/>
      <dgm:t>
        <a:bodyPr/>
        <a:lstStyle/>
        <a:p>
          <a:r>
            <a:rPr lang="fi-FI"/>
            <a:t>Eläinlääkäri poistaa hammaskiven nukutuksessa</a:t>
          </a:r>
          <a:endParaRPr lang="en-US"/>
        </a:p>
      </dgm:t>
    </dgm:pt>
    <dgm:pt modelId="{007C4B3F-AE8A-4DFD-88D6-0539D33F0831}" type="parTrans" cxnId="{E0BF4888-CCE6-45AD-8906-864A5C90F6A4}">
      <dgm:prSet/>
      <dgm:spPr/>
      <dgm:t>
        <a:bodyPr/>
        <a:lstStyle/>
        <a:p>
          <a:endParaRPr lang="en-US"/>
        </a:p>
      </dgm:t>
    </dgm:pt>
    <dgm:pt modelId="{EA9B67F1-E6B0-4D5E-8548-1E539DF1105A}" type="sibTrans" cxnId="{E0BF4888-CCE6-45AD-8906-864A5C90F6A4}">
      <dgm:prSet/>
      <dgm:spPr/>
      <dgm:t>
        <a:bodyPr/>
        <a:lstStyle/>
        <a:p>
          <a:endParaRPr lang="en-US"/>
        </a:p>
      </dgm:t>
    </dgm:pt>
    <dgm:pt modelId="{AE17A29F-7276-48C9-920A-68F30144C3FB}" type="pres">
      <dgm:prSet presAssocID="{F3B56AED-6797-41FE-91DF-28ACE33A0934}" presName="vert0" presStyleCnt="0">
        <dgm:presLayoutVars>
          <dgm:dir/>
          <dgm:animOne val="branch"/>
          <dgm:animLvl val="lvl"/>
        </dgm:presLayoutVars>
      </dgm:prSet>
      <dgm:spPr/>
    </dgm:pt>
    <dgm:pt modelId="{FC8B4AC1-FAF3-4775-B824-442A64E75509}" type="pres">
      <dgm:prSet presAssocID="{AB4F1672-19B8-41CE-A7E1-F90B18A1E012}" presName="thickLine" presStyleLbl="alignNode1" presStyleIdx="0" presStyleCnt="5"/>
      <dgm:spPr/>
    </dgm:pt>
    <dgm:pt modelId="{3FD48E8D-DBFA-4DCF-ADD1-ECEDEDB336B8}" type="pres">
      <dgm:prSet presAssocID="{AB4F1672-19B8-41CE-A7E1-F90B18A1E012}" presName="horz1" presStyleCnt="0"/>
      <dgm:spPr/>
    </dgm:pt>
    <dgm:pt modelId="{EAEE49E6-8C7C-4C03-B39A-46712CE30E06}" type="pres">
      <dgm:prSet presAssocID="{AB4F1672-19B8-41CE-A7E1-F90B18A1E012}" presName="tx1" presStyleLbl="revTx" presStyleIdx="0" presStyleCnt="5"/>
      <dgm:spPr/>
    </dgm:pt>
    <dgm:pt modelId="{EC5B5F80-443A-4F72-824E-D61F10B923FB}" type="pres">
      <dgm:prSet presAssocID="{AB4F1672-19B8-41CE-A7E1-F90B18A1E012}" presName="vert1" presStyleCnt="0"/>
      <dgm:spPr/>
    </dgm:pt>
    <dgm:pt modelId="{50E05E50-A6C0-4DC5-ACA9-5D4C0F2D3F86}" type="pres">
      <dgm:prSet presAssocID="{6500982E-CF20-46EC-A73A-C3592B1D4250}" presName="thickLine" presStyleLbl="alignNode1" presStyleIdx="1" presStyleCnt="5"/>
      <dgm:spPr/>
    </dgm:pt>
    <dgm:pt modelId="{2A8FD7BC-166C-4C91-91F0-8740D3782FA1}" type="pres">
      <dgm:prSet presAssocID="{6500982E-CF20-46EC-A73A-C3592B1D4250}" presName="horz1" presStyleCnt="0"/>
      <dgm:spPr/>
    </dgm:pt>
    <dgm:pt modelId="{8D4545AE-675F-4A84-963A-CCE596C6A3A4}" type="pres">
      <dgm:prSet presAssocID="{6500982E-CF20-46EC-A73A-C3592B1D4250}" presName="tx1" presStyleLbl="revTx" presStyleIdx="1" presStyleCnt="5"/>
      <dgm:spPr/>
    </dgm:pt>
    <dgm:pt modelId="{1CF92832-BE68-4FFC-B9F2-7AAC2175F3E2}" type="pres">
      <dgm:prSet presAssocID="{6500982E-CF20-46EC-A73A-C3592B1D4250}" presName="vert1" presStyleCnt="0"/>
      <dgm:spPr/>
    </dgm:pt>
    <dgm:pt modelId="{554A88B1-3798-42F4-AA5F-752956768E4C}" type="pres">
      <dgm:prSet presAssocID="{669285A2-FB96-4DBE-8457-09D1672ACC10}" presName="thickLine" presStyleLbl="alignNode1" presStyleIdx="2" presStyleCnt="5"/>
      <dgm:spPr/>
    </dgm:pt>
    <dgm:pt modelId="{25976546-49E9-4686-B4EC-97B59ADE6A30}" type="pres">
      <dgm:prSet presAssocID="{669285A2-FB96-4DBE-8457-09D1672ACC10}" presName="horz1" presStyleCnt="0"/>
      <dgm:spPr/>
    </dgm:pt>
    <dgm:pt modelId="{3FC29EF1-41CE-42AF-8527-669CDF508FDB}" type="pres">
      <dgm:prSet presAssocID="{669285A2-FB96-4DBE-8457-09D1672ACC10}" presName="tx1" presStyleLbl="revTx" presStyleIdx="2" presStyleCnt="5"/>
      <dgm:spPr/>
    </dgm:pt>
    <dgm:pt modelId="{5E86C194-530F-4B9F-9B80-086CE7344BE6}" type="pres">
      <dgm:prSet presAssocID="{669285A2-FB96-4DBE-8457-09D1672ACC10}" presName="vert1" presStyleCnt="0"/>
      <dgm:spPr/>
    </dgm:pt>
    <dgm:pt modelId="{0C127FB0-25D3-4192-85F7-AFED112D64E6}" type="pres">
      <dgm:prSet presAssocID="{C32B2417-8E80-4956-BABD-AD75DA23B475}" presName="thickLine" presStyleLbl="alignNode1" presStyleIdx="3" presStyleCnt="5"/>
      <dgm:spPr/>
    </dgm:pt>
    <dgm:pt modelId="{68C0B2F8-ED9B-473A-8432-E1299F1A7356}" type="pres">
      <dgm:prSet presAssocID="{C32B2417-8E80-4956-BABD-AD75DA23B475}" presName="horz1" presStyleCnt="0"/>
      <dgm:spPr/>
    </dgm:pt>
    <dgm:pt modelId="{B3640593-3479-4069-A0AF-1CF075214FD8}" type="pres">
      <dgm:prSet presAssocID="{C32B2417-8E80-4956-BABD-AD75DA23B475}" presName="tx1" presStyleLbl="revTx" presStyleIdx="3" presStyleCnt="5"/>
      <dgm:spPr/>
    </dgm:pt>
    <dgm:pt modelId="{7095422D-742D-449D-A88B-A9A1798ED11D}" type="pres">
      <dgm:prSet presAssocID="{C32B2417-8E80-4956-BABD-AD75DA23B475}" presName="vert1" presStyleCnt="0"/>
      <dgm:spPr/>
    </dgm:pt>
    <dgm:pt modelId="{9653CC2E-8F12-44D2-8DE5-B8FAF6472A3A}" type="pres">
      <dgm:prSet presAssocID="{73DD3E88-A098-4594-979E-D6F7C686DD02}" presName="thickLine" presStyleLbl="alignNode1" presStyleIdx="4" presStyleCnt="5"/>
      <dgm:spPr/>
    </dgm:pt>
    <dgm:pt modelId="{A0B56629-59E0-43ED-9EE6-ECD4634B45A8}" type="pres">
      <dgm:prSet presAssocID="{73DD3E88-A098-4594-979E-D6F7C686DD02}" presName="horz1" presStyleCnt="0"/>
      <dgm:spPr/>
    </dgm:pt>
    <dgm:pt modelId="{79301731-684C-4A26-915E-EEC3A0233A46}" type="pres">
      <dgm:prSet presAssocID="{73DD3E88-A098-4594-979E-D6F7C686DD02}" presName="tx1" presStyleLbl="revTx" presStyleIdx="4" presStyleCnt="5"/>
      <dgm:spPr/>
    </dgm:pt>
    <dgm:pt modelId="{767A40F1-D224-4F53-A25A-6945DEC10762}" type="pres">
      <dgm:prSet presAssocID="{73DD3E88-A098-4594-979E-D6F7C686DD02}" presName="vert1" presStyleCnt="0"/>
      <dgm:spPr/>
    </dgm:pt>
  </dgm:ptLst>
  <dgm:cxnLst>
    <dgm:cxn modelId="{A92AC225-69B4-45E3-8EEF-AE47CC09AF24}" type="presOf" srcId="{C32B2417-8E80-4956-BABD-AD75DA23B475}" destId="{B3640593-3479-4069-A0AF-1CF075214FD8}" srcOrd="0" destOrd="0" presId="urn:microsoft.com/office/officeart/2008/layout/LinedList"/>
    <dgm:cxn modelId="{F16C325C-B749-4F25-979D-DE9DD533AB64}" srcId="{F3B56AED-6797-41FE-91DF-28ACE33A0934}" destId="{AB4F1672-19B8-41CE-A7E1-F90B18A1E012}" srcOrd="0" destOrd="0" parTransId="{F86FD25D-A6BF-4E8C-BB56-36C1D1B5332B}" sibTransId="{4E611CFA-A109-4A25-A9ED-0BA3A2E2A801}"/>
    <dgm:cxn modelId="{4357E860-1A4F-4D9B-A345-B15505FB876B}" type="presOf" srcId="{AB4F1672-19B8-41CE-A7E1-F90B18A1E012}" destId="{EAEE49E6-8C7C-4C03-B39A-46712CE30E06}" srcOrd="0" destOrd="0" presId="urn:microsoft.com/office/officeart/2008/layout/LinedList"/>
    <dgm:cxn modelId="{2CBE586F-E0A9-4A8F-B3E3-BEFCBF860208}" srcId="{F3B56AED-6797-41FE-91DF-28ACE33A0934}" destId="{669285A2-FB96-4DBE-8457-09D1672ACC10}" srcOrd="2" destOrd="0" parTransId="{8524F262-9B51-41E8-8464-3EF93EF2A087}" sibTransId="{4A6B63AF-8267-4204-BF14-5A2608BF850C}"/>
    <dgm:cxn modelId="{67A9757B-F3CA-4092-AD89-75BB47C1C82A}" type="presOf" srcId="{669285A2-FB96-4DBE-8457-09D1672ACC10}" destId="{3FC29EF1-41CE-42AF-8527-669CDF508FDB}" srcOrd="0" destOrd="0" presId="urn:microsoft.com/office/officeart/2008/layout/LinedList"/>
    <dgm:cxn modelId="{E0BF4888-CCE6-45AD-8906-864A5C90F6A4}" srcId="{F3B56AED-6797-41FE-91DF-28ACE33A0934}" destId="{73DD3E88-A098-4594-979E-D6F7C686DD02}" srcOrd="4" destOrd="0" parTransId="{007C4B3F-AE8A-4DFD-88D6-0539D33F0831}" sibTransId="{EA9B67F1-E6B0-4D5E-8548-1E539DF1105A}"/>
    <dgm:cxn modelId="{02DF189A-6097-4ECE-B825-A1E3CB3849E3}" type="presOf" srcId="{F3B56AED-6797-41FE-91DF-28ACE33A0934}" destId="{AE17A29F-7276-48C9-920A-68F30144C3FB}" srcOrd="0" destOrd="0" presId="urn:microsoft.com/office/officeart/2008/layout/LinedList"/>
    <dgm:cxn modelId="{ACC7CF9A-538B-49C7-8C92-E7CF69ABBDBF}" srcId="{F3B56AED-6797-41FE-91DF-28ACE33A0934}" destId="{6500982E-CF20-46EC-A73A-C3592B1D4250}" srcOrd="1" destOrd="0" parTransId="{2D440F1E-C077-4547-8317-4B9E1B475561}" sibTransId="{974AD3D3-D7C6-4912-A58C-8921A7E38142}"/>
    <dgm:cxn modelId="{C4176CC9-AB59-4A98-A225-399B1BBF5F49}" type="presOf" srcId="{73DD3E88-A098-4594-979E-D6F7C686DD02}" destId="{79301731-684C-4A26-915E-EEC3A0233A46}" srcOrd="0" destOrd="0" presId="urn:microsoft.com/office/officeart/2008/layout/LinedList"/>
    <dgm:cxn modelId="{E58DFECE-C27A-4CFB-B2FF-257FF0CDC975}" srcId="{F3B56AED-6797-41FE-91DF-28ACE33A0934}" destId="{C32B2417-8E80-4956-BABD-AD75DA23B475}" srcOrd="3" destOrd="0" parTransId="{DC0F7F4B-E340-4D29-9846-CC00EABC6C23}" sibTransId="{3ED69AED-1C56-48E4-B2A3-0F6B1B75EAB2}"/>
    <dgm:cxn modelId="{9454C9D3-8F20-45E7-B1F1-853D7049E244}" type="presOf" srcId="{6500982E-CF20-46EC-A73A-C3592B1D4250}" destId="{8D4545AE-675F-4A84-963A-CCE596C6A3A4}" srcOrd="0" destOrd="0" presId="urn:microsoft.com/office/officeart/2008/layout/LinedList"/>
    <dgm:cxn modelId="{5E312929-1CE6-40A9-9A6B-D33DA1BE6B8B}" type="presParOf" srcId="{AE17A29F-7276-48C9-920A-68F30144C3FB}" destId="{FC8B4AC1-FAF3-4775-B824-442A64E75509}" srcOrd="0" destOrd="0" presId="urn:microsoft.com/office/officeart/2008/layout/LinedList"/>
    <dgm:cxn modelId="{2B4DB5D5-C310-4F0D-B1C0-0863BCDE7137}" type="presParOf" srcId="{AE17A29F-7276-48C9-920A-68F30144C3FB}" destId="{3FD48E8D-DBFA-4DCF-ADD1-ECEDEDB336B8}" srcOrd="1" destOrd="0" presId="urn:microsoft.com/office/officeart/2008/layout/LinedList"/>
    <dgm:cxn modelId="{0DC12DB3-49F5-4A12-BEEC-0107E95E1C50}" type="presParOf" srcId="{3FD48E8D-DBFA-4DCF-ADD1-ECEDEDB336B8}" destId="{EAEE49E6-8C7C-4C03-B39A-46712CE30E06}" srcOrd="0" destOrd="0" presId="urn:microsoft.com/office/officeart/2008/layout/LinedList"/>
    <dgm:cxn modelId="{21EF7644-CE6E-432E-9029-1EB3A7DC43FC}" type="presParOf" srcId="{3FD48E8D-DBFA-4DCF-ADD1-ECEDEDB336B8}" destId="{EC5B5F80-443A-4F72-824E-D61F10B923FB}" srcOrd="1" destOrd="0" presId="urn:microsoft.com/office/officeart/2008/layout/LinedList"/>
    <dgm:cxn modelId="{9F678F9E-3958-445D-8448-1657EF2A7ECD}" type="presParOf" srcId="{AE17A29F-7276-48C9-920A-68F30144C3FB}" destId="{50E05E50-A6C0-4DC5-ACA9-5D4C0F2D3F86}" srcOrd="2" destOrd="0" presId="urn:microsoft.com/office/officeart/2008/layout/LinedList"/>
    <dgm:cxn modelId="{0B9B534C-C863-4B13-8C2D-6D17271D30E2}" type="presParOf" srcId="{AE17A29F-7276-48C9-920A-68F30144C3FB}" destId="{2A8FD7BC-166C-4C91-91F0-8740D3782FA1}" srcOrd="3" destOrd="0" presId="urn:microsoft.com/office/officeart/2008/layout/LinedList"/>
    <dgm:cxn modelId="{3F587E52-EF9C-4020-877C-BA90EBDDABF8}" type="presParOf" srcId="{2A8FD7BC-166C-4C91-91F0-8740D3782FA1}" destId="{8D4545AE-675F-4A84-963A-CCE596C6A3A4}" srcOrd="0" destOrd="0" presId="urn:microsoft.com/office/officeart/2008/layout/LinedList"/>
    <dgm:cxn modelId="{00E0573A-E95A-4B86-8D6E-5E184987978D}" type="presParOf" srcId="{2A8FD7BC-166C-4C91-91F0-8740D3782FA1}" destId="{1CF92832-BE68-4FFC-B9F2-7AAC2175F3E2}" srcOrd="1" destOrd="0" presId="urn:microsoft.com/office/officeart/2008/layout/LinedList"/>
    <dgm:cxn modelId="{24E759C2-7899-45DA-AD48-AEECED5D3B8B}" type="presParOf" srcId="{AE17A29F-7276-48C9-920A-68F30144C3FB}" destId="{554A88B1-3798-42F4-AA5F-752956768E4C}" srcOrd="4" destOrd="0" presId="urn:microsoft.com/office/officeart/2008/layout/LinedList"/>
    <dgm:cxn modelId="{DABBCB79-74EE-4DFE-8D48-999F56E3A677}" type="presParOf" srcId="{AE17A29F-7276-48C9-920A-68F30144C3FB}" destId="{25976546-49E9-4686-B4EC-97B59ADE6A30}" srcOrd="5" destOrd="0" presId="urn:microsoft.com/office/officeart/2008/layout/LinedList"/>
    <dgm:cxn modelId="{A5CDECDA-E735-4EC8-8475-FF1D46453B1C}" type="presParOf" srcId="{25976546-49E9-4686-B4EC-97B59ADE6A30}" destId="{3FC29EF1-41CE-42AF-8527-669CDF508FDB}" srcOrd="0" destOrd="0" presId="urn:microsoft.com/office/officeart/2008/layout/LinedList"/>
    <dgm:cxn modelId="{E0D1B820-4160-49E6-9AFD-10B8E31A22DE}" type="presParOf" srcId="{25976546-49E9-4686-B4EC-97B59ADE6A30}" destId="{5E86C194-530F-4B9F-9B80-086CE7344BE6}" srcOrd="1" destOrd="0" presId="urn:microsoft.com/office/officeart/2008/layout/LinedList"/>
    <dgm:cxn modelId="{EB6F2983-5E0D-44CB-A6E7-AC62F30A4BC6}" type="presParOf" srcId="{AE17A29F-7276-48C9-920A-68F30144C3FB}" destId="{0C127FB0-25D3-4192-85F7-AFED112D64E6}" srcOrd="6" destOrd="0" presId="urn:microsoft.com/office/officeart/2008/layout/LinedList"/>
    <dgm:cxn modelId="{0B77E88D-4507-4658-B52E-A9440F32B665}" type="presParOf" srcId="{AE17A29F-7276-48C9-920A-68F30144C3FB}" destId="{68C0B2F8-ED9B-473A-8432-E1299F1A7356}" srcOrd="7" destOrd="0" presId="urn:microsoft.com/office/officeart/2008/layout/LinedList"/>
    <dgm:cxn modelId="{5E81AF89-07B8-4CF3-BB7D-79C33910096E}" type="presParOf" srcId="{68C0B2F8-ED9B-473A-8432-E1299F1A7356}" destId="{B3640593-3479-4069-A0AF-1CF075214FD8}" srcOrd="0" destOrd="0" presId="urn:microsoft.com/office/officeart/2008/layout/LinedList"/>
    <dgm:cxn modelId="{41FF8851-4624-4150-AB6D-65057578661D}" type="presParOf" srcId="{68C0B2F8-ED9B-473A-8432-E1299F1A7356}" destId="{7095422D-742D-449D-A88B-A9A1798ED11D}" srcOrd="1" destOrd="0" presId="urn:microsoft.com/office/officeart/2008/layout/LinedList"/>
    <dgm:cxn modelId="{7A1944F2-14C2-4D53-A38F-2B0B00DBF2BA}" type="presParOf" srcId="{AE17A29F-7276-48C9-920A-68F30144C3FB}" destId="{9653CC2E-8F12-44D2-8DE5-B8FAF6472A3A}" srcOrd="8" destOrd="0" presId="urn:microsoft.com/office/officeart/2008/layout/LinedList"/>
    <dgm:cxn modelId="{81AD40BE-E447-44DE-8BEB-831B00A99C57}" type="presParOf" srcId="{AE17A29F-7276-48C9-920A-68F30144C3FB}" destId="{A0B56629-59E0-43ED-9EE6-ECD4634B45A8}" srcOrd="9" destOrd="0" presId="urn:microsoft.com/office/officeart/2008/layout/LinedList"/>
    <dgm:cxn modelId="{70D9138D-C0DB-42FE-A9DE-4908155F20C0}" type="presParOf" srcId="{A0B56629-59E0-43ED-9EE6-ECD4634B45A8}" destId="{79301731-684C-4A26-915E-EEC3A0233A46}" srcOrd="0" destOrd="0" presId="urn:microsoft.com/office/officeart/2008/layout/LinedList"/>
    <dgm:cxn modelId="{93793E90-EB60-40B6-AB6C-CF0ABAD9A1F4}" type="presParOf" srcId="{A0B56629-59E0-43ED-9EE6-ECD4634B45A8}" destId="{767A40F1-D224-4F53-A25A-6945DEC107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AA1F2-5D12-4737-8408-0887D775A6E9}">
      <dsp:nvSpPr>
        <dsp:cNvPr id="0" name=""/>
        <dsp:cNvSpPr/>
      </dsp:nvSpPr>
      <dsp:spPr>
        <a:xfrm>
          <a:off x="0" y="684955"/>
          <a:ext cx="6245265" cy="13623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Kissa on pieniä eläimiä saalistava peto, kuten pieniä nisäkkäitä ja lintuja</a:t>
          </a:r>
          <a:endParaRPr lang="en-US" sz="2300" kern="1200"/>
        </a:p>
      </dsp:txBody>
      <dsp:txXfrm>
        <a:off x="66503" y="751458"/>
        <a:ext cx="6112259" cy="1229312"/>
      </dsp:txXfrm>
    </dsp:sp>
    <dsp:sp modelId="{3A01E05B-FDE0-4956-86E0-AAD5153E5AF3}">
      <dsp:nvSpPr>
        <dsp:cNvPr id="0" name=""/>
        <dsp:cNvSpPr/>
      </dsp:nvSpPr>
      <dsp:spPr>
        <a:xfrm>
          <a:off x="0" y="2113514"/>
          <a:ext cx="6245265" cy="1362318"/>
        </a:xfrm>
        <a:prstGeom prst="roundRect">
          <a:avLst/>
        </a:prstGeom>
        <a:solidFill>
          <a:schemeClr val="accent2">
            <a:hueOff val="3081649"/>
            <a:satOff val="0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Kissan hyvinvoinnin ja terveyden ylläpitämiseen varmin tie on jäljitellä kissan luonnollista ravintoa</a:t>
          </a:r>
          <a:endParaRPr lang="en-US" sz="2300" kern="1200"/>
        </a:p>
      </dsp:txBody>
      <dsp:txXfrm>
        <a:off x="66503" y="2180017"/>
        <a:ext cx="6112259" cy="1229312"/>
      </dsp:txXfrm>
    </dsp:sp>
    <dsp:sp modelId="{9C49D717-B5C1-48B5-873D-FCC098AC7369}">
      <dsp:nvSpPr>
        <dsp:cNvPr id="0" name=""/>
        <dsp:cNvSpPr/>
      </dsp:nvSpPr>
      <dsp:spPr>
        <a:xfrm>
          <a:off x="0" y="3542072"/>
          <a:ext cx="6245265" cy="1362318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Kissan ruokinta ei ole aivan mutkaton juttu. On huolehdittava riittävä energian, eläinperäisen proteiinin, rasvan, mineraalien ja vitamiinien saanti</a:t>
          </a:r>
          <a:endParaRPr lang="en-US" sz="2300" kern="1200"/>
        </a:p>
      </dsp:txBody>
      <dsp:txXfrm>
        <a:off x="66503" y="3608575"/>
        <a:ext cx="6112259" cy="1229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6E99-1AF1-4323-B177-30EBA13BEC08}">
      <dsp:nvSpPr>
        <dsp:cNvPr id="0" name=""/>
        <dsp:cNvSpPr/>
      </dsp:nvSpPr>
      <dsp:spPr>
        <a:xfrm>
          <a:off x="0" y="19973"/>
          <a:ext cx="6245265" cy="503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Kirkkaat silmät</a:t>
          </a:r>
          <a:endParaRPr lang="en-US" sz="2000" kern="1200"/>
        </a:p>
      </dsp:txBody>
      <dsp:txXfrm>
        <a:off x="24559" y="44532"/>
        <a:ext cx="6196147" cy="453982"/>
      </dsp:txXfrm>
    </dsp:sp>
    <dsp:sp modelId="{B874EF47-4ED2-4643-BAD0-939DD9D3DCBE}">
      <dsp:nvSpPr>
        <dsp:cNvPr id="0" name=""/>
        <dsp:cNvSpPr/>
      </dsp:nvSpPr>
      <dsp:spPr>
        <a:xfrm>
          <a:off x="0" y="580673"/>
          <a:ext cx="6245265" cy="503100"/>
        </a:xfrm>
        <a:prstGeom prst="roundRect">
          <a:avLst/>
        </a:prstGeom>
        <a:solidFill>
          <a:schemeClr val="accent2">
            <a:hueOff val="684811"/>
            <a:satOff val="0"/>
            <a:lumOff val="2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Kostea nenä</a:t>
          </a:r>
          <a:endParaRPr lang="en-US" sz="2000" kern="1200"/>
        </a:p>
      </dsp:txBody>
      <dsp:txXfrm>
        <a:off x="24559" y="605232"/>
        <a:ext cx="6196147" cy="453982"/>
      </dsp:txXfrm>
    </dsp:sp>
    <dsp:sp modelId="{09718274-E9F4-4D43-9E2A-58DA1F21BEE1}">
      <dsp:nvSpPr>
        <dsp:cNvPr id="0" name=""/>
        <dsp:cNvSpPr/>
      </dsp:nvSpPr>
      <dsp:spPr>
        <a:xfrm>
          <a:off x="0" y="1141373"/>
          <a:ext cx="6245265" cy="503100"/>
        </a:xfrm>
        <a:prstGeom prst="roundRect">
          <a:avLst/>
        </a:prstGeom>
        <a:solidFill>
          <a:schemeClr val="accent2">
            <a:hueOff val="1369622"/>
            <a:satOff val="0"/>
            <a:lumOff val="41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Kiiltävä puhdas turkki</a:t>
          </a:r>
          <a:endParaRPr lang="en-US" sz="2000" kern="1200"/>
        </a:p>
      </dsp:txBody>
      <dsp:txXfrm>
        <a:off x="24559" y="1165932"/>
        <a:ext cx="6196147" cy="453982"/>
      </dsp:txXfrm>
    </dsp:sp>
    <dsp:sp modelId="{1E349FB9-AD18-4393-86E2-FD2F17B7B6C8}">
      <dsp:nvSpPr>
        <dsp:cNvPr id="0" name=""/>
        <dsp:cNvSpPr/>
      </dsp:nvSpPr>
      <dsp:spPr>
        <a:xfrm>
          <a:off x="0" y="1702073"/>
          <a:ext cx="6245265" cy="503100"/>
        </a:xfrm>
        <a:prstGeom prst="roundRect">
          <a:avLst/>
        </a:prstGeom>
        <a:solidFill>
          <a:schemeClr val="accent2">
            <a:hueOff val="2054433"/>
            <a:satOff val="0"/>
            <a:lumOff val="6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Syö ja juo normaalisti</a:t>
          </a:r>
          <a:endParaRPr lang="en-US" sz="2000" kern="1200"/>
        </a:p>
      </dsp:txBody>
      <dsp:txXfrm>
        <a:off x="24559" y="1726632"/>
        <a:ext cx="6196147" cy="453982"/>
      </dsp:txXfrm>
    </dsp:sp>
    <dsp:sp modelId="{F6697AE0-FB8E-4AD2-98B4-F96AB74FAEFC}">
      <dsp:nvSpPr>
        <dsp:cNvPr id="0" name=""/>
        <dsp:cNvSpPr/>
      </dsp:nvSpPr>
      <dsp:spPr>
        <a:xfrm>
          <a:off x="0" y="2262773"/>
          <a:ext cx="6245265" cy="503100"/>
        </a:xfrm>
        <a:prstGeom prst="roundRect">
          <a:avLst/>
        </a:prstGeom>
        <a:solidFill>
          <a:schemeClr val="accent2">
            <a:hueOff val="2739244"/>
            <a:satOff val="0"/>
            <a:lumOff val="8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Virtsaa ja ulostaa normaalisti</a:t>
          </a:r>
          <a:endParaRPr lang="en-US" sz="2000" kern="1200"/>
        </a:p>
      </dsp:txBody>
      <dsp:txXfrm>
        <a:off x="24559" y="2287332"/>
        <a:ext cx="6196147" cy="453982"/>
      </dsp:txXfrm>
    </dsp:sp>
    <dsp:sp modelId="{9831A32D-E2C8-49AC-9664-7A0610A04F71}">
      <dsp:nvSpPr>
        <dsp:cNvPr id="0" name=""/>
        <dsp:cNvSpPr/>
      </dsp:nvSpPr>
      <dsp:spPr>
        <a:xfrm>
          <a:off x="0" y="2823473"/>
          <a:ext cx="6245265" cy="503100"/>
        </a:xfrm>
        <a:prstGeom prst="roundRect">
          <a:avLst/>
        </a:prstGeom>
        <a:solidFill>
          <a:schemeClr val="accent2">
            <a:hueOff val="3424055"/>
            <a:satOff val="0"/>
            <a:lumOff val="103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Leikkii ja saalistaa</a:t>
          </a:r>
          <a:endParaRPr lang="en-US" sz="2000" kern="1200"/>
        </a:p>
      </dsp:txBody>
      <dsp:txXfrm>
        <a:off x="24559" y="2848032"/>
        <a:ext cx="6196147" cy="453982"/>
      </dsp:txXfrm>
    </dsp:sp>
    <dsp:sp modelId="{88E903C7-348A-45B7-B5C4-430D3374180D}">
      <dsp:nvSpPr>
        <dsp:cNvPr id="0" name=""/>
        <dsp:cNvSpPr/>
      </dsp:nvSpPr>
      <dsp:spPr>
        <a:xfrm>
          <a:off x="0" y="3384173"/>
          <a:ext cx="6245265" cy="503100"/>
        </a:xfrm>
        <a:prstGeom prst="roundRect">
          <a:avLst/>
        </a:prstGeom>
        <a:solidFill>
          <a:schemeClr val="accent2">
            <a:hueOff val="4108866"/>
            <a:satOff val="0"/>
            <a:lumOff val="12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Puhdas ja hajuton</a:t>
          </a:r>
          <a:endParaRPr lang="en-US" sz="2000" kern="1200"/>
        </a:p>
      </dsp:txBody>
      <dsp:txXfrm>
        <a:off x="24559" y="3408732"/>
        <a:ext cx="6196147" cy="453982"/>
      </dsp:txXfrm>
    </dsp:sp>
    <dsp:sp modelId="{AF46A910-21CC-4E42-B2FF-4253B1AE25AD}">
      <dsp:nvSpPr>
        <dsp:cNvPr id="0" name=""/>
        <dsp:cNvSpPr/>
      </dsp:nvSpPr>
      <dsp:spPr>
        <a:xfrm>
          <a:off x="0" y="3944873"/>
          <a:ext cx="6245265" cy="503100"/>
        </a:xfrm>
        <a:prstGeom prst="roundRect">
          <a:avLst/>
        </a:prstGeom>
        <a:solidFill>
          <a:schemeClr val="accent2">
            <a:hueOff val="4793676"/>
            <a:satOff val="0"/>
            <a:lumOff val="144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Limakalvot normaalin väriset</a:t>
          </a:r>
          <a:endParaRPr lang="en-US" sz="2000" kern="1200"/>
        </a:p>
      </dsp:txBody>
      <dsp:txXfrm>
        <a:off x="24559" y="3969432"/>
        <a:ext cx="6196147" cy="453982"/>
      </dsp:txXfrm>
    </dsp:sp>
    <dsp:sp modelId="{4A05E8E3-3964-4686-9555-D62EF3BC6714}">
      <dsp:nvSpPr>
        <dsp:cNvPr id="0" name=""/>
        <dsp:cNvSpPr/>
      </dsp:nvSpPr>
      <dsp:spPr>
        <a:xfrm>
          <a:off x="0" y="4505573"/>
          <a:ext cx="6245265" cy="503100"/>
        </a:xfrm>
        <a:prstGeom prst="roundRect">
          <a:avLst/>
        </a:prstGeom>
        <a:solidFill>
          <a:schemeClr val="accent2">
            <a:hueOff val="5478487"/>
            <a:satOff val="0"/>
            <a:lumOff val="165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Normaali lihavuuskunto</a:t>
          </a:r>
          <a:endParaRPr lang="en-US" sz="2000" kern="1200"/>
        </a:p>
      </dsp:txBody>
      <dsp:txXfrm>
        <a:off x="24559" y="4530132"/>
        <a:ext cx="6196147" cy="453982"/>
      </dsp:txXfrm>
    </dsp:sp>
    <dsp:sp modelId="{CC1486A5-80BE-4975-B3AC-FE244E35E298}">
      <dsp:nvSpPr>
        <dsp:cNvPr id="0" name=""/>
        <dsp:cNvSpPr/>
      </dsp:nvSpPr>
      <dsp:spPr>
        <a:xfrm>
          <a:off x="0" y="5066273"/>
          <a:ext cx="6245265" cy="503100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Liikkuu normaalisti</a:t>
          </a:r>
          <a:endParaRPr lang="en-US" sz="2000" kern="1200"/>
        </a:p>
      </dsp:txBody>
      <dsp:txXfrm>
        <a:off x="24559" y="5090832"/>
        <a:ext cx="6196147" cy="453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FC4AB-4BC1-430B-9AC6-B99AD088AE88}">
      <dsp:nvSpPr>
        <dsp:cNvPr id="0" name=""/>
        <dsp:cNvSpPr/>
      </dsp:nvSpPr>
      <dsp:spPr>
        <a:xfrm>
          <a:off x="0" y="142550"/>
          <a:ext cx="6245265" cy="17239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Erilaiset virtsatieongelmat ovat erittäin yleisiä kissoilla, käytetään myös nimitystä FLUTD(eli kissojen alempien virtsateiden tulehdus)</a:t>
          </a:r>
          <a:endParaRPr lang="en-US" sz="2300" kern="1200"/>
        </a:p>
      </dsp:txBody>
      <dsp:txXfrm>
        <a:off x="84155" y="226705"/>
        <a:ext cx="6076955" cy="1555611"/>
      </dsp:txXfrm>
    </dsp:sp>
    <dsp:sp modelId="{732237E6-C355-41BB-9926-2129F64E409D}">
      <dsp:nvSpPr>
        <dsp:cNvPr id="0" name=""/>
        <dsp:cNvSpPr/>
      </dsp:nvSpPr>
      <dsp:spPr>
        <a:xfrm>
          <a:off x="0" y="1932712"/>
          <a:ext cx="6245265" cy="1723921"/>
        </a:xfrm>
        <a:prstGeom prst="roundRect">
          <a:avLst/>
        </a:prstGeom>
        <a:solidFill>
          <a:schemeClr val="accent5">
            <a:hueOff val="-3770740"/>
            <a:satOff val="0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Aiheuttavat monet tekijä kuten kissojen idiopaattinen kystiitti(FIC), bakteeritulehdukset, anatomiset viat, virtsaputken tukokset, virtsakiteet ja virtsakivet</a:t>
          </a:r>
          <a:endParaRPr lang="en-US" sz="2300" kern="1200"/>
        </a:p>
      </dsp:txBody>
      <dsp:txXfrm>
        <a:off x="84155" y="2016867"/>
        <a:ext cx="6076955" cy="1555611"/>
      </dsp:txXfrm>
    </dsp:sp>
    <dsp:sp modelId="{B237729D-71DC-4785-A421-641C7DE08616}">
      <dsp:nvSpPr>
        <dsp:cNvPr id="0" name=""/>
        <dsp:cNvSpPr/>
      </dsp:nvSpPr>
      <dsp:spPr>
        <a:xfrm>
          <a:off x="0" y="3722874"/>
          <a:ext cx="6245265" cy="1723921"/>
        </a:xfrm>
        <a:prstGeom prst="roundRect">
          <a:avLst/>
        </a:prstGeom>
        <a:solidFill>
          <a:schemeClr val="accent5"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Kaikissa hyvin samantyyppisiä oireita kuten, usein toistuva virtsaamistarve, tiputtelu, ääntely virtsatessa(kipua), verta virtsassa, apaattisuus </a:t>
          </a:r>
          <a:endParaRPr lang="en-US" sz="2300" kern="1200"/>
        </a:p>
      </dsp:txBody>
      <dsp:txXfrm>
        <a:off x="84155" y="3807029"/>
        <a:ext cx="6076955" cy="1555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220FA-A9A8-439A-8FDF-2FBA87F870CB}">
      <dsp:nvSpPr>
        <dsp:cNvPr id="0" name=""/>
        <dsp:cNvSpPr/>
      </dsp:nvSpPr>
      <dsp:spPr>
        <a:xfrm>
          <a:off x="0" y="428233"/>
          <a:ext cx="6245265" cy="1124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Keski-ikäinen kissa tai iäkäs kissa</a:t>
          </a:r>
          <a:endParaRPr lang="en-US" sz="2700" kern="1200"/>
        </a:p>
      </dsp:txBody>
      <dsp:txXfrm>
        <a:off x="54913" y="483146"/>
        <a:ext cx="6135439" cy="1015074"/>
      </dsp:txXfrm>
    </dsp:sp>
    <dsp:sp modelId="{54D7B1F3-7729-4833-94BA-5109E1CB75B1}">
      <dsp:nvSpPr>
        <dsp:cNvPr id="0" name=""/>
        <dsp:cNvSpPr/>
      </dsp:nvSpPr>
      <dsp:spPr>
        <a:xfrm>
          <a:off x="0" y="1630893"/>
          <a:ext cx="6245265" cy="1124900"/>
        </a:xfrm>
        <a:prstGeom prst="roundRect">
          <a:avLst/>
        </a:prstGeom>
        <a:solidFill>
          <a:schemeClr val="accent2">
            <a:hueOff val="2054433"/>
            <a:satOff val="0"/>
            <a:lumOff val="6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leikattu</a:t>
          </a:r>
          <a:endParaRPr lang="en-US" sz="2700" kern="1200"/>
        </a:p>
      </dsp:txBody>
      <dsp:txXfrm>
        <a:off x="54913" y="1685806"/>
        <a:ext cx="6135439" cy="1015074"/>
      </dsp:txXfrm>
    </dsp:sp>
    <dsp:sp modelId="{D7AC4F6C-EABF-41BF-AFE4-F91B96FCC934}">
      <dsp:nvSpPr>
        <dsp:cNvPr id="0" name=""/>
        <dsp:cNvSpPr/>
      </dsp:nvSpPr>
      <dsp:spPr>
        <a:xfrm>
          <a:off x="0" y="2833553"/>
          <a:ext cx="6245265" cy="1124900"/>
        </a:xfrm>
        <a:prstGeom prst="roundRect">
          <a:avLst/>
        </a:prstGeom>
        <a:solidFill>
          <a:schemeClr val="accent2">
            <a:hueOff val="4108866"/>
            <a:satOff val="0"/>
            <a:lumOff val="12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Kissalla vähän aktiviteetteja, ei ulkoile, eikä pääse toteuttamaan metsästysvaistojaan</a:t>
          </a:r>
          <a:endParaRPr lang="en-US" sz="2700" kern="1200"/>
        </a:p>
      </dsp:txBody>
      <dsp:txXfrm>
        <a:off x="54913" y="2888466"/>
        <a:ext cx="6135439" cy="1015074"/>
      </dsp:txXfrm>
    </dsp:sp>
    <dsp:sp modelId="{828784AD-875E-469F-8864-1FD6295D96BD}">
      <dsp:nvSpPr>
        <dsp:cNvPr id="0" name=""/>
        <dsp:cNvSpPr/>
      </dsp:nvSpPr>
      <dsp:spPr>
        <a:xfrm>
          <a:off x="0" y="4036213"/>
          <a:ext cx="6245265" cy="1124900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Syö pelkästään kuivaruokaa eikä juo tarpeeksi</a:t>
          </a:r>
          <a:endParaRPr lang="en-US" sz="2700" kern="1200"/>
        </a:p>
      </dsp:txBody>
      <dsp:txXfrm>
        <a:off x="54913" y="4091126"/>
        <a:ext cx="6135439" cy="1015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B2EAF-D8EB-4A77-81CD-61658AE54ACC}">
      <dsp:nvSpPr>
        <dsp:cNvPr id="0" name=""/>
        <dsp:cNvSpPr/>
      </dsp:nvSpPr>
      <dsp:spPr>
        <a:xfrm>
          <a:off x="0" y="47153"/>
          <a:ext cx="6245265" cy="269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/>
            <a:t>Syy selvitetään yleensä ensin virtsanäytteellä, mahdollisesti myös verikokeella sekä ultraus ja /tai röntgenkuvaus</a:t>
          </a:r>
          <a:endParaRPr lang="en-US" sz="3600" kern="1200"/>
        </a:p>
      </dsp:txBody>
      <dsp:txXfrm>
        <a:off x="131592" y="178745"/>
        <a:ext cx="5982081" cy="2432496"/>
      </dsp:txXfrm>
    </dsp:sp>
    <dsp:sp modelId="{9ADF5B14-7952-4C29-BBF4-C92C0B8FDB6E}">
      <dsp:nvSpPr>
        <dsp:cNvPr id="0" name=""/>
        <dsp:cNvSpPr/>
      </dsp:nvSpPr>
      <dsp:spPr>
        <a:xfrm>
          <a:off x="0" y="2846513"/>
          <a:ext cx="6245265" cy="2695680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/>
            <a:t>Kaikissa FLUTD tapauksissa pyritään nostamaan juomisen ja virtsaamisen tarve</a:t>
          </a:r>
          <a:endParaRPr lang="en-US" sz="3600" kern="1200"/>
        </a:p>
      </dsp:txBody>
      <dsp:txXfrm>
        <a:off x="131592" y="2978105"/>
        <a:ext cx="5982081" cy="2432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B4AC1-FAF3-4775-B824-442A64E75509}">
      <dsp:nvSpPr>
        <dsp:cNvPr id="0" name=""/>
        <dsp:cNvSpPr/>
      </dsp:nvSpPr>
      <dsp:spPr>
        <a:xfrm>
          <a:off x="0" y="682"/>
          <a:ext cx="62452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E49E6-8C7C-4C03-B39A-46712CE30E06}">
      <dsp:nvSpPr>
        <dsp:cNvPr id="0" name=""/>
        <dsp:cNvSpPr/>
      </dsp:nvSpPr>
      <dsp:spPr>
        <a:xfrm>
          <a:off x="0" y="682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Yleisimpiä hammasvaivoja ovat hammaskivi, ientulehdus ja hammassyöpymät</a:t>
          </a:r>
          <a:endParaRPr lang="en-US" sz="2100" kern="1200"/>
        </a:p>
      </dsp:txBody>
      <dsp:txXfrm>
        <a:off x="0" y="682"/>
        <a:ext cx="6245265" cy="1117596"/>
      </dsp:txXfrm>
    </dsp:sp>
    <dsp:sp modelId="{50E05E50-A6C0-4DC5-ACA9-5D4C0F2D3F86}">
      <dsp:nvSpPr>
        <dsp:cNvPr id="0" name=""/>
        <dsp:cNvSpPr/>
      </dsp:nvSpPr>
      <dsp:spPr>
        <a:xfrm>
          <a:off x="0" y="1118278"/>
          <a:ext cx="6245265" cy="0"/>
        </a:xfrm>
        <a:prstGeom prst="line">
          <a:avLst/>
        </a:prstGeom>
        <a:solidFill>
          <a:schemeClr val="accent2">
            <a:hueOff val="1540825"/>
            <a:satOff val="0"/>
            <a:lumOff val="4657"/>
            <a:alphaOff val="0"/>
          </a:schemeClr>
        </a:solidFill>
        <a:ln w="12700" cap="flat" cmpd="sng" algn="ctr">
          <a:solidFill>
            <a:schemeClr val="accent2">
              <a:hueOff val="1540825"/>
              <a:satOff val="0"/>
              <a:lumOff val="46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545AE-675F-4A84-963A-CCE596C6A3A4}">
      <dsp:nvSpPr>
        <dsp:cNvPr id="0" name=""/>
        <dsp:cNvSpPr/>
      </dsp:nvSpPr>
      <dsp:spPr>
        <a:xfrm>
          <a:off x="0" y="111827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Hampaiden pinnalle kertyy biofilmiä eli plakkia, josta syljen suoloissa muodostuu helposti </a:t>
          </a:r>
          <a:r>
            <a:rPr lang="fi-FI" sz="2100" u="sng" kern="1200"/>
            <a:t>hammaskiveä</a:t>
          </a:r>
          <a:endParaRPr lang="en-US" sz="2100" kern="1200"/>
        </a:p>
      </dsp:txBody>
      <dsp:txXfrm>
        <a:off x="0" y="1118278"/>
        <a:ext cx="6245265" cy="1117596"/>
      </dsp:txXfrm>
    </dsp:sp>
    <dsp:sp modelId="{554A88B1-3798-42F4-AA5F-752956768E4C}">
      <dsp:nvSpPr>
        <dsp:cNvPr id="0" name=""/>
        <dsp:cNvSpPr/>
      </dsp:nvSpPr>
      <dsp:spPr>
        <a:xfrm>
          <a:off x="0" y="2235875"/>
          <a:ext cx="6245265" cy="0"/>
        </a:xfrm>
        <a:prstGeom prst="line">
          <a:avLst/>
        </a:prstGeom>
        <a:solidFill>
          <a:schemeClr val="accent2">
            <a:hueOff val="3081649"/>
            <a:satOff val="0"/>
            <a:lumOff val="9314"/>
            <a:alphaOff val="0"/>
          </a:schemeClr>
        </a:solidFill>
        <a:ln w="12700" cap="flat" cmpd="sng" algn="ctr">
          <a:solidFill>
            <a:schemeClr val="accent2">
              <a:hueOff val="3081649"/>
              <a:satOff val="0"/>
              <a:lumOff val="9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29EF1-41CE-42AF-8527-669CDF508FDB}">
      <dsp:nvSpPr>
        <dsp:cNvPr id="0" name=""/>
        <dsp:cNvSpPr/>
      </dsp:nvSpPr>
      <dsp:spPr>
        <a:xfrm>
          <a:off x="0" y="2235875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Hammaskivi on rusehtavan harmaata, kivimäistä ainesta hampaan pinnalla ja se aiheuttaa kissalle myös pahanhajuista hengitystä.</a:t>
          </a:r>
          <a:endParaRPr lang="en-US" sz="2100" kern="1200"/>
        </a:p>
      </dsp:txBody>
      <dsp:txXfrm>
        <a:off x="0" y="2235875"/>
        <a:ext cx="6245265" cy="1117596"/>
      </dsp:txXfrm>
    </dsp:sp>
    <dsp:sp modelId="{0C127FB0-25D3-4192-85F7-AFED112D64E6}">
      <dsp:nvSpPr>
        <dsp:cNvPr id="0" name=""/>
        <dsp:cNvSpPr/>
      </dsp:nvSpPr>
      <dsp:spPr>
        <a:xfrm>
          <a:off x="0" y="3353471"/>
          <a:ext cx="6245265" cy="0"/>
        </a:xfrm>
        <a:prstGeom prst="line">
          <a:avLst/>
        </a:prstGeom>
        <a:solidFill>
          <a:schemeClr val="accent2">
            <a:hueOff val="4622474"/>
            <a:satOff val="0"/>
            <a:lumOff val="13971"/>
            <a:alphaOff val="0"/>
          </a:schemeClr>
        </a:solidFill>
        <a:ln w="12700" cap="flat" cmpd="sng" algn="ctr">
          <a:solidFill>
            <a:schemeClr val="accent2">
              <a:hueOff val="4622474"/>
              <a:satOff val="0"/>
              <a:lumOff val="13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40593-3479-4069-A0AF-1CF075214FD8}">
      <dsp:nvSpPr>
        <dsp:cNvPr id="0" name=""/>
        <dsp:cNvSpPr/>
      </dsp:nvSpPr>
      <dsp:spPr>
        <a:xfrm>
          <a:off x="0" y="3353471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Hammaskiveä voi ehkäistä hampaita harjaamalla ja tarjoamalla kissalle kuivaruokaa</a:t>
          </a:r>
          <a:endParaRPr lang="en-US" sz="2100" kern="1200"/>
        </a:p>
      </dsp:txBody>
      <dsp:txXfrm>
        <a:off x="0" y="3353471"/>
        <a:ext cx="6245265" cy="1117596"/>
      </dsp:txXfrm>
    </dsp:sp>
    <dsp:sp modelId="{9653CC2E-8F12-44D2-8DE5-B8FAF6472A3A}">
      <dsp:nvSpPr>
        <dsp:cNvPr id="0" name=""/>
        <dsp:cNvSpPr/>
      </dsp:nvSpPr>
      <dsp:spPr>
        <a:xfrm>
          <a:off x="0" y="4471068"/>
          <a:ext cx="6245265" cy="0"/>
        </a:xfrm>
        <a:prstGeom prst="line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accent2">
              <a:hueOff val="6163298"/>
              <a:satOff val="0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01731-684C-4A26-915E-EEC3A0233A46}">
      <dsp:nvSpPr>
        <dsp:cNvPr id="0" name=""/>
        <dsp:cNvSpPr/>
      </dsp:nvSpPr>
      <dsp:spPr>
        <a:xfrm>
          <a:off x="0" y="4471068"/>
          <a:ext cx="6245265" cy="1117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/>
            <a:t>Eläinlääkäri poistaa hammaskiven nukutuksessa</a:t>
          </a:r>
          <a:endParaRPr lang="en-US" sz="2100" kern="1200"/>
        </a:p>
      </dsp:txBody>
      <dsp:txXfrm>
        <a:off x="0" y="4471068"/>
        <a:ext cx="6245265" cy="1117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7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2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6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5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89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8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4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4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-NjGZwLuSY?start=96&amp;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kissa, kesykissa, sisä, nisäkäs&#10;&#10;Kuvaus luotu automaattisesti">
            <a:extLst>
              <a:ext uri="{FF2B5EF4-FFF2-40B4-BE49-F238E27FC236}">
                <a16:creationId xmlns:a16="http://schemas.microsoft.com/office/drawing/2014/main" id="{4AA663ED-1CAC-4872-BEDA-3B8CC3F50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2" r="129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EA95E0-3BA2-4F16-9C1A-8A34EA676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fi-FI" sz="4400" dirty="0"/>
              <a:t>Kissan terveyden-hoito </a:t>
            </a:r>
          </a:p>
        </p:txBody>
      </p:sp>
    </p:spTree>
    <p:extLst>
      <p:ext uri="{BB962C8B-B14F-4D97-AF65-F5344CB8AC3E}">
        <p14:creationId xmlns:p14="http://schemas.microsoft.com/office/powerpoint/2010/main" val="119925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C74DBE-6C63-4EEF-A0B8-15D668D3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i-FI" sz="5600"/>
              <a:t>Terveen kissan tuntomerkit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7103714-185F-4FB8-C64B-CA82EFB52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84498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86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356AE2-0262-4C0D-B80C-F2E9B910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fi-FI" sz="6000"/>
              <a:t>Mistä tunnistat sairaan kissan</a:t>
            </a: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Kuva 4" descr="Kuva, joka sisältää kohteen kissa, nisäkäs, kesykissa, kivi&#10;&#10;Kuvaus luotu automaattisesti">
            <a:extLst>
              <a:ext uri="{FF2B5EF4-FFF2-40B4-BE49-F238E27FC236}">
                <a16:creationId xmlns:a16="http://schemas.microsoft.com/office/drawing/2014/main" id="{6DC552B0-6255-46B6-8768-D4E9036D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3053"/>
            <a:ext cx="4517006" cy="299497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7C1D62-1AE9-40B8-B2BA-700F46B9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/>
              <a:t>Apaattinen</a:t>
            </a:r>
          </a:p>
          <a:p>
            <a:r>
              <a:rPr lang="fi-FI" sz="2000" dirty="0" err="1"/>
              <a:t>Agressiivisuus</a:t>
            </a:r>
          </a:p>
          <a:p>
            <a:r>
              <a:rPr lang="fi-FI" sz="2000" dirty="0"/>
              <a:t>Laiha</a:t>
            </a:r>
          </a:p>
          <a:p>
            <a:r>
              <a:rPr lang="fi-FI" sz="2000" dirty="0"/>
              <a:t>Pinnallinen tai raskas hengitys</a:t>
            </a:r>
          </a:p>
          <a:p>
            <a:r>
              <a:rPr lang="fi-FI" sz="2000" dirty="0"/>
              <a:t>Limakalvot vaaleat</a:t>
            </a:r>
          </a:p>
          <a:p>
            <a:r>
              <a:rPr lang="fi-FI" sz="2000" dirty="0"/>
              <a:t>Oksentaa usein</a:t>
            </a:r>
          </a:p>
          <a:p>
            <a:r>
              <a:rPr lang="fi-FI" sz="2000" dirty="0" err="1"/>
              <a:t>Virtsaamis</a:t>
            </a:r>
            <a:r>
              <a:rPr lang="fi-FI" sz="2000" dirty="0"/>
              <a:t>/ulostus vaikeudet</a:t>
            </a:r>
          </a:p>
          <a:p>
            <a:r>
              <a:rPr lang="fi-FI" sz="2000" dirty="0"/>
              <a:t>Syömättömyys</a:t>
            </a:r>
          </a:p>
          <a:p>
            <a:r>
              <a:rPr lang="fi-FI" sz="2000" dirty="0"/>
              <a:t>Likaisuus</a:t>
            </a:r>
          </a:p>
        </p:txBody>
      </p:sp>
    </p:spTree>
    <p:extLst>
      <p:ext uri="{BB962C8B-B14F-4D97-AF65-F5344CB8AC3E}">
        <p14:creationId xmlns:p14="http://schemas.microsoft.com/office/powerpoint/2010/main" val="195316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C3521-69AB-439A-96E1-E9B03204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Kissan rokotusohjelma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A486C04A-BCB6-451F-BD71-BD4A0E0A4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477294"/>
            <a:ext cx="7620000" cy="3048000"/>
          </a:xfrm>
        </p:spPr>
      </p:pic>
    </p:spTree>
    <p:extLst>
      <p:ext uri="{BB962C8B-B14F-4D97-AF65-F5344CB8AC3E}">
        <p14:creationId xmlns:p14="http://schemas.microsoft.com/office/powerpoint/2010/main" val="367584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9067EC-9DBB-4AC7-82BB-55C1E31C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Kissaflunssa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4E6990-D3B7-400F-BA4B-D2B63FF9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Hengitystietulehdus joka voi olla kissan herpes tai </a:t>
            </a:r>
            <a:r>
              <a:rPr lang="fi-FI" dirty="0" err="1"/>
              <a:t>kalikiviruksen</a:t>
            </a:r>
            <a:r>
              <a:rPr lang="fi-FI" dirty="0"/>
              <a:t> aiheuttama</a:t>
            </a:r>
          </a:p>
          <a:p>
            <a:r>
              <a:rPr lang="fi-FI" dirty="0"/>
              <a:t>Herpesvirus eli FHV </a:t>
            </a:r>
            <a:r>
              <a:rPr lang="fi-FI" dirty="0">
                <a:ea typeface="+mn-lt"/>
                <a:cs typeface="+mn-lt"/>
              </a:rPr>
              <a:t>esiintyy kissalla piilevänä ja virus voi aktivoitua aina uudelleen esim. stressaavassa tilanteessa. Herpesvirustartunnan oireita ovat kuume, syömättömyys, aivastelu ja yskä.</a:t>
            </a:r>
          </a:p>
          <a:p>
            <a:r>
              <a:rPr lang="fi-FI" dirty="0" err="1">
                <a:ea typeface="+mn-lt"/>
                <a:cs typeface="+mn-lt"/>
              </a:rPr>
              <a:t>Kalikivirus</a:t>
            </a:r>
            <a:r>
              <a:rPr lang="fi-FI" dirty="0">
                <a:ea typeface="+mn-lt"/>
                <a:cs typeface="+mn-lt"/>
              </a:rPr>
              <a:t> eli FCV (</a:t>
            </a:r>
            <a:r>
              <a:rPr lang="fi-FI" dirty="0" err="1">
                <a:ea typeface="+mn-lt"/>
                <a:cs typeface="+mn-lt"/>
              </a:rPr>
              <a:t>Feline</a:t>
            </a:r>
            <a:r>
              <a:rPr lang="fi-FI" dirty="0">
                <a:ea typeface="+mn-lt"/>
                <a:cs typeface="+mn-lt"/>
              </a:rPr>
              <a:t> </a:t>
            </a:r>
            <a:r>
              <a:rPr lang="fi-FI" dirty="0" err="1">
                <a:ea typeface="+mn-lt"/>
                <a:cs typeface="+mn-lt"/>
              </a:rPr>
              <a:t>calicivirus</a:t>
            </a:r>
            <a:r>
              <a:rPr lang="fi-FI" dirty="0">
                <a:ea typeface="+mn-lt"/>
                <a:cs typeface="+mn-lt"/>
              </a:rPr>
              <a:t>) tarttuu kissasta toiseen yleensä lähikontaktissa. Oireet hengitysteiden oireet, keuhkotulehdus, haavainen suutulehdus, suolisto ja niveltulehdus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285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BD286F-C147-4292-8C23-4A2F2F6A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</a:rPr>
              <a:t>Kissaflunssan hoito ja ennaltaehkäisy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27E9EE-E502-485E-976D-BDF502B8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/>
              <a:t>Tärkein hoitomuoto ja ennaltaehkäisy on rokottaminen. Etenkin silloin kun kissa on kontaktissa muihin kissoihin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43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B1262A-B623-4158-A437-9A908AA6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Raivotauti eli rabies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8ECEC-B482-47EA-B99A-4DBD2D6B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Voi tarttua kaikkiin nisäkkäisiin, jopa ihmisiin</a:t>
            </a:r>
          </a:p>
          <a:p>
            <a:r>
              <a:rPr lang="fi-FI" dirty="0"/>
              <a:t>Tartunta tapahtuu yleensä pureman välityksellä</a:t>
            </a:r>
          </a:p>
          <a:p>
            <a:r>
              <a:rPr lang="fi-FI" dirty="0"/>
              <a:t>Oireet: käyttäytymisen muutos kuten aggressiivisuus tai vetäytyväisyys. Johtaa lopulta kuolemaan</a:t>
            </a:r>
          </a:p>
          <a:p>
            <a:r>
              <a:rPr lang="fi-FI" dirty="0"/>
              <a:t>Suomi ollut vuodesta 1991 rabiesvapaa maa</a:t>
            </a:r>
          </a:p>
          <a:p>
            <a:r>
              <a:rPr lang="fi-FI" dirty="0"/>
              <a:t>Ennaltaehkäisynä rokotus</a:t>
            </a:r>
          </a:p>
        </p:txBody>
      </p:sp>
    </p:spTree>
    <p:extLst>
      <p:ext uri="{BB962C8B-B14F-4D97-AF65-F5344CB8AC3E}">
        <p14:creationId xmlns:p14="http://schemas.microsoft.com/office/powerpoint/2010/main" val="381274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BE02D7-020D-4BF5-8890-DA3ECF06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Kissarutto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4F435-5D33-439D-8F17-BD520B96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Helposti tarttuva johon ei ole hoitoa</a:t>
            </a:r>
          </a:p>
          <a:p>
            <a:r>
              <a:rPr lang="fi-FI" dirty="0">
                <a:ea typeface="+mn-lt"/>
                <a:cs typeface="+mn-lt"/>
              </a:rPr>
              <a:t>Aiheuttaa FPV eli kissan parvovirus</a:t>
            </a:r>
          </a:p>
          <a:p>
            <a:r>
              <a:rPr lang="fi-FI" dirty="0"/>
              <a:t>Oireena voimakas oksentelu ja ripuli sekä korkea kuume</a:t>
            </a:r>
          </a:p>
          <a:p>
            <a:r>
              <a:rPr lang="fi-FI" dirty="0"/>
              <a:t>Joskus myös äkkikuolema</a:t>
            </a:r>
          </a:p>
          <a:p>
            <a:r>
              <a:rPr lang="fi-FI" dirty="0"/>
              <a:t>Itämisaika parista päivästä viikkoon</a:t>
            </a:r>
          </a:p>
          <a:p>
            <a:r>
              <a:rPr lang="fi-FI" dirty="0"/>
              <a:t>Ennaltaehkäisynä rokotetaan kaikki kissat</a:t>
            </a:r>
          </a:p>
        </p:txBody>
      </p:sp>
    </p:spTree>
    <p:extLst>
      <p:ext uri="{BB962C8B-B14F-4D97-AF65-F5344CB8AC3E}">
        <p14:creationId xmlns:p14="http://schemas.microsoft.com/office/powerpoint/2010/main" val="323770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3F0BA-9405-43BF-AE69-5869437C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D52552-3ED5-4EC5-A4CE-BBC95C4A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Loiset aiheuttavat isäntäeläimellä haittaa monin eri tavoin</a:t>
            </a:r>
          </a:p>
          <a:p>
            <a:r>
              <a:rPr lang="fi-FI" dirty="0"/>
              <a:t>Esim. Heikentää ravinnon imeytymistä, heikentää yleiskuntoa altistaen eläimen eri sairauksille. Suurina määrinä hidastaa pennun kasvua, johtaa suolistotukoksiin ja kudosvaurioihin</a:t>
            </a:r>
          </a:p>
          <a:p>
            <a:r>
              <a:rPr lang="fi-FI" dirty="0"/>
              <a:t>Ulkoloiset aiheuttaa voimakasta kutinaa jolloin kissa raapii herkästi ihonsa rikki jolloin bakteeritulehdukset ovat mahdollisia</a:t>
            </a:r>
          </a:p>
        </p:txBody>
      </p:sp>
    </p:spTree>
    <p:extLst>
      <p:ext uri="{BB962C8B-B14F-4D97-AF65-F5344CB8AC3E}">
        <p14:creationId xmlns:p14="http://schemas.microsoft.com/office/powerpoint/2010/main" val="313548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11EB68-3E71-4E5A-B278-51055FCF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fi-FI" sz="5400"/>
              <a:t>Tavallisimmat sisäloiset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7DE79DB9-65E2-E1A0-B57B-A2736BC0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7" y="299509"/>
            <a:ext cx="4146576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3B123C-66E3-4673-84CF-4DA07DE4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1800" b="1" u="sng"/>
          </a:p>
          <a:p>
            <a:r>
              <a:rPr lang="fi-FI" sz="1800" b="1" u="sng"/>
              <a:t>Suolinkainen</a:t>
            </a:r>
            <a:r>
              <a:rPr lang="fi-FI" sz="1800"/>
              <a:t> on sisäloisista yleisin ja aiheuttaa myös vakavimmat oireet</a:t>
            </a:r>
          </a:p>
          <a:p>
            <a:r>
              <a:rPr lang="fi-FI" sz="1800"/>
              <a:t>Aikuinen loinen on 10cm pitkä ja muistuttaa keitettyä spagettia.</a:t>
            </a:r>
          </a:p>
          <a:p>
            <a:r>
              <a:rPr lang="fi-FI" sz="1800"/>
              <a:t>Tarttuu ulosteista tai niiden saastuttamasta maaperästä, syömällä tartuntaa kantavan jyrsijä tai emolta maidon mukana</a:t>
            </a:r>
          </a:p>
          <a:p>
            <a:pPr marL="0" indent="0">
              <a:buNone/>
            </a:pPr>
            <a:endParaRPr lang="fi-FI" sz="1800"/>
          </a:p>
          <a:p>
            <a:pPr marL="0" indent="0">
              <a:buNone/>
            </a:pPr>
            <a:endParaRPr lang="fi-FI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2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B6A22C-19DD-4034-AE7B-28748AA2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Tartunnan saanut kissa voi erittää ulosteessa jopa miljoonia loisen munia päivittäin. Munat voi erottaa vain mikroskoopilla</a:t>
            </a:r>
          </a:p>
          <a:p>
            <a:r>
              <a:rPr lang="fi-FI" b="1" dirty="0"/>
              <a:t>Oireet:</a:t>
            </a:r>
            <a:r>
              <a:rPr lang="fi-FI" dirty="0"/>
              <a:t> Laihtuminen, vatsan turvotus, ripuli, oksentelu, kiilloton turkki ja vilkkuluomen esillä olo</a:t>
            </a:r>
          </a:p>
          <a:p>
            <a:r>
              <a:rPr lang="fi-FI" dirty="0"/>
              <a:t>Voimakkaassa tartunnassa kissa voi oksentaa tai ulostaa suuria määriä loisia</a:t>
            </a:r>
          </a:p>
          <a:p>
            <a:r>
              <a:rPr lang="fi-FI" dirty="0"/>
              <a:t>Loisen elämänkiertoon kuuluu vaeltaminen kissan suolistosta verenkierron kautta keuhkoihin</a:t>
            </a:r>
          </a:p>
        </p:txBody>
      </p:sp>
    </p:spTree>
    <p:extLst>
      <p:ext uri="{BB962C8B-B14F-4D97-AF65-F5344CB8AC3E}">
        <p14:creationId xmlns:p14="http://schemas.microsoft.com/office/powerpoint/2010/main" val="185598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21724CE-6B71-2437-FF5A-69768063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fi-FI" sz="5400"/>
              <a:t>Elinympäristö </a:t>
            </a: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kissa, istuminen, ulko, nisäkäs&#10;&#10;Kuvaus luotu automaattisesti">
            <a:extLst>
              <a:ext uri="{FF2B5EF4-FFF2-40B4-BE49-F238E27FC236}">
                <a16:creationId xmlns:a16="http://schemas.microsoft.com/office/drawing/2014/main" id="{578CE3BF-5928-5A8F-21C7-701370130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66" b="2"/>
          <a:stretch/>
        </p:blipFill>
        <p:spPr>
          <a:xfrm rot="5400000">
            <a:off x="-239536" y="818188"/>
            <a:ext cx="6258983" cy="522162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59BBF4-BF1F-171B-53C5-3A06B13DA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/>
              <a:t>Kissalle tulee järjestää olosuhteet, jossa se voi käyttäytyä lajinomaisesti sekä huolehtia lajinomaisesta liikunnantarpeesta</a:t>
            </a:r>
          </a:p>
          <a:p>
            <a:r>
              <a:rPr lang="fi-FI" sz="1800"/>
              <a:t>Kaikilla tulee olla mahdollisuus liikkumisen lisäksi omaan rauhaan, piiloutumiseen, kiipeilyyn ja leikkiin</a:t>
            </a:r>
          </a:p>
          <a:p>
            <a:r>
              <a:rPr lang="fi-FI" sz="1800"/>
              <a:t>Kynsimiselle tulee olla sallittu kohde</a:t>
            </a:r>
          </a:p>
          <a:p>
            <a:r>
              <a:rPr lang="fi-FI" sz="1800"/>
              <a:t>Asianmukainen paikka tarpeiden tekoon eli riittävän suuri ja puhdas vessalaatikko kuivikkeineen</a:t>
            </a:r>
          </a:p>
          <a:p>
            <a:endParaRPr lang="fi-FI" sz="1800"/>
          </a:p>
        </p:txBody>
      </p:sp>
      <p:cxnSp>
        <p:nvCxnSpPr>
          <p:cNvPr id="3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8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C84E374-0807-44CB-B29E-0FEE8B48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fi-FI" sz="5400"/>
              <a:t>Kissan heisimato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927EEEF1-58CA-D478-DB1A-593C56B15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7" y="299509"/>
            <a:ext cx="4146576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BBBDCF-C88E-4E4A-A090-89419644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/>
              <a:t>On myös tuttu loinen kissan omistajille</a:t>
            </a:r>
          </a:p>
          <a:p>
            <a:r>
              <a:rPr lang="fi-FI" sz="1800"/>
              <a:t>Munia sisältävät jaokkeet ovat paljaalla silmällä helposti havaittavia. Ulkoilevalla kissalla yleinen.</a:t>
            </a:r>
          </a:p>
          <a:p>
            <a:r>
              <a:rPr lang="fi-FI" sz="1800"/>
              <a:t>Voi kasvaa jopa 60cm pituiseksi</a:t>
            </a:r>
          </a:p>
          <a:p>
            <a:r>
              <a:rPr lang="fi-FI" sz="1800"/>
              <a:t>Loinen koostuu litteistä, muutaman mm pituisista jaokkeista, joita irtoaa loisen häntäpäästä.</a:t>
            </a:r>
          </a:p>
          <a:p>
            <a:r>
              <a:rPr lang="fi-FI" sz="1800"/>
              <a:t>Kissa saa tartunnan yleensä loisen väli-isäntänä toimivien jyrsijöiden kautta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68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E09A30-0AA4-4742-9DF8-8CB2F29C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Leveä heisimato eli lapamatto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B10AD-34CF-45F3-8D02-3ABD5A7D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On nykyään kissoilla harvinainen</a:t>
            </a:r>
          </a:p>
          <a:p>
            <a:r>
              <a:rPr lang="fi-FI" dirty="0"/>
              <a:t>Tarttuu yleensä raakana syötetystä järvikalasta</a:t>
            </a:r>
          </a:p>
          <a:p>
            <a:r>
              <a:rPr lang="fi-FI" dirty="0"/>
              <a:t>Tartunta yleensä oireeton, jaokkeet eivät kulkeudu omistajan nähtäville</a:t>
            </a:r>
          </a:p>
          <a:p>
            <a:r>
              <a:rPr lang="fi-FI" dirty="0"/>
              <a:t>Jos tartuntaa epäillään pitää uloste tutkia mikroskooppisesti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12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A4702D-A48A-4742-87EC-99B4D31F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Loisten häätäminen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DBC063-4A53-458D-A5E4-E5F5B65DD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Suomessa kissan loisia häädetään rutiininomaisesti suolinkaista ja heisimatoa.</a:t>
            </a:r>
          </a:p>
          <a:p>
            <a:r>
              <a:rPr lang="fi-FI" dirty="0"/>
              <a:t>Suositus olisi että yhä useampi loishäätökuuri perustuisi ulostetutkimukseen, jolloin turhilta lääkityksiltä vältyttäisiin ja samalla voidaan ehkäistä loislääkkeille resistenttien loiskantojen kehittymisen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1422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22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, kissa&#10;&#10;Kuvaus luotu automaattisesti">
            <a:extLst>
              <a:ext uri="{FF2B5EF4-FFF2-40B4-BE49-F238E27FC236}">
                <a16:creationId xmlns:a16="http://schemas.microsoft.com/office/drawing/2014/main" id="{B55A5ED1-F9A9-2C2D-11FF-1AC24C397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25" y="165871"/>
            <a:ext cx="2189694" cy="2353922"/>
          </a:xfrm>
          <a:prstGeom prst="rect">
            <a:avLst/>
          </a:prstGeom>
        </p:spPr>
      </p:pic>
      <p:sp>
        <p:nvSpPr>
          <p:cNvPr id="35" name="Freeform: Shape 24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A23BB53-3C8E-4525-E1F2-28846F68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114D99-88E1-4A2E-899A-54B2AA18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5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/>
              <a:t>Myös kissan elinolosuhteet ja terveydentila vaikuttaa lääkkeen valintaan</a:t>
            </a:r>
          </a:p>
          <a:p>
            <a:r>
              <a:rPr lang="fi-FI" sz="1800"/>
              <a:t>Aikuisen loishäätö ulkoilevalle useammin jopa kuukauden välein, sisäkissoille harvemmin tai ulostenäytteen perusteella</a:t>
            </a:r>
          </a:p>
          <a:p>
            <a:r>
              <a:rPr lang="fi-FI" sz="1800"/>
              <a:t>Emoille annetaan ennen astutusta, kerran tiineysaikana ja sekä emolle että pennuille 1-2 kertaa ennen luovutusta. </a:t>
            </a:r>
          </a:p>
          <a:p>
            <a:endParaRPr lang="fi-FI" sz="1800"/>
          </a:p>
        </p:txBody>
      </p:sp>
      <p:sp>
        <p:nvSpPr>
          <p:cNvPr id="3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85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94FA8-6C38-4DD3-862E-BD3E4AE1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Ulkoloiset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92B5A7-464E-42E8-8BC9-606BD69D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Ulkoloisista yleisin korvapunkki, Tarttuu herkästi. Elävät korvakäytävissä</a:t>
            </a:r>
          </a:p>
          <a:p>
            <a:r>
              <a:rPr lang="fi-FI" dirty="0"/>
              <a:t>Syyhypunkki(harvemmin)</a:t>
            </a:r>
          </a:p>
          <a:p>
            <a:r>
              <a:rPr lang="fi-FI" dirty="0" err="1"/>
              <a:t>Väive</a:t>
            </a:r>
            <a:r>
              <a:rPr lang="fi-FI" dirty="0"/>
              <a:t>(harvemmin)</a:t>
            </a:r>
          </a:p>
          <a:p>
            <a:r>
              <a:rPr lang="fi-FI" dirty="0"/>
              <a:t>Hilsepunkki (harvemmin)</a:t>
            </a:r>
          </a:p>
          <a:p>
            <a:r>
              <a:rPr lang="fi-FI" dirty="0"/>
              <a:t>Sikaripunkki (harvemmin)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8789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4F7442-A99B-4EEB-9602-56EDC834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i-FI" sz="4000"/>
              <a:t>Kissan virtsatieongelmat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50613D9-E47D-4271-ACA4-BF5EFD1FA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00277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17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87AE8A-ED6F-41EA-8765-4A2378FA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i-FI" sz="6100"/>
              <a:t>Riskitekijät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DE5EDA5-FC64-4674-B3D4-AD3E44D93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8851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68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83F4F3A-DF89-453C-A499-8C259F6A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A44E54-3BFD-4AF8-9B53-CDB44D07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6248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i-FI" sz="7200">
                <a:solidFill>
                  <a:schemeClr val="bg1"/>
                </a:solidFill>
              </a:rPr>
              <a:t>Hoito</a:t>
            </a:r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69603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925332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solidFill>
              <a:schemeClr val="lt1">
                <a:hueOff val="0"/>
                <a:satOff val="0"/>
                <a:lumOff val="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44047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4" name="Sisällön paikkamerkki 2">
            <a:extLst>
              <a:ext uri="{FF2B5EF4-FFF2-40B4-BE49-F238E27FC236}">
                <a16:creationId xmlns:a16="http://schemas.microsoft.com/office/drawing/2014/main" id="{1C487DEB-85FC-4674-A110-EF36E6814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69531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12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D40817-6640-460F-B47A-11B000B5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fi-FI" sz="6600"/>
              <a:t>Hoito ja ennaltaehkäisy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B84188-05E9-4A13-B104-1E17DFB2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/>
              <a:t>Ylipainon korjaus, virikkeiden lisäys, hiekkalaatikoiden sopivuuden tarkastus</a:t>
            </a:r>
          </a:p>
          <a:p>
            <a:r>
              <a:rPr lang="fi-FI" sz="1800"/>
              <a:t>Kipulääkitys</a:t>
            </a:r>
          </a:p>
          <a:p>
            <a:r>
              <a:rPr lang="fi-FI" sz="1800"/>
              <a:t>Virtsakivissä kirurginen leikkaus</a:t>
            </a:r>
          </a:p>
          <a:p>
            <a:r>
              <a:rPr lang="fi-FI" sz="1800"/>
              <a:t>Ennaltaehkäisynä hiekkalaatikoiden määrä ja puhtaus, juoma-astiat eri paikkaan kuin hiekkalaatikot. Oikea ruokavalio, Stressin välttäminen sekä aktiivisuuden ylläpitäminen (lajinmukaisen käyttäytymisen toteutus)</a:t>
            </a:r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4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3924E6-A68E-49A7-AD8B-DFD92AF9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Sokeritauti, Diabetes </a:t>
            </a:r>
            <a:r>
              <a:rPr lang="fi-FI" dirty="0" err="1"/>
              <a:t>mellitus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E90A23-1279-4941-922A-731A4FDD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On melko yleisen aineenvaihduntasairaus. Sokeritaudissa</a:t>
            </a:r>
            <a:r>
              <a:rPr lang="fi-FI" dirty="0">
                <a:ea typeface="+mn-lt"/>
                <a:cs typeface="+mn-lt"/>
              </a:rPr>
              <a:t> veren sokeri on pysyvästi liian korkea, joka aiheuttaa lisääntynyttä janoa ja virtsaamista</a:t>
            </a:r>
          </a:p>
          <a:p>
            <a:r>
              <a:rPr lang="fi-FI" dirty="0"/>
              <a:t>Aluksi ruokahalu lisääntyy mutta taudin edetessä alenee</a:t>
            </a:r>
          </a:p>
          <a:p>
            <a:r>
              <a:rPr lang="fi-FI" dirty="0"/>
              <a:t>Muita taudin oireita ovat </a:t>
            </a:r>
            <a:r>
              <a:rPr lang="fi-FI" dirty="0">
                <a:ea typeface="+mn-lt"/>
                <a:cs typeface="+mn-lt"/>
              </a:rPr>
              <a:t>väsymys, voimattomuus, laihtuminen, alttius tulehdussairauksille, oksentelu ja joskus kaihi. </a:t>
            </a:r>
          </a:p>
        </p:txBody>
      </p:sp>
    </p:spTree>
    <p:extLst>
      <p:ext uri="{BB962C8B-B14F-4D97-AF65-F5344CB8AC3E}">
        <p14:creationId xmlns:p14="http://schemas.microsoft.com/office/powerpoint/2010/main" val="328879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2818F9-B76F-8971-E3C0-83B0DA9C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fi-FI" sz="5400"/>
              <a:t>Virikkeet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3FF577-801B-AD0B-80C1-F34859E38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/>
              <a:t>Virikkeet lisää kissan hyvinvointia, vaihtoehtoja on lukuisia( keskustelkaa yhdessä kokemuksista)</a:t>
            </a:r>
          </a:p>
          <a:p>
            <a:r>
              <a:rPr lang="fi-FI" sz="1800"/>
              <a:t>Virikkeet kannattaa lisätä kissan persoonallisuuden mukaan</a:t>
            </a:r>
          </a:p>
          <a:p>
            <a:r>
              <a:rPr lang="fi-FI" sz="1800"/>
              <a:t>Lähes kaikki kissat nauttivat viettää aikaa lattiatasoa korkeammalla eli kiipeilypuut, erilaiset tasot ja rampit ovat yleensä mieleisiä</a:t>
            </a:r>
          </a:p>
          <a:p>
            <a:pPr marL="0" indent="0">
              <a:buNone/>
            </a:pPr>
            <a:endParaRPr lang="fi-FI" sz="1800"/>
          </a:p>
          <a:p>
            <a:endParaRPr lang="fi-FI" sz="1800"/>
          </a:p>
          <a:p>
            <a:endParaRPr lang="fi-FI" sz="1800"/>
          </a:p>
          <a:p>
            <a:endParaRPr lang="fi-FI" sz="180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092BAF19-996E-071B-E34A-05270EF1E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-1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2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8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700B0E-E6CB-407C-85C8-283D838E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Diagnoosi tehdään verinäytteestä sekä virtsanäytteestä</a:t>
            </a:r>
          </a:p>
          <a:p>
            <a:r>
              <a:rPr lang="fi-FI"/>
              <a:t>Hoitona ruokavalion muutos ja insuliinipistokset</a:t>
            </a:r>
          </a:p>
          <a:p>
            <a:r>
              <a:rPr lang="fi-FI"/>
              <a:t>Vaatii omistajalta säännöllisyyttä ja sitoutumista </a:t>
            </a:r>
          </a:p>
          <a:p>
            <a:r>
              <a:rPr lang="fi-FI"/>
              <a:t>Myös eläinlääkärin kontrollikäynnit kuuluu jatkohoitoon</a:t>
            </a:r>
            <a:endParaRPr lang="fi-FI" dirty="0"/>
          </a:p>
          <a:p>
            <a:r>
              <a:rPr lang="fi-FI"/>
              <a:t>Joillakin kissaolla pelkkä painon pudotus on saanut verensokerit pysymään hallinnassa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721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E28AAF-8729-4732-88CD-5ECE6AE5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Insuliinishokki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575334-8183-4C78-BB6D-0A91243C4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Aiheuttaa liian suuri insuliinin määrä ja on hengenvaarallinen tila</a:t>
            </a:r>
          </a:p>
          <a:p>
            <a:r>
              <a:rPr lang="fi-FI"/>
              <a:t>Verensokerin ja insuliinin tulisi pysyä tasapainossa</a:t>
            </a:r>
          </a:p>
          <a:p>
            <a:r>
              <a:rPr lang="fi-FI"/>
              <a:t>Shokin oireet ovat apeus, vapina, horjuminen, väsymys, pyörtyminen. Hoitamana etenee tajuttomuuteen.</a:t>
            </a:r>
            <a:endParaRPr lang="fi-FI" dirty="0"/>
          </a:p>
          <a:p>
            <a:r>
              <a:rPr lang="fi-FI"/>
              <a:t>Ensiapuna sokerilientä eläimen suuhun, myös siirappi tai hunaja käy.</a:t>
            </a:r>
          </a:p>
          <a:p>
            <a:r>
              <a:rPr lang="fi-FI"/>
              <a:t>Jos epäilet insuliinishokkia, ota yhteys välittömästi lääkäriin.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401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3DA039-53B4-4C88-B433-E34FC207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Leukoosi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507C76-173D-4C8F-A8ED-28764C88E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Kissan leukemiavirus aiheuttaa kissan </a:t>
            </a:r>
            <a:r>
              <a:rPr lang="fi-FI" dirty="0" err="1"/>
              <a:t>leukoosin</a:t>
            </a:r>
            <a:r>
              <a:rPr lang="fi-FI" dirty="0"/>
              <a:t>.</a:t>
            </a:r>
          </a:p>
          <a:p>
            <a:r>
              <a:rPr lang="fi-FI" dirty="0"/>
              <a:t>Tarttuu syljen ja muiden eritteiden välityksellä. Myös tartunta emolta pentuihin on mahdollista.</a:t>
            </a:r>
          </a:p>
          <a:p>
            <a:r>
              <a:rPr lang="fi-FI" dirty="0"/>
              <a:t>Tauti aiheuttaa kasvainmuutoksia, anemiaa, kuumeilua ja laihtumista</a:t>
            </a:r>
          </a:p>
          <a:p>
            <a:r>
              <a:rPr lang="fi-FI" dirty="0"/>
              <a:t>Hoitoa ei ole, mutta rokote on mahdollinen.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576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4AD2A-68A0-45EE-8B42-03603894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Immuunikato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E2754-5FE7-416C-BD80-C81F9F5B7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Kissan immuunikatovirus (FIV), tarttuu sylki- ja verikontaktien välityksellä</a:t>
            </a:r>
          </a:p>
          <a:p>
            <a:r>
              <a:rPr lang="fi-FI" dirty="0"/>
              <a:t>Vapaasti ulkoilevat kissat, jotka tappelevat usein, ovat todennäköisimpiä tartunnansaajia ja levittäjiä.</a:t>
            </a:r>
          </a:p>
          <a:p>
            <a:r>
              <a:rPr lang="fi-FI" dirty="0"/>
              <a:t>Oireina sahaavaa kuumetta ja imusolmukkeiden suurentumista. Tämä on taudin ensimmäinen vaihe ja voi jäädä huomaamatta</a:t>
            </a:r>
          </a:p>
          <a:p>
            <a:r>
              <a:rPr lang="fi-FI" dirty="0"/>
              <a:t>Toinen vaihe jopa vuosien oireeton </a:t>
            </a:r>
            <a:r>
              <a:rPr lang="fi-FI" dirty="0" err="1"/>
              <a:t>kantajuusvaihe</a:t>
            </a:r>
          </a:p>
          <a:p>
            <a:r>
              <a:rPr lang="fi-FI" dirty="0"/>
              <a:t>Kolmas vaihe eli krooninen vaihe, kissan vastustuskyky laskee</a:t>
            </a:r>
          </a:p>
        </p:txBody>
      </p:sp>
    </p:spTree>
    <p:extLst>
      <p:ext uri="{BB962C8B-B14F-4D97-AF65-F5344CB8AC3E}">
        <p14:creationId xmlns:p14="http://schemas.microsoft.com/office/powerpoint/2010/main" val="1889758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79EDA2-B67B-40E3-A36C-4074354E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Tarttuva vatsakalvontulehdus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D41B9-049E-46C7-9437-BD3031BA9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Aiheuttaja koronaviruksesta mutatoitunut FIP-virus</a:t>
            </a:r>
          </a:p>
          <a:p>
            <a:r>
              <a:rPr lang="fi-FI" dirty="0"/>
              <a:t>Oireet: lievimmillään lyhytaikainen ripuli ja pahimmillaan johtaa kuolemaan. Oireet riippuvat kissan vastustuskyvystä.</a:t>
            </a:r>
          </a:p>
          <a:p>
            <a:r>
              <a:rPr lang="fi-FI" dirty="0"/>
              <a:t>Osa kissoista voi saada taudin ns. </a:t>
            </a:r>
            <a:r>
              <a:rPr lang="fi-FI" dirty="0" err="1"/>
              <a:t>Kosten</a:t>
            </a:r>
            <a:r>
              <a:rPr lang="fi-FI" dirty="0"/>
              <a:t> muodon, jossa nestettä kertyy vatsa ja rintaonteloon. Muotoon liittyy myös ripulia, oksentelua, limakalvojen ja ihon keltaisuutta</a:t>
            </a:r>
          </a:p>
          <a:p>
            <a:r>
              <a:rPr lang="fi-FI" dirty="0"/>
              <a:t>Ns. Kuivaan muoto oireilee kuumeena, laihtumisena, ruokahaluttomuutena ja apatiana</a:t>
            </a:r>
          </a:p>
          <a:p>
            <a:r>
              <a:rPr lang="fi-FI" dirty="0"/>
              <a:t>Diagnosointi voi olla vaikeaa koska oireet sopivat moneen muuhunkin sairauteen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43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89988D-DD27-46CA-8F73-B7DD5AF6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561CCB-6D75-46B6-83C8-39E6B7F0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Kumpaankaan muotoon ei ole parantavaa hoitoa, eikä virusta vastaan rokoteta</a:t>
            </a:r>
          </a:p>
          <a:p>
            <a:r>
              <a:rPr lang="fi-FI" dirty="0"/>
              <a:t>Kissan voi testata koronaviruksen varalta, mutta se kertoo ainoastaan että kissa on jossain vaiheessa kohdannut viruksen(n.90% kissoista on) eli testistä on vähän hyötyä käytännössä</a:t>
            </a:r>
          </a:p>
        </p:txBody>
      </p:sp>
    </p:spTree>
    <p:extLst>
      <p:ext uri="{BB962C8B-B14F-4D97-AF65-F5344CB8AC3E}">
        <p14:creationId xmlns:p14="http://schemas.microsoft.com/office/powerpoint/2010/main" val="525453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993146-AFA6-48AB-87EE-C61AF726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i-FI" sz="4000"/>
              <a:t>Hammasongelmat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A795025-AD0E-CD47-319D-40CB76E6E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23291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992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60EF5-41B2-4C38-8123-64FE0AD6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Ientulehdus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06FCB7-9AC0-4F93-8FB3-75340248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Hammaskiven aiheuttama ientulehdus (gingiviitti) ja hampaan kiinnityskudoksen tulehdus (parodontiitti) voivat hoitamattomana heikentää kissan yleiskuntoa. Pahimmillaan tulehdukset voivat johtaa kudostuhoon ja kissan hampaiden irtoamiseen.</a:t>
            </a:r>
          </a:p>
          <a:p>
            <a:r>
              <a:rPr lang="fi-FI"/>
              <a:t>Oireet: ienten punoitus, ien vuotaa verta ja hengitys haisee</a:t>
            </a:r>
          </a:p>
          <a:p>
            <a:r>
              <a:rPr lang="fi-FI"/>
              <a:t>Hoitona hammaskiven poisto ja tarvittaessa anbioottikuuri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7444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CE6D42-3700-4857-887E-4931DB22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Hammassyöpymä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07E5C4-0701-442E-B092-B6AAA95A3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Kissan hampaaseen on tullut kiillevaurio ja hammasluu on esillä ja syöpynyt. Syöpymä alkaa kehittyä hammasluussa kiilteen alla ja jos se yltää hammasjuureen saakka, hammas joudutaan poistamaan.</a:t>
            </a:r>
          </a:p>
          <a:p>
            <a:r>
              <a:rPr lang="fi-FI"/>
              <a:t>Todetaan röntgenkuvasta</a:t>
            </a:r>
          </a:p>
          <a:p>
            <a:r>
              <a:rPr lang="fi-FI"/>
              <a:t>Ennaltaehkäisynä hammaskiven poisto ja oikeanlainen ruokinta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136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DA989A-B905-4EAB-A84C-CD90074C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Sterilaatio ja kastraatio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37299A-3062-4180-B5FE-539EA091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/>
              <a:t>Miksi suositellaan?</a:t>
            </a:r>
          </a:p>
          <a:p>
            <a:r>
              <a:rPr lang="fi-FI"/>
              <a:t>Ehkäistään sukukypsyyteen liittyviä epätoivottuja muutoksia käytöksessä</a:t>
            </a:r>
          </a:p>
          <a:p>
            <a:r>
              <a:rPr lang="fi-FI"/>
              <a:t>Uroskissoilla virtsalla merkkailu vähenee sekä virtsan haju heikkenee, myös tappeluvimma heikkenee. ( samalla tappelun myötä tulevat vammat)</a:t>
            </a:r>
            <a:endParaRPr lang="fi-FI" dirty="0"/>
          </a:p>
          <a:p>
            <a:r>
              <a:rPr lang="fi-FI"/>
              <a:t>Naaraskissoilla vähentää nisäkasvainten sekä kohdun ja munasarjojen leikkauksen riskiä. Sekä vähentää ei toivottujen pentujen saantia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44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795EFD-690E-6C5F-1429-853DD983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744064" cy="2344840"/>
          </a:xfrm>
        </p:spPr>
        <p:txBody>
          <a:bodyPr anchor="b">
            <a:normAutofit/>
          </a:bodyPr>
          <a:lstStyle/>
          <a:p>
            <a:r>
              <a:rPr lang="fi-FI" sz="6000"/>
              <a:t>Elekielen tunnistaminen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2938" y="122968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4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718" y="145898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6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7398" y="1974124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0F8465-2A36-7762-C80D-736EA241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096039"/>
            <a:ext cx="5744065" cy="2888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/>
              <a:t>Ystävällisen kissa eleet?</a:t>
            </a:r>
          </a:p>
          <a:p>
            <a:r>
              <a:rPr lang="fi-FI" sz="2000" dirty="0"/>
              <a:t>Epävarman kissan eleet?</a:t>
            </a:r>
          </a:p>
          <a:p>
            <a:r>
              <a:rPr lang="fi-FI" sz="2000" dirty="0"/>
              <a:t>Hännän asennon tulkitseminen?</a:t>
            </a:r>
          </a:p>
          <a:p>
            <a:r>
              <a:rPr lang="fi-FI" sz="2000" dirty="0"/>
              <a:t>Ääntelyn tulkitseminen?</a:t>
            </a:r>
          </a:p>
          <a:p>
            <a:endParaRPr lang="fi-FI" sz="1800"/>
          </a:p>
        </p:txBody>
      </p:sp>
      <p:pic>
        <p:nvPicPr>
          <p:cNvPr id="4" name="Kuva 4" descr="Kuva, joka sisältää kohteen kissa, lattia, maa, nisäkäs&#10;&#10;Kuvaus luotu automaattisesti">
            <a:extLst>
              <a:ext uri="{FF2B5EF4-FFF2-40B4-BE49-F238E27FC236}">
                <a16:creationId xmlns:a16="http://schemas.microsoft.com/office/drawing/2014/main" id="{52AFBEAB-496A-2EA7-A606-2637CA5F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95" y="831185"/>
            <a:ext cx="4009703" cy="2255457"/>
          </a:xfrm>
          <a:prstGeom prst="rect">
            <a:avLst/>
          </a:prstGeom>
        </p:spPr>
      </p:pic>
      <p:pic>
        <p:nvPicPr>
          <p:cNvPr id="5" name="Kuva 5" descr="Kuva, joka sisältää kohteen lattia, sisä, henkilö, koira&#10;&#10;Kuvaus luotu automaattisesti">
            <a:extLst>
              <a:ext uri="{FF2B5EF4-FFF2-40B4-BE49-F238E27FC236}">
                <a16:creationId xmlns:a16="http://schemas.microsoft.com/office/drawing/2014/main" id="{34A15BA1-44E0-3D6E-A655-1699E2B1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12" y="3517916"/>
            <a:ext cx="4009703" cy="267647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08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187F6E-568D-471F-81A7-9CF4A44F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leikkauksessa tapahtuu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36B48A-43CF-49D2-9FC3-DE88E420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>
                <a:ea typeface="+mn-lt"/>
                <a:cs typeface="+mn-lt"/>
              </a:rPr>
              <a:t>Naaraskissan </a:t>
            </a:r>
            <a:r>
              <a:rPr lang="fi-FI" b="1" dirty="0" err="1">
                <a:ea typeface="+mn-lt"/>
                <a:cs typeface="+mn-lt"/>
              </a:rPr>
              <a:t>sterilaatiossa</a:t>
            </a: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kissalta poistetaan munasarjat. Munasarjat tuottavat elimistössä estrogeenia ja progesteronia ja ylläpitävät kissan kiimakiertoa.</a:t>
            </a:r>
          </a:p>
          <a:p>
            <a:r>
              <a:rPr lang="fi-FI" b="1" dirty="0">
                <a:ea typeface="+mn-lt"/>
                <a:cs typeface="+mn-lt"/>
              </a:rPr>
              <a:t>Poikakissan kastraatioleikkauksessa</a:t>
            </a:r>
            <a:r>
              <a:rPr lang="fi-FI" dirty="0">
                <a:ea typeface="+mn-lt"/>
                <a:cs typeface="+mn-lt"/>
              </a:rPr>
              <a:t> siltä poistetaan kivekset kahden pienen ihoviillon kautta.</a:t>
            </a:r>
          </a:p>
          <a:p>
            <a:r>
              <a:rPr lang="fi-FI" dirty="0"/>
              <a:t>Poikakissat toipuvat leikkauksesta nopeasti. Naarailla toipumisaika n.10-14 päivää</a:t>
            </a:r>
          </a:p>
        </p:txBody>
      </p:sp>
    </p:spTree>
    <p:extLst>
      <p:ext uri="{BB962C8B-B14F-4D97-AF65-F5344CB8AC3E}">
        <p14:creationId xmlns:p14="http://schemas.microsoft.com/office/powerpoint/2010/main" val="2976760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18E8D8-E86F-417F-A582-867CC89E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Kissan ensiapu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AA9345-AA13-48A3-B81F-AC23A5F3B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Kouristuskohtaus</a:t>
            </a:r>
            <a:r>
              <a:rPr lang="fi-FI" dirty="0"/>
              <a:t>-&gt; (kiputila, epilepsia, sydänvika) kääri kissa peittoon jotta kissa ei pääse vahingoittamaan itseään. On syytä hakeutu lääkäriin ja selvittää kohtauksen syy</a:t>
            </a:r>
          </a:p>
          <a:p>
            <a:r>
              <a:rPr lang="fi-FI" b="1" dirty="0"/>
              <a:t>Kyyn purema</a:t>
            </a:r>
            <a:r>
              <a:rPr lang="fi-FI" dirty="0"/>
              <a:t>, anna kyytabletti ohjeen mukaan. On syytä mennä eläinlääkäriin etenkin jos purema osuu päähän tai kaulaan turvotus voi tukkia hengityskanavat</a:t>
            </a:r>
          </a:p>
          <a:p>
            <a:r>
              <a:rPr lang="fi-FI" b="1" dirty="0"/>
              <a:t>Ampiaisen ja mehiläisen pisto</a:t>
            </a:r>
            <a:r>
              <a:rPr lang="fi-FI" dirty="0"/>
              <a:t>, Anna kissalle ½kyytabletti. Jos olo huononee vie eläinlääkäriin</a:t>
            </a:r>
          </a:p>
        </p:txBody>
      </p:sp>
    </p:spTree>
    <p:extLst>
      <p:ext uri="{BB962C8B-B14F-4D97-AF65-F5344CB8AC3E}">
        <p14:creationId xmlns:p14="http://schemas.microsoft.com/office/powerpoint/2010/main" val="38457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1B996C-4A22-4D14-8DD1-384553ED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Ensiapu 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9567EF-305A-42E5-A461-BA07B096B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Myrkytys</a:t>
            </a:r>
            <a:r>
              <a:rPr lang="fi-FI" dirty="0"/>
              <a:t>, ensimmäisenä on selvitettävä mistä aineesta on kyse. Anna kissalle lääkehiiltä 1g/painokilo. Ota yhteyttä eläinlääkäriin.</a:t>
            </a:r>
          </a:p>
          <a:p>
            <a:r>
              <a:rPr lang="fi-FI" b="1" dirty="0"/>
              <a:t>Yleensä myrkytys</a:t>
            </a:r>
            <a:r>
              <a:rPr lang="fi-FI" dirty="0"/>
              <a:t> ilmenee oksenteluna, ripulina, hengitystievaikeuksina, kouristeluna</a:t>
            </a:r>
          </a:p>
          <a:p>
            <a:r>
              <a:rPr lang="fi-FI" b="1" dirty="0"/>
              <a:t>Vaarallisia aineita</a:t>
            </a:r>
            <a:r>
              <a:rPr lang="fi-FI" dirty="0"/>
              <a:t> ovat( jotkut enemmän syötynä) suklaa(</a:t>
            </a:r>
            <a:r>
              <a:rPr lang="fi-FI" dirty="0" err="1"/>
              <a:t>teobromiini</a:t>
            </a:r>
            <a:r>
              <a:rPr lang="fi-FI" dirty="0"/>
              <a:t>),kofeiini(</a:t>
            </a:r>
            <a:r>
              <a:rPr lang="fi-FI" dirty="0" err="1"/>
              <a:t>kahvi,kolajuomat</a:t>
            </a:r>
            <a:r>
              <a:rPr lang="fi-FI" dirty="0"/>
              <a:t>), viinirypäleet ja rusinat (munuaisvaurio), ksylitoli, sipuli(anemiaa), hiiva, alkoholi, maito, jotkut pähkinät</a:t>
            </a:r>
          </a:p>
        </p:txBody>
      </p:sp>
    </p:spTree>
    <p:extLst>
      <p:ext uri="{BB962C8B-B14F-4D97-AF65-F5344CB8AC3E}">
        <p14:creationId xmlns:p14="http://schemas.microsoft.com/office/powerpoint/2010/main" val="129485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06AC54-BE61-394A-AA69-5D8E38DB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        Vanhan kissan hoito</a:t>
            </a:r>
          </a:p>
        </p:txBody>
      </p:sp>
      <p:pic>
        <p:nvPicPr>
          <p:cNvPr id="4" name="Online-media 3" title="Seniorikissan sairaudet">
            <a:hlinkClick r:id="" action="ppaction://media"/>
            <a:extLst>
              <a:ext uri="{FF2B5EF4-FFF2-40B4-BE49-F238E27FC236}">
                <a16:creationId xmlns:a16="http://schemas.microsoft.com/office/drawing/2014/main" id="{BAEDE112-8631-5F33-7EE2-678C969BD2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2545" y="1273682"/>
            <a:ext cx="8494567" cy="5550475"/>
          </a:xfrm>
        </p:spPr>
      </p:pic>
    </p:spTree>
    <p:extLst>
      <p:ext uri="{BB962C8B-B14F-4D97-AF65-F5344CB8AC3E}">
        <p14:creationId xmlns:p14="http://schemas.microsoft.com/office/powerpoint/2010/main" val="233598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, musta, seisominen, siluetti&#10;&#10;Kuvaus luotu automaattisesti">
            <a:extLst>
              <a:ext uri="{FF2B5EF4-FFF2-40B4-BE49-F238E27FC236}">
                <a16:creationId xmlns:a16="http://schemas.microsoft.com/office/drawing/2014/main" id="{80FA240D-4B89-20D1-195D-958D7740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94" y="743746"/>
            <a:ext cx="5221625" cy="5482020"/>
          </a:xfrm>
          <a:prstGeom prst="rect">
            <a:avLst/>
          </a:prstGeom>
        </p:spPr>
      </p:pic>
      <p:pic>
        <p:nvPicPr>
          <p:cNvPr id="5" name="Kuva 5" descr="Kuva, joka sisältää kohteen kissa, kesykissa, nisäkäs, harmaa&#10;&#10;Kuvaus luotu automaattisesti">
            <a:extLst>
              <a:ext uri="{FF2B5EF4-FFF2-40B4-BE49-F238E27FC236}">
                <a16:creationId xmlns:a16="http://schemas.microsoft.com/office/drawing/2014/main" id="{D7E8E31D-A092-2175-236C-A2D6E8CC7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2900" y="1387383"/>
            <a:ext cx="6246794" cy="4526944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2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A8C799-9AB4-D996-30C2-5BF4FB11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i-FI" sz="5600"/>
              <a:t>Ruokinnan merkitys hyvinvointiin</a:t>
            </a:r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Sisällön paikkamerkki 2">
            <a:extLst>
              <a:ext uri="{FF2B5EF4-FFF2-40B4-BE49-F238E27FC236}">
                <a16:creationId xmlns:a16="http://schemas.microsoft.com/office/drawing/2014/main" id="{41A1B752-54E1-8534-E97A-2E265D4DD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4414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54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060BBC-7926-A623-5FAB-009990D6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Jyrsijän ja kuivamuonan koostumus vertailu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CC0F75-BE8D-CFEF-0D0A-8CAEB8B0B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jyrsijä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B1E27E-C698-5DFD-DD9A-8D0A1C0252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Vettä 70%, kuiva-ainetta 30%</a:t>
            </a:r>
          </a:p>
          <a:p>
            <a:r>
              <a:rPr lang="fi-FI" dirty="0"/>
              <a:t>Kuiva-aine jakautuminen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55% proteiinia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30% rasvaa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9% hiilihydraatteja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6% muuta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C0892A0-7FCB-EEFD-953F-9550F2577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kuivamuona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7C800E5-644E-3CEA-BF87-CFCE0FFFA7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Vettä 9%, kuiva-aineita 91%</a:t>
            </a:r>
          </a:p>
          <a:p>
            <a:r>
              <a:rPr lang="fi-FI" dirty="0"/>
              <a:t>Kuiva-aine jakautuminen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35% proteiinia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10% rasvaa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49% hiilihydraatteja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dirty="0"/>
              <a:t>6% muuta</a:t>
            </a:r>
          </a:p>
        </p:txBody>
      </p:sp>
    </p:spTree>
    <p:extLst>
      <p:ext uri="{BB962C8B-B14F-4D97-AF65-F5344CB8AC3E}">
        <p14:creationId xmlns:p14="http://schemas.microsoft.com/office/powerpoint/2010/main" val="305844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220B6B-F484-F246-BB90-C5F07C9D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Sairauksille altistavat tekijät: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02539F-47B8-E0DA-05D5-50FCA4B7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b="1" dirty="0"/>
              <a:t>Ylipaino: Erittäin tavallinen ongelma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sz="2000" dirty="0"/>
              <a:t>Hormonaaliset muutokset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sz="2000" dirty="0"/>
              <a:t>Ravinnon suuri energiapitoisuus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sz="2000" dirty="0"/>
              <a:t>Ravinnon vapaa saatavuus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sz="2000" dirty="0"/>
              <a:t>Vähäinen fyysinen aktiivisuus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sz="2000" dirty="0"/>
              <a:t>Geneettiset tekijät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fi-FI" sz="2000" dirty="0"/>
              <a:t>Pentuajan olosuhteet</a:t>
            </a:r>
          </a:p>
          <a:p>
            <a:pPr marL="0" indent="0">
              <a:buNone/>
            </a:pPr>
            <a:r>
              <a:rPr lang="fi-FI" sz="2000" dirty="0"/>
              <a:t>Kissan laihdutuksessa ravinnon proteiinin määrästä ei tule tinkiä, vaan ravinnosta kannattaa karsia turvat hiilihydraatit. Myös rasvan määrää on syytä vähentää. Kostea ruoka on tutkittu olevan parempaa painon pudotuksessa</a:t>
            </a:r>
          </a:p>
        </p:txBody>
      </p:sp>
    </p:spTree>
    <p:extLst>
      <p:ext uri="{BB962C8B-B14F-4D97-AF65-F5344CB8AC3E}">
        <p14:creationId xmlns:p14="http://schemas.microsoft.com/office/powerpoint/2010/main" val="170237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A81286-B7E6-E5C4-07AC-6DDC02B3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Anoreksia eli syömättömyys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1667EA-5E1F-80D8-E530-5098AC2E1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Syömättömyys on yksi yleinen syy jonka takia otetaan yhteyttä eläinlääkäriin</a:t>
            </a:r>
          </a:p>
          <a:p>
            <a:r>
              <a:rPr lang="fi-FI" dirty="0"/>
              <a:t>Se voi olla puhkeamassa olevan sairauden ensimmäinen oire </a:t>
            </a:r>
            <a:r>
              <a:rPr lang="fi-FI"/>
              <a:t>tai seuraus kivusta tai hengitysvaikeuksista. </a:t>
            </a:r>
          </a:p>
          <a:p>
            <a:r>
              <a:rPr lang="fi-FI"/>
              <a:t>Olosuhteet on syytä tarkastaa</a:t>
            </a:r>
          </a:p>
          <a:p>
            <a:r>
              <a:rPr lang="fi-FI" dirty="0"/>
              <a:t>Kissa ei kestä paastoa. Vähintään nesteytyksestä on </a:t>
            </a:r>
            <a:r>
              <a:rPr lang="fi-FI"/>
              <a:t>huolehdittava ja kissa on saatava syömään edes jotakin herkkua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343523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GradientVTI</vt:lpstr>
      <vt:lpstr>Kissan terveyden-hoito </vt:lpstr>
      <vt:lpstr>Elinympäristö </vt:lpstr>
      <vt:lpstr>Virikkeet</vt:lpstr>
      <vt:lpstr>Elekielen tunnistaminen</vt:lpstr>
      <vt:lpstr>PowerPoint-esitys</vt:lpstr>
      <vt:lpstr>Ruokinnan merkitys hyvinvointiin</vt:lpstr>
      <vt:lpstr>Jyrsijän ja kuivamuonan koostumus vertailu</vt:lpstr>
      <vt:lpstr>Sairauksille altistavat tekijät:</vt:lpstr>
      <vt:lpstr>Anoreksia eli syömättömyys</vt:lpstr>
      <vt:lpstr>Terveen kissan tuntomerkit</vt:lpstr>
      <vt:lpstr>Mistä tunnistat sairaan kissan</vt:lpstr>
      <vt:lpstr>Kissan rokotusohjelma</vt:lpstr>
      <vt:lpstr>Kissaflunssa</vt:lpstr>
      <vt:lpstr>Kissaflunssan hoito ja ennaltaehkäisy</vt:lpstr>
      <vt:lpstr>Raivotauti eli rabies</vt:lpstr>
      <vt:lpstr>Kissarutto</vt:lpstr>
      <vt:lpstr>Loiset</vt:lpstr>
      <vt:lpstr>Tavallisimmat sisäloiset</vt:lpstr>
      <vt:lpstr>PowerPoint-esitys</vt:lpstr>
      <vt:lpstr>Kissan heisimato</vt:lpstr>
      <vt:lpstr>Leveä heisimato eli lapamatto</vt:lpstr>
      <vt:lpstr>Loisten häätäminen</vt:lpstr>
      <vt:lpstr>PowerPoint-esitys</vt:lpstr>
      <vt:lpstr>Ulkoloiset</vt:lpstr>
      <vt:lpstr>Kissan virtsatieongelmat</vt:lpstr>
      <vt:lpstr>Riskitekijät</vt:lpstr>
      <vt:lpstr>Hoito</vt:lpstr>
      <vt:lpstr>Hoito ja ennaltaehkäisy</vt:lpstr>
      <vt:lpstr>Sokeritauti, Diabetes mellitus</vt:lpstr>
      <vt:lpstr>PowerPoint-esitys</vt:lpstr>
      <vt:lpstr>Insuliinishokki</vt:lpstr>
      <vt:lpstr>Leukoosi</vt:lpstr>
      <vt:lpstr>Immuunikato</vt:lpstr>
      <vt:lpstr>Tarttuva vatsakalvontulehdus</vt:lpstr>
      <vt:lpstr>Hoito</vt:lpstr>
      <vt:lpstr>Hammasongelmat</vt:lpstr>
      <vt:lpstr>Ientulehdus</vt:lpstr>
      <vt:lpstr>Hammassyöpymä</vt:lpstr>
      <vt:lpstr>Sterilaatio ja kastraatio</vt:lpstr>
      <vt:lpstr>Mitä leikkauksessa tapahtuu</vt:lpstr>
      <vt:lpstr>Kissan ensiapu</vt:lpstr>
      <vt:lpstr>Ensiapu jatkuu</vt:lpstr>
      <vt:lpstr>        Vanhan kissan hoito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1621</cp:revision>
  <dcterms:created xsi:type="dcterms:W3CDTF">2021-03-22T12:58:52Z</dcterms:created>
  <dcterms:modified xsi:type="dcterms:W3CDTF">2022-05-03T11:36:57Z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a9c32a-bfae-405a-8b24-7b98e9ab8c95_Enabled">
    <vt:lpwstr>True</vt:lpwstr>
  </property>
  <property fmtid="{D5CDD505-2E9C-101B-9397-08002B2CF9AE}" pid="3" name="MSIP_Label_1da9c32a-bfae-405a-8b24-7b98e9ab8c95_SiteId">
    <vt:lpwstr>d9b5edb3-7859-4978-89c3-cadf9e5176b7</vt:lpwstr>
  </property>
  <property fmtid="{D5CDD505-2E9C-101B-9397-08002B2CF9AE}" pid="4" name="MSIP_Label_1da9c32a-bfae-405a-8b24-7b98e9ab8c95_ActionId">
    <vt:lpwstr>086bb6c9-45a5-4f89-a09b-ffcd0432215b</vt:lpwstr>
  </property>
  <property fmtid="{D5CDD505-2E9C-101B-9397-08002B2CF9AE}" pid="5" name="MSIP_Label_1da9c32a-bfae-405a-8b24-7b98e9ab8c95_Method">
    <vt:lpwstr>Standard</vt:lpwstr>
  </property>
  <property fmtid="{D5CDD505-2E9C-101B-9397-08002B2CF9AE}" pid="6" name="MSIP_Label_1da9c32a-bfae-405a-8b24-7b98e9ab8c95_SetDate">
    <vt:lpwstr>2021-03-22T12:59:02Z</vt:lpwstr>
  </property>
  <property fmtid="{D5CDD505-2E9C-101B-9397-08002B2CF9AE}" pid="7" name="MSIP_Label_1da9c32a-bfae-405a-8b24-7b98e9ab8c95_Name">
    <vt:lpwstr>Poke oletus</vt:lpwstr>
  </property>
  <property fmtid="{D5CDD505-2E9C-101B-9397-08002B2CF9AE}" pid="8" name="MSIP_Label_1da9c32a-bfae-405a-8b24-7b98e9ab8c95_ContentBits">
    <vt:lpwstr>0</vt:lpwstr>
  </property>
</Properties>
</file>