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383BF6-8AE4-4D2E-BCDB-B49215D6BD32}" v="2452" dt="2020-09-24T09:28:18.7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171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773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350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80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184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019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00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13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94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77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04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13152053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1DDFF"/>
            </a:gs>
            <a:gs pos="100000">
              <a:srgbClr val="CDE9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995F625-BE4F-4433-8290-5DF0E8589F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102662-1FA4-4C7A-B144-19699DF435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295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5E224A-5F26-423E-949C-07A720F39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6F1DA18-4CA4-40CF-9ACA-105D8373B6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60205" y="1887795"/>
            <a:ext cx="9673306" cy="2733106"/>
          </a:xfrm>
        </p:spPr>
        <p:txBody>
          <a:bodyPr anchor="ctr">
            <a:normAutofit/>
          </a:bodyPr>
          <a:lstStyle/>
          <a:p>
            <a:r>
              <a:rPr lang="fi-FI">
                <a:solidFill>
                  <a:schemeClr val="tx1"/>
                </a:solidFill>
                <a:cs typeface="Calibri Light"/>
              </a:rPr>
              <a:t>PERHETYÖ KOTIKÄYNTI</a:t>
            </a:r>
            <a:endParaRPr lang="fi-FI">
              <a:solidFill>
                <a:schemeClr val="tx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60204" y="4718994"/>
            <a:ext cx="9673306" cy="9133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dirty="0">
                <a:solidFill>
                  <a:schemeClr val="tx1"/>
                </a:solidFill>
              </a:rPr>
              <a:t>Jade &amp; Emma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6D1B74-744B-4231-97DB-86B4C9C5E2D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610955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BC98C72-9EDD-4426-B45A-84E06A7CD2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4887186-EE44-4AD3-BEFE-3478B45371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8EECC4E-F1C0-4C09-A7FD-4D623DACCC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4438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rgbClr val="B1DDFF"/>
              </a:gs>
              <a:gs pos="100000">
                <a:srgbClr val="CDE9FF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7253F28-663A-433B-9A18-A02B5378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835" y="1420706"/>
            <a:ext cx="3466540" cy="4016587"/>
          </a:xfrm>
        </p:spPr>
        <p:txBody>
          <a:bodyPr>
            <a:normAutofit/>
          </a:bodyPr>
          <a:lstStyle/>
          <a:p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21B11C-0DE6-4BB1-8A8A-2DF866A10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519" y="1420706"/>
            <a:ext cx="5514758" cy="4016587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Yksi perhetyön kentistä on asiakkaiden koti</a:t>
            </a:r>
          </a:p>
          <a:p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Koti on perheen yksityisaluetta, joten siellä toimitaan eri tavalla kuin muissa ympäristöissä</a:t>
            </a:r>
          </a:p>
          <a:p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Oleellinen osa kotikäyntiä on arvioida kotioloja monelta eri kantilta ja näin lasten hyvinvointia</a:t>
            </a:r>
          </a:p>
          <a:p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Usein lastensuojelu kotikäynnin tavoitteena on määrittää kodin hyvyys tai huonous</a:t>
            </a:r>
          </a:p>
          <a:p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Kotikäynnistä olisi hyvä sopia etukäteen</a:t>
            </a:r>
          </a:p>
          <a:p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Työntekijän hyvä ja kohtelias käytös on tärkeässä roolissa luottamuksellisen suhteen syntymisessä</a:t>
            </a:r>
          </a:p>
          <a:p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Työntekijän tarkoituksen on keskustella ja auttaa erilaisissa ratkaisuissa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05731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837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rgbClr val="B1DDFF"/>
              </a:gs>
              <a:gs pos="100000">
                <a:srgbClr val="CDE9FF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8E00D8-D189-43CD-99A6-9080E4DFD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835" y="1420706"/>
            <a:ext cx="3466540" cy="4016587"/>
          </a:xfrm>
        </p:spPr>
        <p:txBody>
          <a:bodyPr>
            <a:normAutofit/>
          </a:bodyPr>
          <a:lstStyle/>
          <a:p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E1B6B5-1558-4288-AE21-C1CEB50EC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519" y="1420706"/>
            <a:ext cx="5514758" cy="40165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Kotikäynnillä tarkoitetaan työntekijän menemistä asiakasperheen kotiin sekä työntekijän ja asiakasperheen tapaamista asiakkaan kotona</a:t>
            </a:r>
          </a:p>
          <a:p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Kotona voidaan myös pitää erilaisia kokouksia ja neuvotteluita</a:t>
            </a:r>
          </a:p>
          <a:p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Kotona ei tarvitse keskustella luonnottomista asioista</a:t>
            </a:r>
          </a:p>
          <a:p>
            <a:endParaRPr lang="fi-FI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05731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711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rgbClr val="B1DDFF"/>
              </a:gs>
              <a:gs pos="100000">
                <a:srgbClr val="CDE9FF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7EB47E4-8E2A-4737-9719-25B951E65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835" y="1420706"/>
            <a:ext cx="3466540" cy="4016587"/>
          </a:xfrm>
        </p:spPr>
        <p:txBody>
          <a:bodyPr>
            <a:normAutofit/>
          </a:bodyPr>
          <a:lstStyle/>
          <a:p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9A9F2C-0A37-4CBF-89BE-3A900C365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519" y="1420706"/>
            <a:ext cx="5514758" cy="40165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Työntekijä kiinnittää huomiota perheen arjen sujumiseen (päivärytmi, työnjako, iltarutiinit, nukkumajärjestely ja ruokailutilanteet)</a:t>
            </a:r>
          </a:p>
          <a:p>
            <a:pPr>
              <a:lnSpc>
                <a:spcPct val="90000"/>
              </a:lnSpc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Lapset huomioidaan aina erikseen</a:t>
            </a:r>
          </a:p>
          <a:p>
            <a:pPr>
              <a:lnSpc>
                <a:spcPct val="90000"/>
              </a:lnSpc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Kun työntekijä keskustelee vanhempien kanssa tulee lapsille suunnitella muuta tekemistä</a:t>
            </a:r>
          </a:p>
          <a:p>
            <a:pPr>
              <a:lnSpc>
                <a:spcPct val="90000"/>
              </a:lnSpc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On tärkeää huomioida kodin koko ja tilat</a:t>
            </a:r>
          </a:p>
          <a:p>
            <a:pPr>
              <a:lnSpc>
                <a:spcPct val="90000"/>
              </a:lnSpc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Työntekijä ei voi kulkea perheen kodissa oma-aloitteisesti</a:t>
            </a:r>
          </a:p>
          <a:p>
            <a:pPr>
              <a:lnSpc>
                <a:spcPct val="90000"/>
              </a:lnSpc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Kotikäynnillä työntekijä voi tarjota apua arkisissa askareissa, mutta hänen tulee pyytää lupa ja odottaa vastausta ennen toimimista</a:t>
            </a:r>
          </a:p>
          <a:p>
            <a:pPr>
              <a:lnSpc>
                <a:spcPct val="90000"/>
              </a:lnSpc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05731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363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rgbClr val="B1DDFF"/>
              </a:gs>
              <a:gs pos="100000">
                <a:srgbClr val="CDE9FF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95A638B-5BFA-4A98-B96C-F394D9495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835" y="1420706"/>
            <a:ext cx="3466540" cy="4016587"/>
          </a:xfrm>
        </p:spPr>
        <p:txBody>
          <a:bodyPr>
            <a:normAutofit/>
          </a:bodyPr>
          <a:lstStyle/>
          <a:p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ED1B4F-B46A-4A5B-8226-357D8E781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519" y="1420706"/>
            <a:ext cx="5514758" cy="40165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Ensimmäiselle tai muutamalle kotikäynnille on hyvä mennä työpareittain, jotta oma turvallisuus on taattu</a:t>
            </a:r>
          </a:p>
          <a:p>
            <a:pPr>
              <a:lnSpc>
                <a:spcPct val="90000"/>
              </a:lnSpc>
            </a:pPr>
            <a:r>
              <a:rPr lang="fi-FI" sz="15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Työpari työskentely laajentaa työntekijän näkökulmaa</a:t>
            </a:r>
          </a:p>
          <a:p>
            <a:pPr>
              <a:lnSpc>
                <a:spcPct val="90000"/>
              </a:lnSpc>
            </a:pPr>
            <a:r>
              <a:rPr lang="fi-FI" sz="15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Täytyy muistaa salassapitovelvollisuus</a:t>
            </a:r>
          </a:p>
          <a:p>
            <a:pPr>
              <a:lnSpc>
                <a:spcPct val="90000"/>
              </a:lnSpc>
            </a:pPr>
            <a:r>
              <a:rPr lang="fi-FI" sz="15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Jos perheen aikuiset ovat päihtyneitä tai aggressiivisia, tulee kotikäyntiä harkita</a:t>
            </a:r>
          </a:p>
          <a:p>
            <a:pPr>
              <a:lnSpc>
                <a:spcPct val="90000"/>
              </a:lnSpc>
            </a:pPr>
            <a:r>
              <a:rPr lang="fi-FI" sz="15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Jos työntekijälle tulee huolta kotona olevien lapsien turvallisuudesta, voi työntekijä pyytää poliisilta virka-apua kotikäynnin ajaksi</a:t>
            </a:r>
          </a:p>
          <a:p>
            <a:pPr>
              <a:lnSpc>
                <a:spcPct val="90000"/>
              </a:lnSpc>
            </a:pPr>
            <a:r>
              <a:rPr lang="fi-FI" sz="15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Tilanteessa, jossa poliisit ovat mukana on tarkoituksena saada lapset turvaan ja silloin ei keskustella. Tärkeää on kertoa vanhemmille, että miksi näin. Tässä tilanteessa työstä vastaa päivystävä sosiaalityöntekijä.</a:t>
            </a:r>
          </a:p>
          <a:p>
            <a:pPr>
              <a:lnSpc>
                <a:spcPct val="90000"/>
              </a:lnSpc>
            </a:pPr>
            <a:endParaRPr lang="fi-FI" sz="15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05731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914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rgbClr val="B1DDFF"/>
              </a:gs>
              <a:gs pos="100000">
                <a:srgbClr val="CDE9FF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53A8956-77F9-4761-8BDA-C2D902BC1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835" y="1420706"/>
            <a:ext cx="3466540" cy="4016587"/>
          </a:xfrm>
        </p:spPr>
        <p:txBody>
          <a:bodyPr>
            <a:normAutofit/>
          </a:bodyPr>
          <a:lstStyle/>
          <a:p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8E16C6-2F4D-4734-AE4B-9FA46FF7D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519" y="1420706"/>
            <a:ext cx="5514758" cy="40165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Joissain tapauksissa poliisin virka-apu voi olla välttämätöntä</a:t>
            </a:r>
          </a:p>
          <a:p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Tällöin syynä voi olla väkivallan uhka tai asuntoon sisälle pääsy</a:t>
            </a:r>
          </a:p>
          <a:p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Työntekijän turvallisuus tulee huomioida kaikilla yksin tehtävillä kotikäynneillä</a:t>
            </a:r>
          </a:p>
          <a:p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Yksin mennessä esimiehesi tai työkaverisi tulee tietää missä olet ja koska</a:t>
            </a:r>
          </a:p>
          <a:p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Puhelimen tulee olla käyttövalmis ja käden ulottuvilla</a:t>
            </a:r>
          </a:p>
          <a:p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Kotikäynneille ei mukaan mitään ylimääräistä tai henkilökohtaista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05731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02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Laajakuva</PresentationFormat>
  <Paragraphs>30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Savon</vt:lpstr>
      <vt:lpstr>PERHETYÖ KOTIKÄYNTI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</dc:title>
  <dc:creator>Pekkanen Tiina</dc:creator>
  <cp:lastModifiedBy>Pekkanen Tiina</cp:lastModifiedBy>
  <cp:revision>208</cp:revision>
  <dcterms:created xsi:type="dcterms:W3CDTF">2020-09-24T08:51:33Z</dcterms:created>
  <dcterms:modified xsi:type="dcterms:W3CDTF">2020-10-01T09:44:50Z</dcterms:modified>
</cp:coreProperties>
</file>