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410CF-0410-1EC6-0364-2C7CCB52CEB7}" v="270" dt="2022-04-28T08:40:50.112"/>
    <p1510:client id="{2A9C5C52-74D9-D7C4-D6BC-E162B24CCD35}" v="20" dt="2021-08-16T07:40:50.160"/>
    <p1510:client id="{4A4D12A2-9B2F-B089-C1E9-3C6B42A29A56}" v="804" dt="2021-03-17T09:39:58.991"/>
    <p1510:client id="{5F44B99F-4058-B000-D763-CA2246D9B4AB}" v="60" dt="2021-03-30T07:51:01.490"/>
    <p1510:client id="{A8F96580-E9E5-9807-61FA-3881787E214C}" v="162" dt="2022-05-02T09:38:40.435"/>
    <p1510:client id="{B011B59F-20BF-B000-D7D3-0DF2F27F5347}" v="139" dt="2021-03-17T06:58:14.942"/>
    <p1510:client id="{B0E633C8-11F4-4715-845A-63F57D0E7465}" v="71" dt="2021-03-12T11:31:18.667"/>
    <p1510:client id="{B647C704-BA3E-E75A-E9CC-34D693CE13B3}" v="1539" dt="2021-03-22T12:56:02.094"/>
    <p1510:client id="{C534B243-2676-2E79-47F2-0A0353B04DA2}" v="1343" dt="2021-03-16T11:54:00.239"/>
    <p1510:client id="{FB47BF98-A4BA-445D-385A-F916C3CC9BE6}" v="764" dt="2021-03-12T13:05:19.577"/>
    <p1510:client id="{FD7DBB9F-E049-B000-D0AB-AAB55B0A6331}" v="142" dt="2021-04-06T05:56:24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Repola" userId="S::minrepo@poke.fi::65df7048-c706-42a1-b9bd-91239bdeca96" providerId="AD" clId="Web-{5F44B99F-4058-B000-D763-CA2246D9B4AB}"/>
    <pc:docChg chg="modSld">
      <pc:chgData name="Minna Repola" userId="S::minrepo@poke.fi::65df7048-c706-42a1-b9bd-91239bdeca96" providerId="AD" clId="Web-{5F44B99F-4058-B000-D763-CA2246D9B4AB}" dt="2021-03-30T07:51:01.490" v="29" actId="20577"/>
      <pc:docMkLst>
        <pc:docMk/>
      </pc:docMkLst>
      <pc:sldChg chg="modSp">
        <pc:chgData name="Minna Repola" userId="S::minrepo@poke.fi::65df7048-c706-42a1-b9bd-91239bdeca96" providerId="AD" clId="Web-{5F44B99F-4058-B000-D763-CA2246D9B4AB}" dt="2021-03-30T07:49:19.378" v="9" actId="20577"/>
        <pc:sldMkLst>
          <pc:docMk/>
          <pc:sldMk cId="204908232" sldId="261"/>
        </pc:sldMkLst>
        <pc:spChg chg="mod">
          <ac:chgData name="Minna Repola" userId="S::minrepo@poke.fi::65df7048-c706-42a1-b9bd-91239bdeca96" providerId="AD" clId="Web-{5F44B99F-4058-B000-D763-CA2246D9B4AB}" dt="2021-03-30T07:49:19.378" v="9" actId="20577"/>
          <ac:spMkLst>
            <pc:docMk/>
            <pc:sldMk cId="204908232" sldId="261"/>
            <ac:spMk id="8" creationId="{A8172643-7A55-4C7C-A2B1-A7DB085A610E}"/>
          </ac:spMkLst>
        </pc:spChg>
      </pc:sldChg>
      <pc:sldChg chg="modSp">
        <pc:chgData name="Minna Repola" userId="S::minrepo@poke.fi::65df7048-c706-42a1-b9bd-91239bdeca96" providerId="AD" clId="Web-{5F44B99F-4058-B000-D763-CA2246D9B4AB}" dt="2021-03-30T07:51:01.490" v="29" actId="20577"/>
        <pc:sldMkLst>
          <pc:docMk/>
          <pc:sldMk cId="4088235066" sldId="263"/>
        </pc:sldMkLst>
        <pc:spChg chg="mod">
          <ac:chgData name="Minna Repola" userId="S::minrepo@poke.fi::65df7048-c706-42a1-b9bd-91239bdeca96" providerId="AD" clId="Web-{5F44B99F-4058-B000-D763-CA2246D9B4AB}" dt="2021-03-30T07:51:01.490" v="29" actId="20577"/>
          <ac:spMkLst>
            <pc:docMk/>
            <pc:sldMk cId="4088235066" sldId="263"/>
            <ac:spMk id="3" creationId="{7085B419-6841-4F07-83B2-2751F9A6CD64}"/>
          </ac:spMkLst>
        </pc:spChg>
      </pc:sldChg>
    </pc:docChg>
  </pc:docChgLst>
  <pc:docChgLst>
    <pc:chgData name="Minna Repola" userId="S::minrepo@poke.fi::65df7048-c706-42a1-b9bd-91239bdeca96" providerId="AD" clId="Web-{FD7DBB9F-E049-B000-D0AB-AAB55B0A6331}"/>
    <pc:docChg chg="modSld">
      <pc:chgData name="Minna Repola" userId="S::minrepo@poke.fi::65df7048-c706-42a1-b9bd-91239bdeca96" providerId="AD" clId="Web-{FD7DBB9F-E049-B000-D0AB-AAB55B0A6331}" dt="2021-04-06T05:56:24.353" v="66" actId="20577"/>
      <pc:docMkLst>
        <pc:docMk/>
      </pc:docMkLst>
      <pc:sldChg chg="modSp">
        <pc:chgData name="Minna Repola" userId="S::minrepo@poke.fi::65df7048-c706-42a1-b9bd-91239bdeca96" providerId="AD" clId="Web-{FD7DBB9F-E049-B000-D0AB-AAB55B0A6331}" dt="2021-04-06T05:56:24.353" v="66" actId="20577"/>
        <pc:sldMkLst>
          <pc:docMk/>
          <pc:sldMk cId="1191711362" sldId="258"/>
        </pc:sldMkLst>
        <pc:spChg chg="mod">
          <ac:chgData name="Minna Repola" userId="S::minrepo@poke.fi::65df7048-c706-42a1-b9bd-91239bdeca96" providerId="AD" clId="Web-{FD7DBB9F-E049-B000-D0AB-AAB55B0A6331}" dt="2021-04-06T05:56:24.353" v="66" actId="20577"/>
          <ac:spMkLst>
            <pc:docMk/>
            <pc:sldMk cId="1191711362" sldId="258"/>
            <ac:spMk id="3" creationId="{D9FC9428-FC4A-458C-A51C-F83989084117}"/>
          </ac:spMkLst>
        </pc:spChg>
      </pc:sldChg>
      <pc:sldChg chg="modSp">
        <pc:chgData name="Minna Repola" userId="S::minrepo@poke.fi::65df7048-c706-42a1-b9bd-91239bdeca96" providerId="AD" clId="Web-{FD7DBB9F-E049-B000-D0AB-AAB55B0A6331}" dt="2021-04-06T05:52:24.694" v="4" actId="20577"/>
        <pc:sldMkLst>
          <pc:docMk/>
          <pc:sldMk cId="204908232" sldId="261"/>
        </pc:sldMkLst>
        <pc:spChg chg="mod">
          <ac:chgData name="Minna Repola" userId="S::minrepo@poke.fi::65df7048-c706-42a1-b9bd-91239bdeca96" providerId="AD" clId="Web-{FD7DBB9F-E049-B000-D0AB-AAB55B0A6331}" dt="2021-04-06T05:52:24.694" v="4" actId="20577"/>
          <ac:spMkLst>
            <pc:docMk/>
            <pc:sldMk cId="204908232" sldId="261"/>
            <ac:spMk id="8" creationId="{A8172643-7A55-4C7C-A2B1-A7DB085A610E}"/>
          </ac:spMkLst>
        </pc:spChg>
      </pc:sldChg>
    </pc:docChg>
  </pc:docChgLst>
  <pc:docChgLst>
    <pc:chgData name="Minna Repola" userId="S::minrepo@poke.fi::65df7048-c706-42a1-b9bd-91239bdeca96" providerId="AD" clId="Web-{4A4D12A2-9B2F-B089-C1E9-3C6B42A29A56}"/>
    <pc:docChg chg="addSld modSld">
      <pc:chgData name="Minna Repola" userId="S::minrepo@poke.fi::65df7048-c706-42a1-b9bd-91239bdeca96" providerId="AD" clId="Web-{4A4D12A2-9B2F-B089-C1E9-3C6B42A29A56}" dt="2021-03-17T09:39:58.991" v="393" actId="20577"/>
      <pc:docMkLst>
        <pc:docMk/>
      </pc:docMkLst>
      <pc:sldChg chg="modSp">
        <pc:chgData name="Minna Repola" userId="S::minrepo@poke.fi::65df7048-c706-42a1-b9bd-91239bdeca96" providerId="AD" clId="Web-{4A4D12A2-9B2F-B089-C1E9-3C6B42A29A56}" dt="2021-03-17T07:35:22.460" v="239" actId="20577"/>
        <pc:sldMkLst>
          <pc:docMk/>
          <pc:sldMk cId="204908232" sldId="261"/>
        </pc:sldMkLst>
        <pc:spChg chg="mod">
          <ac:chgData name="Minna Repola" userId="S::minrepo@poke.fi::65df7048-c706-42a1-b9bd-91239bdeca96" providerId="AD" clId="Web-{4A4D12A2-9B2F-B089-C1E9-3C6B42A29A56}" dt="2021-03-17T07:35:22.460" v="239" actId="20577"/>
          <ac:spMkLst>
            <pc:docMk/>
            <pc:sldMk cId="204908232" sldId="261"/>
            <ac:spMk id="8" creationId="{A8172643-7A55-4C7C-A2B1-A7DB085A610E}"/>
          </ac:spMkLst>
        </pc:spChg>
      </pc:sldChg>
      <pc:sldChg chg="modSp new">
        <pc:chgData name="Minna Repola" userId="S::minrepo@poke.fi::65df7048-c706-42a1-b9bd-91239bdeca96" providerId="AD" clId="Web-{4A4D12A2-9B2F-B089-C1E9-3C6B42A29A56}" dt="2021-03-17T09:39:58.991" v="393" actId="20577"/>
        <pc:sldMkLst>
          <pc:docMk/>
          <pc:sldMk cId="1042594585" sldId="262"/>
        </pc:sldMkLst>
        <pc:spChg chg="mod">
          <ac:chgData name="Minna Repola" userId="S::minrepo@poke.fi::65df7048-c706-42a1-b9bd-91239bdeca96" providerId="AD" clId="Web-{4A4D12A2-9B2F-B089-C1E9-3C6B42A29A56}" dt="2021-03-17T07:35:50.570" v="246" actId="20577"/>
          <ac:spMkLst>
            <pc:docMk/>
            <pc:sldMk cId="1042594585" sldId="262"/>
            <ac:spMk id="2" creationId="{FFC80A1B-BB31-48A0-B76D-40C611716B93}"/>
          </ac:spMkLst>
        </pc:spChg>
        <pc:spChg chg="mod">
          <ac:chgData name="Minna Repola" userId="S::minrepo@poke.fi::65df7048-c706-42a1-b9bd-91239bdeca96" providerId="AD" clId="Web-{4A4D12A2-9B2F-B089-C1E9-3C6B42A29A56}" dt="2021-03-17T09:39:58.991" v="393" actId="20577"/>
          <ac:spMkLst>
            <pc:docMk/>
            <pc:sldMk cId="1042594585" sldId="262"/>
            <ac:spMk id="3" creationId="{118E7697-2B08-4E42-A782-C54498AF7F86}"/>
          </ac:spMkLst>
        </pc:spChg>
      </pc:sldChg>
    </pc:docChg>
  </pc:docChgLst>
  <pc:docChgLst>
    <pc:chgData name="Minna Repola" userId="S::minrepo@poke.fi::65df7048-c706-42a1-b9bd-91239bdeca96" providerId="AD" clId="Web-{C534B243-2676-2E79-47F2-0A0353B04DA2}"/>
    <pc:docChg chg="addSld modSld">
      <pc:chgData name="Minna Repola" userId="S::minrepo@poke.fi::65df7048-c706-42a1-b9bd-91239bdeca96" providerId="AD" clId="Web-{C534B243-2676-2E79-47F2-0A0353B04DA2}" dt="2021-03-16T11:54:00.239" v="667" actId="20577"/>
      <pc:docMkLst>
        <pc:docMk/>
      </pc:docMkLst>
      <pc:sldChg chg="modSp">
        <pc:chgData name="Minna Repola" userId="S::minrepo@poke.fi::65df7048-c706-42a1-b9bd-91239bdeca96" providerId="AD" clId="Web-{C534B243-2676-2E79-47F2-0A0353B04DA2}" dt="2021-03-16T11:07:30.786" v="4" actId="20577"/>
        <pc:sldMkLst>
          <pc:docMk/>
          <pc:sldMk cId="3321865136" sldId="257"/>
        </pc:sldMkLst>
        <pc:spChg chg="mod">
          <ac:chgData name="Minna Repola" userId="S::minrepo@poke.fi::65df7048-c706-42a1-b9bd-91239bdeca96" providerId="AD" clId="Web-{C534B243-2676-2E79-47F2-0A0353B04DA2}" dt="2021-03-16T11:07:30.786" v="4" actId="20577"/>
          <ac:spMkLst>
            <pc:docMk/>
            <pc:sldMk cId="3321865136" sldId="257"/>
            <ac:spMk id="3" creationId="{68D4BCA4-EC1A-40EB-B6D0-4A45752EE67E}"/>
          </ac:spMkLst>
        </pc:spChg>
      </pc:sldChg>
      <pc:sldChg chg="modSp">
        <pc:chgData name="Minna Repola" userId="S::minrepo@poke.fi::65df7048-c706-42a1-b9bd-91239bdeca96" providerId="AD" clId="Web-{C534B243-2676-2E79-47F2-0A0353B04DA2}" dt="2021-03-16T11:49:55.377" v="552" actId="20577"/>
        <pc:sldMkLst>
          <pc:docMk/>
          <pc:sldMk cId="1191711362" sldId="258"/>
        </pc:sldMkLst>
        <pc:spChg chg="mod">
          <ac:chgData name="Minna Repola" userId="S::minrepo@poke.fi::65df7048-c706-42a1-b9bd-91239bdeca96" providerId="AD" clId="Web-{C534B243-2676-2E79-47F2-0A0353B04DA2}" dt="2021-03-16T11:49:55.377" v="552" actId="20577"/>
          <ac:spMkLst>
            <pc:docMk/>
            <pc:sldMk cId="1191711362" sldId="258"/>
            <ac:spMk id="3" creationId="{D9FC9428-FC4A-458C-A51C-F83989084117}"/>
          </ac:spMkLst>
        </pc:spChg>
      </pc:sldChg>
      <pc:sldChg chg="modSp new">
        <pc:chgData name="Minna Repola" userId="S::minrepo@poke.fi::65df7048-c706-42a1-b9bd-91239bdeca96" providerId="AD" clId="Web-{C534B243-2676-2E79-47F2-0A0353B04DA2}" dt="2021-03-16T11:34:13.603" v="449" actId="20577"/>
        <pc:sldMkLst>
          <pc:docMk/>
          <pc:sldMk cId="2138222799" sldId="259"/>
        </pc:sldMkLst>
        <pc:spChg chg="mod">
          <ac:chgData name="Minna Repola" userId="S::minrepo@poke.fi::65df7048-c706-42a1-b9bd-91239bdeca96" providerId="AD" clId="Web-{C534B243-2676-2E79-47F2-0A0353B04DA2}" dt="2021-03-16T11:18:54.950" v="200" actId="20577"/>
          <ac:spMkLst>
            <pc:docMk/>
            <pc:sldMk cId="2138222799" sldId="259"/>
            <ac:spMk id="2" creationId="{339A74FA-12AE-4E22-955D-4642CE5E2BF1}"/>
          </ac:spMkLst>
        </pc:spChg>
        <pc:spChg chg="mod">
          <ac:chgData name="Minna Repola" userId="S::minrepo@poke.fi::65df7048-c706-42a1-b9bd-91239bdeca96" providerId="AD" clId="Web-{C534B243-2676-2E79-47F2-0A0353B04DA2}" dt="2021-03-16T11:34:13.603" v="449" actId="20577"/>
          <ac:spMkLst>
            <pc:docMk/>
            <pc:sldMk cId="2138222799" sldId="259"/>
            <ac:spMk id="3" creationId="{B400BD13-8BEF-4C42-83A5-EE7F73B8E488}"/>
          </ac:spMkLst>
        </pc:spChg>
      </pc:sldChg>
      <pc:sldChg chg="addSp modSp new mod setBg">
        <pc:chgData name="Minna Repola" userId="S::minrepo@poke.fi::65df7048-c706-42a1-b9bd-91239bdeca96" providerId="AD" clId="Web-{C534B243-2676-2E79-47F2-0A0353B04DA2}" dt="2021-03-16T11:41:52.841" v="529"/>
        <pc:sldMkLst>
          <pc:docMk/>
          <pc:sldMk cId="3662580573" sldId="260"/>
        </pc:sldMkLst>
        <pc:spChg chg="mod">
          <ac:chgData name="Minna Repola" userId="S::minrepo@poke.fi::65df7048-c706-42a1-b9bd-91239bdeca96" providerId="AD" clId="Web-{C534B243-2676-2E79-47F2-0A0353B04DA2}" dt="2021-03-16T11:41:52.841" v="529"/>
          <ac:spMkLst>
            <pc:docMk/>
            <pc:sldMk cId="3662580573" sldId="260"/>
            <ac:spMk id="2" creationId="{F4FDCB1A-690B-4BDC-BB16-6A9ECAB5C404}"/>
          </ac:spMkLst>
        </pc:spChg>
        <pc:spChg chg="mod">
          <ac:chgData name="Minna Repola" userId="S::minrepo@poke.fi::65df7048-c706-42a1-b9bd-91239bdeca96" providerId="AD" clId="Web-{C534B243-2676-2E79-47F2-0A0353B04DA2}" dt="2021-03-16T11:41:52.841" v="529"/>
          <ac:spMkLst>
            <pc:docMk/>
            <pc:sldMk cId="3662580573" sldId="260"/>
            <ac:spMk id="3" creationId="{36FF040B-9256-46BB-BFB6-AE1A4F3CF042}"/>
          </ac:spMkLst>
        </pc:spChg>
        <pc:spChg chg="add">
          <ac:chgData name="Minna Repola" userId="S::minrepo@poke.fi::65df7048-c706-42a1-b9bd-91239bdeca96" providerId="AD" clId="Web-{C534B243-2676-2E79-47F2-0A0353B04DA2}" dt="2021-03-16T11:41:52.841" v="529"/>
          <ac:spMkLst>
            <pc:docMk/>
            <pc:sldMk cId="3662580573" sldId="260"/>
            <ac:spMk id="9" creationId="{2D86DADD-940E-4CC1-AF60-0D36FB29B105}"/>
          </ac:spMkLst>
        </pc:spChg>
        <pc:picChg chg="add mod">
          <ac:chgData name="Minna Repola" userId="S::minrepo@poke.fi::65df7048-c706-42a1-b9bd-91239bdeca96" providerId="AD" clId="Web-{C534B243-2676-2E79-47F2-0A0353B04DA2}" dt="2021-03-16T11:41:52.841" v="529"/>
          <ac:picMkLst>
            <pc:docMk/>
            <pc:sldMk cId="3662580573" sldId="260"/>
            <ac:picMk id="4" creationId="{5D06C00E-591E-497D-857E-3B3A9E57DBBE}"/>
          </ac:picMkLst>
        </pc:picChg>
        <pc:cxnChg chg="add">
          <ac:chgData name="Minna Repola" userId="S::minrepo@poke.fi::65df7048-c706-42a1-b9bd-91239bdeca96" providerId="AD" clId="Web-{C534B243-2676-2E79-47F2-0A0353B04DA2}" dt="2021-03-16T11:41:52.841" v="529"/>
          <ac:cxnSpMkLst>
            <pc:docMk/>
            <pc:sldMk cId="3662580573" sldId="260"/>
            <ac:cxnSpMk id="11" creationId="{B32E796E-8D19-4926-B7B8-653B01939010}"/>
          </ac:cxnSpMkLst>
        </pc:cxnChg>
      </pc:sldChg>
      <pc:sldChg chg="addSp delSp modSp new mod setBg">
        <pc:chgData name="Minna Repola" userId="S::minrepo@poke.fi::65df7048-c706-42a1-b9bd-91239bdeca96" providerId="AD" clId="Web-{C534B243-2676-2E79-47F2-0A0353B04DA2}" dt="2021-03-16T11:54:00.239" v="667" actId="20577"/>
        <pc:sldMkLst>
          <pc:docMk/>
          <pc:sldMk cId="204908232" sldId="261"/>
        </pc:sldMkLst>
        <pc:spChg chg="mod">
          <ac:chgData name="Minna Repola" userId="S::minrepo@poke.fi::65df7048-c706-42a1-b9bd-91239bdeca96" providerId="AD" clId="Web-{C534B243-2676-2E79-47F2-0A0353B04DA2}" dt="2021-03-16T11:50:03.361" v="557" actId="20577"/>
          <ac:spMkLst>
            <pc:docMk/>
            <pc:sldMk cId="204908232" sldId="261"/>
            <ac:spMk id="2" creationId="{94BA9800-537A-400C-A9F6-CBD3E32ACF7B}"/>
          </ac:spMkLst>
        </pc:spChg>
        <pc:spChg chg="del">
          <ac:chgData name="Minna Repola" userId="S::minrepo@poke.fi::65df7048-c706-42a1-b9bd-91239bdeca96" providerId="AD" clId="Web-{C534B243-2676-2E79-47F2-0A0353B04DA2}" dt="2021-03-16T11:42:49.498" v="531"/>
          <ac:spMkLst>
            <pc:docMk/>
            <pc:sldMk cId="204908232" sldId="261"/>
            <ac:spMk id="3" creationId="{9F5CF91D-0F51-40A4-A13B-23B17B4E731E}"/>
          </ac:spMkLst>
        </pc:spChg>
        <pc:spChg chg="add mod">
          <ac:chgData name="Minna Repola" userId="S::minrepo@poke.fi::65df7048-c706-42a1-b9bd-91239bdeca96" providerId="AD" clId="Web-{C534B243-2676-2E79-47F2-0A0353B04DA2}" dt="2021-03-16T11:54:00.239" v="667" actId="20577"/>
          <ac:spMkLst>
            <pc:docMk/>
            <pc:sldMk cId="204908232" sldId="261"/>
            <ac:spMk id="8" creationId="{A8172643-7A55-4C7C-A2B1-A7DB085A610E}"/>
          </ac:spMkLst>
        </pc:spChg>
        <pc:spChg chg="add">
          <ac:chgData name="Minna Repola" userId="S::minrepo@poke.fi::65df7048-c706-42a1-b9bd-91239bdeca96" providerId="AD" clId="Web-{C534B243-2676-2E79-47F2-0A0353B04DA2}" dt="2021-03-16T11:42:58.076" v="532"/>
          <ac:spMkLst>
            <pc:docMk/>
            <pc:sldMk cId="204908232" sldId="261"/>
            <ac:spMk id="11" creationId="{D0A04B5A-D168-4247-87E4-448DE1032504}"/>
          </ac:spMkLst>
        </pc:spChg>
        <pc:picChg chg="add mod ord">
          <ac:chgData name="Minna Repola" userId="S::minrepo@poke.fi::65df7048-c706-42a1-b9bd-91239bdeca96" providerId="AD" clId="Web-{C534B243-2676-2E79-47F2-0A0353B04DA2}" dt="2021-03-16T11:42:58.076" v="532"/>
          <ac:picMkLst>
            <pc:docMk/>
            <pc:sldMk cId="204908232" sldId="261"/>
            <ac:picMk id="4" creationId="{4C6B5102-6F5D-4F85-A121-312114809B31}"/>
          </ac:picMkLst>
        </pc:picChg>
        <pc:cxnChg chg="add">
          <ac:chgData name="Minna Repola" userId="S::minrepo@poke.fi::65df7048-c706-42a1-b9bd-91239bdeca96" providerId="AD" clId="Web-{C534B243-2676-2E79-47F2-0A0353B04DA2}" dt="2021-03-16T11:42:58.076" v="532"/>
          <ac:cxnSpMkLst>
            <pc:docMk/>
            <pc:sldMk cId="204908232" sldId="261"/>
            <ac:cxnSpMk id="13" creationId="{B32E796E-8D19-4926-B7B8-653B01939010}"/>
          </ac:cxnSpMkLst>
        </pc:cxnChg>
      </pc:sldChg>
    </pc:docChg>
  </pc:docChgLst>
  <pc:docChgLst>
    <pc:chgData name="Minna Repola" userId="S::minrepo@poke.fi::65df7048-c706-42a1-b9bd-91239bdeca96" providerId="AD" clId="Web-{2A9C5C52-74D9-D7C4-D6BC-E162B24CCD35}"/>
    <pc:docChg chg="modSld">
      <pc:chgData name="Minna Repola" userId="S::minrepo@poke.fi::65df7048-c706-42a1-b9bd-91239bdeca96" providerId="AD" clId="Web-{2A9C5C52-74D9-D7C4-D6BC-E162B24CCD35}" dt="2021-08-16T07:40:50.160" v="9" actId="20577"/>
      <pc:docMkLst>
        <pc:docMk/>
      </pc:docMkLst>
      <pc:sldChg chg="modSp">
        <pc:chgData name="Minna Repola" userId="S::minrepo@poke.fi::65df7048-c706-42a1-b9bd-91239bdeca96" providerId="AD" clId="Web-{2A9C5C52-74D9-D7C4-D6BC-E162B24CCD35}" dt="2021-08-16T07:40:50.160" v="9" actId="20577"/>
        <pc:sldMkLst>
          <pc:docMk/>
          <pc:sldMk cId="204908232" sldId="261"/>
        </pc:sldMkLst>
        <pc:spChg chg="mod">
          <ac:chgData name="Minna Repola" userId="S::minrepo@poke.fi::65df7048-c706-42a1-b9bd-91239bdeca96" providerId="AD" clId="Web-{2A9C5C52-74D9-D7C4-D6BC-E162B24CCD35}" dt="2021-08-16T07:40:50.160" v="9" actId="20577"/>
          <ac:spMkLst>
            <pc:docMk/>
            <pc:sldMk cId="204908232" sldId="261"/>
            <ac:spMk id="8" creationId="{A8172643-7A55-4C7C-A2B1-A7DB085A610E}"/>
          </ac:spMkLst>
        </pc:spChg>
      </pc:sldChg>
    </pc:docChg>
  </pc:docChgLst>
  <pc:docChgLst>
    <pc:chgData name="Minna Repola" userId="S::minrepo@poke.fi::65df7048-c706-42a1-b9bd-91239bdeca96" providerId="AD" clId="Web-{29F410CF-0410-1EC6-0364-2C7CCB52CEB7}"/>
    <pc:docChg chg="addSld modSld addMainMaster delMainMaster">
      <pc:chgData name="Minna Repola" userId="S::minrepo@poke.fi::65df7048-c706-42a1-b9bd-91239bdeca96" providerId="AD" clId="Web-{29F410CF-0410-1EC6-0364-2C7CCB52CEB7}" dt="2022-04-28T08:41:09.331" v="273"/>
      <pc:docMkLst>
        <pc:docMk/>
      </pc:docMkLst>
      <pc:sldChg chg="delSp modSp mod modClrScheme delDesignElem chgLayout">
        <pc:chgData name="Minna Repola" userId="S::minrepo@poke.fi::65df7048-c706-42a1-b9bd-91239bdeca96" providerId="AD" clId="Web-{29F410CF-0410-1EC6-0364-2C7CCB52CEB7}" dt="2022-04-28T08:35:52.402" v="194"/>
        <pc:sldMkLst>
          <pc:docMk/>
          <pc:sldMk cId="782385677" sldId="256"/>
        </pc:sldMkLst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782385677" sldId="256"/>
            <ac:spMk id="3" creationId="{00000000-0000-0000-0000-000000000000}"/>
          </ac:spMkLst>
        </pc:spChg>
        <pc:spChg chg="del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782385677" sldId="256"/>
            <ac:spMk id="5" creationId="{F2E5B6AE-5EFE-45F0-A2AE-ED771CA3D7DD}"/>
          </ac:spMkLst>
        </pc:spChg>
        <pc:cxnChg chg="del">
          <ac:chgData name="Minna Repola" userId="S::minrepo@poke.fi::65df7048-c706-42a1-b9bd-91239bdeca96" providerId="AD" clId="Web-{29F410CF-0410-1EC6-0364-2C7CCB52CEB7}" dt="2022-04-28T08:35:52.402" v="194"/>
          <ac:cxnSpMkLst>
            <pc:docMk/>
            <pc:sldMk cId="782385677" sldId="256"/>
            <ac:cxnSpMk id="6" creationId="{D255B435-D9F3-4A31-B89E-36741390DB4B}"/>
          </ac:cxnSpMkLst>
        </pc:cxnChg>
      </pc:sldChg>
      <pc:sldChg chg="addSp modSp mod setBg modClrScheme chgLayout">
        <pc:chgData name="Minna Repola" userId="S::minrepo@poke.fi::65df7048-c706-42a1-b9bd-91239bdeca96" providerId="AD" clId="Web-{29F410CF-0410-1EC6-0364-2C7CCB52CEB7}" dt="2022-04-28T08:36:27.637" v="196"/>
        <pc:sldMkLst>
          <pc:docMk/>
          <pc:sldMk cId="3321865136" sldId="257"/>
        </pc:sldMkLst>
        <pc:spChg chg="mod or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2" creationId="{7E5B2198-E1D5-48CB-B5F9-A1760648020B}"/>
          </ac:spMkLst>
        </pc:spChg>
        <pc:spChg chg="mod or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3" creationId="{68D4BCA4-EC1A-40EB-B6D0-4A45752EE67E}"/>
          </ac:spMkLst>
        </pc:spChg>
        <pc:spChg chg="ad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8" creationId="{8F3CF990-ACB8-443A-BB74-D36EC8A00B02}"/>
          </ac:spMkLst>
        </pc:spChg>
        <pc:spChg chg="ad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10" creationId="{2601900C-265D-4146-A578-477541E3DF28}"/>
          </ac:spMkLst>
        </pc:spChg>
        <pc:spChg chg="ad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14" creationId="{65F94F98-3A57-49AA-838E-91AAF600B6EE}"/>
          </ac:spMkLst>
        </pc:spChg>
        <pc:spChg chg="ad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18" creationId="{41F8C064-2DC5-4758-B49C-76BFF64052AF}"/>
          </ac:spMkLst>
        </pc:spChg>
        <pc:spChg chg="ad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20" creationId="{FBD68200-BC03-4015-860B-CD5C30CD76B8}"/>
          </ac:spMkLst>
        </pc:spChg>
        <pc:spChg chg="ad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22" creationId="{A0B5529D-5CAA-4BF2-B5C9-34705E7661F9}"/>
          </ac:spMkLst>
        </pc:spChg>
        <pc:spChg chg="add">
          <ac:chgData name="Minna Repola" userId="S::minrepo@poke.fi::65df7048-c706-42a1-b9bd-91239bdeca96" providerId="AD" clId="Web-{29F410CF-0410-1EC6-0364-2C7CCB52CEB7}" dt="2022-04-28T08:36:27.637" v="196"/>
          <ac:spMkLst>
            <pc:docMk/>
            <pc:sldMk cId="3321865136" sldId="257"/>
            <ac:spMk id="24" creationId="{332A6F87-AC28-4AA8-B8A6-AEBC67BD0D64}"/>
          </ac:spMkLst>
        </pc:spChg>
        <pc:picChg chg="add">
          <ac:chgData name="Minna Repola" userId="S::minrepo@poke.fi::65df7048-c706-42a1-b9bd-91239bdeca96" providerId="AD" clId="Web-{29F410CF-0410-1EC6-0364-2C7CCB52CEB7}" dt="2022-04-28T08:36:27.637" v="196"/>
          <ac:picMkLst>
            <pc:docMk/>
            <pc:sldMk cId="3321865136" sldId="257"/>
            <ac:picMk id="12" creationId="{00B98862-BEE1-44FB-A335-A1B9106B445E}"/>
          </ac:picMkLst>
        </pc:picChg>
        <pc:picChg chg="add">
          <ac:chgData name="Minna Repola" userId="S::minrepo@poke.fi::65df7048-c706-42a1-b9bd-91239bdeca96" providerId="AD" clId="Web-{29F410CF-0410-1EC6-0364-2C7CCB52CEB7}" dt="2022-04-28T08:36:27.637" v="196"/>
          <ac:picMkLst>
            <pc:docMk/>
            <pc:sldMk cId="3321865136" sldId="257"/>
            <ac:picMk id="16" creationId="{7185CF21-0594-48C0-9F3E-254D6BCE9D9B}"/>
          </ac:picMkLst>
        </pc:picChg>
      </pc:sldChg>
      <pc:sldChg chg="addSp delSp modSp mod setBg modClrScheme chgLayout">
        <pc:chgData name="Minna Repola" userId="S::minrepo@poke.fi::65df7048-c706-42a1-b9bd-91239bdeca96" providerId="AD" clId="Web-{29F410CF-0410-1EC6-0364-2C7CCB52CEB7}" dt="2022-04-28T08:40:50.112" v="271" actId="20577"/>
        <pc:sldMkLst>
          <pc:docMk/>
          <pc:sldMk cId="1191711362" sldId="258"/>
        </pc:sldMkLst>
        <pc:spChg chg="mod ord">
          <ac:chgData name="Minna Repola" userId="S::minrepo@poke.fi::65df7048-c706-42a1-b9bd-91239bdeca96" providerId="AD" clId="Web-{29F410CF-0410-1EC6-0364-2C7CCB52CEB7}" dt="2022-04-28T08:38:14.343" v="204" actId="20577"/>
          <ac:spMkLst>
            <pc:docMk/>
            <pc:sldMk cId="1191711362" sldId="258"/>
            <ac:spMk id="2" creationId="{40A2B95D-C8C3-45BA-907F-C7043DA5B360}"/>
          </ac:spMkLst>
        </pc:spChg>
        <pc:spChg chg="mod ord">
          <ac:chgData name="Minna Repola" userId="S::minrepo@poke.fi::65df7048-c706-42a1-b9bd-91239bdeca96" providerId="AD" clId="Web-{29F410CF-0410-1EC6-0364-2C7CCB52CEB7}" dt="2022-04-28T08:40:50.112" v="271" actId="20577"/>
          <ac:spMkLst>
            <pc:docMk/>
            <pc:sldMk cId="1191711362" sldId="258"/>
            <ac:spMk id="3" creationId="{D9FC9428-FC4A-458C-A51C-F83989084117}"/>
          </ac:spMkLst>
        </pc:spChg>
        <pc:spChg chg="add del">
          <ac:chgData name="Minna Repola" userId="S::minrepo@poke.fi::65df7048-c706-42a1-b9bd-91239bdeca96" providerId="AD" clId="Web-{29F410CF-0410-1EC6-0364-2C7CCB52CEB7}" dt="2022-04-28T08:37:03.794" v="198"/>
          <ac:spMkLst>
            <pc:docMk/>
            <pc:sldMk cId="1191711362" sldId="258"/>
            <ac:spMk id="8" creationId="{8F3CF990-ACB8-443A-BB74-D36EC8A00B02}"/>
          </ac:spMkLst>
        </pc:spChg>
        <pc:spChg chg="add del">
          <ac:chgData name="Minna Repola" userId="S::minrepo@poke.fi::65df7048-c706-42a1-b9bd-91239bdeca96" providerId="AD" clId="Web-{29F410CF-0410-1EC6-0364-2C7CCB52CEB7}" dt="2022-04-28T08:37:03.794" v="198"/>
          <ac:spMkLst>
            <pc:docMk/>
            <pc:sldMk cId="1191711362" sldId="258"/>
            <ac:spMk id="10" creationId="{2601900C-265D-4146-A578-477541E3DF28}"/>
          </ac:spMkLst>
        </pc:spChg>
        <pc:spChg chg="add del">
          <ac:chgData name="Minna Repola" userId="S::minrepo@poke.fi::65df7048-c706-42a1-b9bd-91239bdeca96" providerId="AD" clId="Web-{29F410CF-0410-1EC6-0364-2C7CCB52CEB7}" dt="2022-04-28T08:37:03.794" v="198"/>
          <ac:spMkLst>
            <pc:docMk/>
            <pc:sldMk cId="1191711362" sldId="258"/>
            <ac:spMk id="14" creationId="{65F94F98-3A57-49AA-838E-91AAF600B6EE}"/>
          </ac:spMkLst>
        </pc:spChg>
        <pc:spChg chg="add del">
          <ac:chgData name="Minna Repola" userId="S::minrepo@poke.fi::65df7048-c706-42a1-b9bd-91239bdeca96" providerId="AD" clId="Web-{29F410CF-0410-1EC6-0364-2C7CCB52CEB7}" dt="2022-04-28T08:37:03.794" v="198"/>
          <ac:spMkLst>
            <pc:docMk/>
            <pc:sldMk cId="1191711362" sldId="258"/>
            <ac:spMk id="18" creationId="{41F8C064-2DC5-4758-B49C-76BFF64052AF}"/>
          </ac:spMkLst>
        </pc:spChg>
        <pc:spChg chg="add del">
          <ac:chgData name="Minna Repola" userId="S::minrepo@poke.fi::65df7048-c706-42a1-b9bd-91239bdeca96" providerId="AD" clId="Web-{29F410CF-0410-1EC6-0364-2C7CCB52CEB7}" dt="2022-04-28T08:37:03.794" v="198"/>
          <ac:spMkLst>
            <pc:docMk/>
            <pc:sldMk cId="1191711362" sldId="258"/>
            <ac:spMk id="20" creationId="{FBD68200-BC03-4015-860B-CD5C30CD76B8}"/>
          </ac:spMkLst>
        </pc:spChg>
        <pc:spChg chg="add del">
          <ac:chgData name="Minna Repola" userId="S::minrepo@poke.fi::65df7048-c706-42a1-b9bd-91239bdeca96" providerId="AD" clId="Web-{29F410CF-0410-1EC6-0364-2C7CCB52CEB7}" dt="2022-04-28T08:37:03.794" v="198"/>
          <ac:spMkLst>
            <pc:docMk/>
            <pc:sldMk cId="1191711362" sldId="258"/>
            <ac:spMk id="22" creationId="{A0B5529D-5CAA-4BF2-B5C9-34705E7661F9}"/>
          </ac:spMkLst>
        </pc:spChg>
        <pc:spChg chg="add del">
          <ac:chgData name="Minna Repola" userId="S::minrepo@poke.fi::65df7048-c706-42a1-b9bd-91239bdeca96" providerId="AD" clId="Web-{29F410CF-0410-1EC6-0364-2C7CCB52CEB7}" dt="2022-04-28T08:37:03.794" v="198"/>
          <ac:spMkLst>
            <pc:docMk/>
            <pc:sldMk cId="1191711362" sldId="258"/>
            <ac:spMk id="24" creationId="{332A6F87-AC28-4AA8-B8A6-AEBC67BD0D64}"/>
          </ac:spMkLst>
        </pc:spChg>
        <pc:spChg chg="add">
          <ac:chgData name="Minna Repola" userId="S::minrepo@poke.fi::65df7048-c706-42a1-b9bd-91239bdeca96" providerId="AD" clId="Web-{29F410CF-0410-1EC6-0364-2C7CCB52CEB7}" dt="2022-04-28T08:37:03.810" v="199"/>
          <ac:spMkLst>
            <pc:docMk/>
            <pc:sldMk cId="1191711362" sldId="258"/>
            <ac:spMk id="26" creationId="{8F3CF990-ACB8-443A-BB74-D36EC8A00B02}"/>
          </ac:spMkLst>
        </pc:spChg>
        <pc:spChg chg="add">
          <ac:chgData name="Minna Repola" userId="S::minrepo@poke.fi::65df7048-c706-42a1-b9bd-91239bdeca96" providerId="AD" clId="Web-{29F410CF-0410-1EC6-0364-2C7CCB52CEB7}" dt="2022-04-28T08:37:03.810" v="199"/>
          <ac:spMkLst>
            <pc:docMk/>
            <pc:sldMk cId="1191711362" sldId="258"/>
            <ac:spMk id="29" creationId="{A0B5529D-5CAA-4BF2-B5C9-34705E7661F9}"/>
          </ac:spMkLst>
        </pc:spChg>
        <pc:spChg chg="add">
          <ac:chgData name="Minna Repola" userId="S::minrepo@poke.fi::65df7048-c706-42a1-b9bd-91239bdeca96" providerId="AD" clId="Web-{29F410CF-0410-1EC6-0364-2C7CCB52CEB7}" dt="2022-04-28T08:37:03.810" v="199"/>
          <ac:spMkLst>
            <pc:docMk/>
            <pc:sldMk cId="1191711362" sldId="258"/>
            <ac:spMk id="30" creationId="{FBD68200-BC03-4015-860B-CD5C30CD76B8}"/>
          </ac:spMkLst>
        </pc:spChg>
        <pc:spChg chg="add">
          <ac:chgData name="Minna Repola" userId="S::minrepo@poke.fi::65df7048-c706-42a1-b9bd-91239bdeca96" providerId="AD" clId="Web-{29F410CF-0410-1EC6-0364-2C7CCB52CEB7}" dt="2022-04-28T08:37:03.810" v="199"/>
          <ac:spMkLst>
            <pc:docMk/>
            <pc:sldMk cId="1191711362" sldId="258"/>
            <ac:spMk id="31" creationId="{332A6F87-AC28-4AA8-B8A6-AEBC67BD0D64}"/>
          </ac:spMkLst>
        </pc:spChg>
        <pc:picChg chg="add del">
          <ac:chgData name="Minna Repola" userId="S::minrepo@poke.fi::65df7048-c706-42a1-b9bd-91239bdeca96" providerId="AD" clId="Web-{29F410CF-0410-1EC6-0364-2C7CCB52CEB7}" dt="2022-04-28T08:37:03.794" v="198"/>
          <ac:picMkLst>
            <pc:docMk/>
            <pc:sldMk cId="1191711362" sldId="258"/>
            <ac:picMk id="12" creationId="{00B98862-BEE1-44FB-A335-A1B9106B445E}"/>
          </ac:picMkLst>
        </pc:picChg>
        <pc:picChg chg="add del">
          <ac:chgData name="Minna Repola" userId="S::minrepo@poke.fi::65df7048-c706-42a1-b9bd-91239bdeca96" providerId="AD" clId="Web-{29F410CF-0410-1EC6-0364-2C7CCB52CEB7}" dt="2022-04-28T08:37:03.794" v="198"/>
          <ac:picMkLst>
            <pc:docMk/>
            <pc:sldMk cId="1191711362" sldId="258"/>
            <ac:picMk id="16" creationId="{7185CF21-0594-48C0-9F3E-254D6BCE9D9B}"/>
          </ac:picMkLst>
        </pc:picChg>
        <pc:picChg chg="add">
          <ac:chgData name="Minna Repola" userId="S::minrepo@poke.fi::65df7048-c706-42a1-b9bd-91239bdeca96" providerId="AD" clId="Web-{29F410CF-0410-1EC6-0364-2C7CCB52CEB7}" dt="2022-04-28T08:37:03.810" v="199"/>
          <ac:picMkLst>
            <pc:docMk/>
            <pc:sldMk cId="1191711362" sldId="258"/>
            <ac:picMk id="27" creationId="{00B98862-BEE1-44FB-A335-A1B9106B445E}"/>
          </ac:picMkLst>
        </pc:picChg>
        <pc:picChg chg="add">
          <ac:chgData name="Minna Repola" userId="S::minrepo@poke.fi::65df7048-c706-42a1-b9bd-91239bdeca96" providerId="AD" clId="Web-{29F410CF-0410-1EC6-0364-2C7CCB52CEB7}" dt="2022-04-28T08:37:03.810" v="199"/>
          <ac:picMkLst>
            <pc:docMk/>
            <pc:sldMk cId="1191711362" sldId="258"/>
            <ac:picMk id="28" creationId="{7185CF21-0594-48C0-9F3E-254D6BCE9D9B}"/>
          </ac:picMkLst>
        </pc:picChg>
      </pc:sldChg>
      <pc:sldChg chg="modSp mod modClrScheme chgLayout">
        <pc:chgData name="Minna Repola" userId="S::minrepo@poke.fi::65df7048-c706-42a1-b9bd-91239bdeca96" providerId="AD" clId="Web-{29F410CF-0410-1EC6-0364-2C7CCB52CEB7}" dt="2022-04-28T08:35:52.402" v="194"/>
        <pc:sldMkLst>
          <pc:docMk/>
          <pc:sldMk cId="2138222799" sldId="259"/>
        </pc:sldMkLst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2138222799" sldId="259"/>
            <ac:spMk id="2" creationId="{339A74FA-12AE-4E22-955D-4642CE5E2BF1}"/>
          </ac:spMkLst>
        </pc:spChg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2138222799" sldId="259"/>
            <ac:spMk id="3" creationId="{B400BD13-8BEF-4C42-83A5-EE7F73B8E488}"/>
          </ac:spMkLst>
        </pc:spChg>
      </pc:sldChg>
      <pc:sldChg chg="delSp modSp mod modClrScheme delDesignElem chgLayout">
        <pc:chgData name="Minna Repola" userId="S::minrepo@poke.fi::65df7048-c706-42a1-b9bd-91239bdeca96" providerId="AD" clId="Web-{29F410CF-0410-1EC6-0364-2C7CCB52CEB7}" dt="2022-04-28T08:35:52.402" v="194"/>
        <pc:sldMkLst>
          <pc:docMk/>
          <pc:sldMk cId="3662580573" sldId="260"/>
        </pc:sldMkLst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3662580573" sldId="260"/>
            <ac:spMk id="2" creationId="{F4FDCB1A-690B-4BDC-BB16-6A9ECAB5C404}"/>
          </ac:spMkLst>
        </pc:spChg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3662580573" sldId="260"/>
            <ac:spMk id="3" creationId="{36FF040B-9256-46BB-BFB6-AE1A4F3CF042}"/>
          </ac:spMkLst>
        </pc:spChg>
        <pc:spChg chg="del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3662580573" sldId="260"/>
            <ac:spMk id="9" creationId="{2D86DADD-940E-4CC1-AF60-0D36FB29B105}"/>
          </ac:spMkLst>
        </pc:spChg>
        <pc:cxnChg chg="del">
          <ac:chgData name="Minna Repola" userId="S::minrepo@poke.fi::65df7048-c706-42a1-b9bd-91239bdeca96" providerId="AD" clId="Web-{29F410CF-0410-1EC6-0364-2C7CCB52CEB7}" dt="2022-04-28T08:35:52.402" v="194"/>
          <ac:cxnSpMkLst>
            <pc:docMk/>
            <pc:sldMk cId="3662580573" sldId="260"/>
            <ac:cxnSpMk id="11" creationId="{B32E796E-8D19-4926-B7B8-653B01939010}"/>
          </ac:cxnSpMkLst>
        </pc:cxnChg>
      </pc:sldChg>
      <pc:sldChg chg="delSp modSp mod modClrScheme delDesignElem chgLayout">
        <pc:chgData name="Minna Repola" userId="S::minrepo@poke.fi::65df7048-c706-42a1-b9bd-91239bdeca96" providerId="AD" clId="Web-{29F410CF-0410-1EC6-0364-2C7CCB52CEB7}" dt="2022-04-28T08:35:52.402" v="194"/>
        <pc:sldMkLst>
          <pc:docMk/>
          <pc:sldMk cId="204908232" sldId="261"/>
        </pc:sldMkLst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204908232" sldId="261"/>
            <ac:spMk id="2" creationId="{94BA9800-537A-400C-A9F6-CBD3E32ACF7B}"/>
          </ac:spMkLst>
        </pc:spChg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204908232" sldId="261"/>
            <ac:spMk id="8" creationId="{A8172643-7A55-4C7C-A2B1-A7DB085A610E}"/>
          </ac:spMkLst>
        </pc:spChg>
        <pc:spChg chg="del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204908232" sldId="261"/>
            <ac:spMk id="11" creationId="{D0A04B5A-D168-4247-87E4-448DE1032504}"/>
          </ac:spMkLst>
        </pc:spChg>
        <pc:cxnChg chg="del">
          <ac:chgData name="Minna Repola" userId="S::minrepo@poke.fi::65df7048-c706-42a1-b9bd-91239bdeca96" providerId="AD" clId="Web-{29F410CF-0410-1EC6-0364-2C7CCB52CEB7}" dt="2022-04-28T08:35:52.402" v="194"/>
          <ac:cxnSpMkLst>
            <pc:docMk/>
            <pc:sldMk cId="204908232" sldId="261"/>
            <ac:cxnSpMk id="13" creationId="{B32E796E-8D19-4926-B7B8-653B01939010}"/>
          </ac:cxnSpMkLst>
        </pc:cxnChg>
      </pc:sldChg>
      <pc:sldChg chg="addSp modSp mod setBg modClrScheme setClrOvrMap chgLayout">
        <pc:chgData name="Minna Repola" userId="S::minrepo@poke.fi::65df7048-c706-42a1-b9bd-91239bdeca96" providerId="AD" clId="Web-{29F410CF-0410-1EC6-0364-2C7CCB52CEB7}" dt="2022-04-28T08:41:09.331" v="273"/>
        <pc:sldMkLst>
          <pc:docMk/>
          <pc:sldMk cId="1042594585" sldId="262"/>
        </pc:sldMkLst>
        <pc:spChg chg="mod ord">
          <ac:chgData name="Minna Repola" userId="S::minrepo@poke.fi::65df7048-c706-42a1-b9bd-91239bdeca96" providerId="AD" clId="Web-{29F410CF-0410-1EC6-0364-2C7CCB52CEB7}" dt="2022-04-28T08:41:09.331" v="273"/>
          <ac:spMkLst>
            <pc:docMk/>
            <pc:sldMk cId="1042594585" sldId="262"/>
            <ac:spMk id="2" creationId="{FFC80A1B-BB31-48A0-B76D-40C611716B93}"/>
          </ac:spMkLst>
        </pc:spChg>
        <pc:spChg chg="mod ord">
          <ac:chgData name="Minna Repola" userId="S::minrepo@poke.fi::65df7048-c706-42a1-b9bd-91239bdeca96" providerId="AD" clId="Web-{29F410CF-0410-1EC6-0364-2C7CCB52CEB7}" dt="2022-04-28T08:41:09.331" v="273"/>
          <ac:spMkLst>
            <pc:docMk/>
            <pc:sldMk cId="1042594585" sldId="262"/>
            <ac:spMk id="3" creationId="{118E7697-2B08-4E42-A782-C54498AF7F86}"/>
          </ac:spMkLst>
        </pc:spChg>
        <pc:spChg chg="add">
          <ac:chgData name="Minna Repola" userId="S::minrepo@poke.fi::65df7048-c706-42a1-b9bd-91239bdeca96" providerId="AD" clId="Web-{29F410CF-0410-1EC6-0364-2C7CCB52CEB7}" dt="2022-04-28T08:41:09.331" v="273"/>
          <ac:spMkLst>
            <pc:docMk/>
            <pc:sldMk cId="1042594585" sldId="262"/>
            <ac:spMk id="8" creationId="{8D8B8BFF-ABC6-4302-9767-D2ADEE381FA8}"/>
          </ac:spMkLst>
        </pc:spChg>
        <pc:spChg chg="add">
          <ac:chgData name="Minna Repola" userId="S::minrepo@poke.fi::65df7048-c706-42a1-b9bd-91239bdeca96" providerId="AD" clId="Web-{29F410CF-0410-1EC6-0364-2C7CCB52CEB7}" dt="2022-04-28T08:41:09.331" v="273"/>
          <ac:spMkLst>
            <pc:docMk/>
            <pc:sldMk cId="1042594585" sldId="262"/>
            <ac:spMk id="12" creationId="{BB17FFD2-DBC7-4ABB-B2A0-7E18EC1B8074}"/>
          </ac:spMkLst>
        </pc:spChg>
        <pc:spChg chg="add">
          <ac:chgData name="Minna Repola" userId="S::minrepo@poke.fi::65df7048-c706-42a1-b9bd-91239bdeca96" providerId="AD" clId="Web-{29F410CF-0410-1EC6-0364-2C7CCB52CEB7}" dt="2022-04-28T08:41:09.331" v="273"/>
          <ac:spMkLst>
            <pc:docMk/>
            <pc:sldMk cId="1042594585" sldId="262"/>
            <ac:spMk id="14" creationId="{7AFFF3F7-4395-4F19-BC12-8940796BE3CD}"/>
          </ac:spMkLst>
        </pc:spChg>
        <pc:spChg chg="add">
          <ac:chgData name="Minna Repola" userId="S::minrepo@poke.fi::65df7048-c706-42a1-b9bd-91239bdeca96" providerId="AD" clId="Web-{29F410CF-0410-1EC6-0364-2C7CCB52CEB7}" dt="2022-04-28T08:41:09.331" v="273"/>
          <ac:spMkLst>
            <pc:docMk/>
            <pc:sldMk cId="1042594585" sldId="262"/>
            <ac:spMk id="16" creationId="{92806DFD-E192-42CC-B190-3C4C95B8FF4E}"/>
          </ac:spMkLst>
        </pc:spChg>
        <pc:spChg chg="add">
          <ac:chgData name="Minna Repola" userId="S::minrepo@poke.fi::65df7048-c706-42a1-b9bd-91239bdeca96" providerId="AD" clId="Web-{29F410CF-0410-1EC6-0364-2C7CCB52CEB7}" dt="2022-04-28T08:41:09.331" v="273"/>
          <ac:spMkLst>
            <pc:docMk/>
            <pc:sldMk cId="1042594585" sldId="262"/>
            <ac:spMk id="18" creationId="{0BFD2628-8E1E-4A9C-8CC0-A04332683126}"/>
          </ac:spMkLst>
        </pc:spChg>
        <pc:spChg chg="add">
          <ac:chgData name="Minna Repola" userId="S::minrepo@poke.fi::65df7048-c706-42a1-b9bd-91239bdeca96" providerId="AD" clId="Web-{29F410CF-0410-1EC6-0364-2C7CCB52CEB7}" dt="2022-04-28T08:41:09.331" v="273"/>
          <ac:spMkLst>
            <pc:docMk/>
            <pc:sldMk cId="1042594585" sldId="262"/>
            <ac:spMk id="20" creationId="{D0DAE048-BF8A-4A95-8DBC-D3A926B94CD6}"/>
          </ac:spMkLst>
        </pc:spChg>
        <pc:picChg chg="add">
          <ac:chgData name="Minna Repola" userId="S::minrepo@poke.fi::65df7048-c706-42a1-b9bd-91239bdeca96" providerId="AD" clId="Web-{29F410CF-0410-1EC6-0364-2C7CCB52CEB7}" dt="2022-04-28T08:41:09.331" v="273"/>
          <ac:picMkLst>
            <pc:docMk/>
            <pc:sldMk cId="1042594585" sldId="262"/>
            <ac:picMk id="10" creationId="{D5F431FD-989C-4F7B-9EF1-BDED51AED4CF}"/>
          </ac:picMkLst>
        </pc:picChg>
      </pc:sldChg>
      <pc:sldChg chg="addSp modSp mod setBg modClrScheme setClrOvrMap chgLayout">
        <pc:chgData name="Minna Repola" userId="S::minrepo@poke.fi::65df7048-c706-42a1-b9bd-91239bdeca96" providerId="AD" clId="Web-{29F410CF-0410-1EC6-0364-2C7CCB52CEB7}" dt="2022-04-28T08:40:58.534" v="272"/>
        <pc:sldMkLst>
          <pc:docMk/>
          <pc:sldMk cId="4088235066" sldId="263"/>
        </pc:sldMkLst>
        <pc:spChg chg="mod ord">
          <ac:chgData name="Minna Repola" userId="S::minrepo@poke.fi::65df7048-c706-42a1-b9bd-91239bdeca96" providerId="AD" clId="Web-{29F410CF-0410-1EC6-0364-2C7CCB52CEB7}" dt="2022-04-28T08:40:58.534" v="272"/>
          <ac:spMkLst>
            <pc:docMk/>
            <pc:sldMk cId="4088235066" sldId="263"/>
            <ac:spMk id="2" creationId="{9BB8D036-6442-4956-A752-9DAEA1FF244F}"/>
          </ac:spMkLst>
        </pc:spChg>
        <pc:spChg chg="mod ord">
          <ac:chgData name="Minna Repola" userId="S::minrepo@poke.fi::65df7048-c706-42a1-b9bd-91239bdeca96" providerId="AD" clId="Web-{29F410CF-0410-1EC6-0364-2C7CCB52CEB7}" dt="2022-04-28T08:40:58.534" v="272"/>
          <ac:spMkLst>
            <pc:docMk/>
            <pc:sldMk cId="4088235066" sldId="263"/>
            <ac:spMk id="3" creationId="{7085B419-6841-4F07-83B2-2751F9A6CD64}"/>
          </ac:spMkLst>
        </pc:spChg>
        <pc:spChg chg="add">
          <ac:chgData name="Minna Repola" userId="S::minrepo@poke.fi::65df7048-c706-42a1-b9bd-91239bdeca96" providerId="AD" clId="Web-{29F410CF-0410-1EC6-0364-2C7CCB52CEB7}" dt="2022-04-28T08:40:58.534" v="272"/>
          <ac:spMkLst>
            <pc:docMk/>
            <pc:sldMk cId="4088235066" sldId="263"/>
            <ac:spMk id="8" creationId="{8D8B8BFF-ABC6-4302-9767-D2ADEE381FA8}"/>
          </ac:spMkLst>
        </pc:spChg>
        <pc:spChg chg="add">
          <ac:chgData name="Minna Repola" userId="S::minrepo@poke.fi::65df7048-c706-42a1-b9bd-91239bdeca96" providerId="AD" clId="Web-{29F410CF-0410-1EC6-0364-2C7CCB52CEB7}" dt="2022-04-28T08:40:58.534" v="272"/>
          <ac:spMkLst>
            <pc:docMk/>
            <pc:sldMk cId="4088235066" sldId="263"/>
            <ac:spMk id="12" creationId="{BB17FFD2-DBC7-4ABB-B2A0-7E18EC1B8074}"/>
          </ac:spMkLst>
        </pc:spChg>
        <pc:spChg chg="add">
          <ac:chgData name="Minna Repola" userId="S::minrepo@poke.fi::65df7048-c706-42a1-b9bd-91239bdeca96" providerId="AD" clId="Web-{29F410CF-0410-1EC6-0364-2C7CCB52CEB7}" dt="2022-04-28T08:40:58.534" v="272"/>
          <ac:spMkLst>
            <pc:docMk/>
            <pc:sldMk cId="4088235066" sldId="263"/>
            <ac:spMk id="14" creationId="{7AFFF3F7-4395-4F19-BC12-8940796BE3CD}"/>
          </ac:spMkLst>
        </pc:spChg>
        <pc:spChg chg="add">
          <ac:chgData name="Minna Repola" userId="S::minrepo@poke.fi::65df7048-c706-42a1-b9bd-91239bdeca96" providerId="AD" clId="Web-{29F410CF-0410-1EC6-0364-2C7CCB52CEB7}" dt="2022-04-28T08:40:58.534" v="272"/>
          <ac:spMkLst>
            <pc:docMk/>
            <pc:sldMk cId="4088235066" sldId="263"/>
            <ac:spMk id="16" creationId="{92806DFD-E192-42CC-B190-3C4C95B8FF4E}"/>
          </ac:spMkLst>
        </pc:spChg>
        <pc:spChg chg="add">
          <ac:chgData name="Minna Repola" userId="S::minrepo@poke.fi::65df7048-c706-42a1-b9bd-91239bdeca96" providerId="AD" clId="Web-{29F410CF-0410-1EC6-0364-2C7CCB52CEB7}" dt="2022-04-28T08:40:58.534" v="272"/>
          <ac:spMkLst>
            <pc:docMk/>
            <pc:sldMk cId="4088235066" sldId="263"/>
            <ac:spMk id="18" creationId="{0BFD2628-8E1E-4A9C-8CC0-A04332683126}"/>
          </ac:spMkLst>
        </pc:spChg>
        <pc:spChg chg="add">
          <ac:chgData name="Minna Repola" userId="S::minrepo@poke.fi::65df7048-c706-42a1-b9bd-91239bdeca96" providerId="AD" clId="Web-{29F410CF-0410-1EC6-0364-2C7CCB52CEB7}" dt="2022-04-28T08:40:58.534" v="272"/>
          <ac:spMkLst>
            <pc:docMk/>
            <pc:sldMk cId="4088235066" sldId="263"/>
            <ac:spMk id="20" creationId="{D0DAE048-BF8A-4A95-8DBC-D3A926B94CD6}"/>
          </ac:spMkLst>
        </pc:spChg>
        <pc:picChg chg="add">
          <ac:chgData name="Minna Repola" userId="S::minrepo@poke.fi::65df7048-c706-42a1-b9bd-91239bdeca96" providerId="AD" clId="Web-{29F410CF-0410-1EC6-0364-2C7CCB52CEB7}" dt="2022-04-28T08:40:58.534" v="272"/>
          <ac:picMkLst>
            <pc:docMk/>
            <pc:sldMk cId="4088235066" sldId="263"/>
            <ac:picMk id="10" creationId="{D5F431FD-989C-4F7B-9EF1-BDED51AED4CF}"/>
          </ac:picMkLst>
        </pc:picChg>
      </pc:sldChg>
      <pc:sldChg chg="modSp mod modClrScheme chgLayout">
        <pc:chgData name="Minna Repola" userId="S::minrepo@poke.fi::65df7048-c706-42a1-b9bd-91239bdeca96" providerId="AD" clId="Web-{29F410CF-0410-1EC6-0364-2C7CCB52CEB7}" dt="2022-04-28T08:35:52.402" v="194"/>
        <pc:sldMkLst>
          <pc:docMk/>
          <pc:sldMk cId="1950925772" sldId="264"/>
        </pc:sldMkLst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1950925772" sldId="264"/>
            <ac:spMk id="2" creationId="{8BD338EF-91AE-43D3-BCF5-1AF5620FBE2D}"/>
          </ac:spMkLst>
        </pc:spChg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1950925772" sldId="264"/>
            <ac:spMk id="3" creationId="{30B88017-7B8C-4B72-948B-82D71E35CED2}"/>
          </ac:spMkLst>
        </pc:spChg>
      </pc:sldChg>
      <pc:sldChg chg="modSp new mod modClrScheme chgLayout">
        <pc:chgData name="Minna Repola" userId="S::minrepo@poke.fi::65df7048-c706-42a1-b9bd-91239bdeca96" providerId="AD" clId="Web-{29F410CF-0410-1EC6-0364-2C7CCB52CEB7}" dt="2022-04-28T08:35:52.402" v="194"/>
        <pc:sldMkLst>
          <pc:docMk/>
          <pc:sldMk cId="1026226717" sldId="265"/>
        </pc:sldMkLst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1026226717" sldId="265"/>
            <ac:spMk id="2" creationId="{A7B61D06-535A-1488-9E2E-927A82A9E226}"/>
          </ac:spMkLst>
        </pc:spChg>
        <pc:spChg chg="mod ord">
          <ac:chgData name="Minna Repola" userId="S::minrepo@poke.fi::65df7048-c706-42a1-b9bd-91239bdeca96" providerId="AD" clId="Web-{29F410CF-0410-1EC6-0364-2C7CCB52CEB7}" dt="2022-04-28T08:35:52.402" v="194"/>
          <ac:spMkLst>
            <pc:docMk/>
            <pc:sldMk cId="1026226717" sldId="265"/>
            <ac:spMk id="3" creationId="{0A5F6987-C796-C87F-D84D-520C6857505A}"/>
          </ac:spMkLst>
        </pc:spChg>
      </pc:sldChg>
      <pc:sldChg chg="addSp modSp new mod setBg modClrScheme chgLayout">
        <pc:chgData name="Minna Repola" userId="S::minrepo@poke.fi::65df7048-c706-42a1-b9bd-91239bdeca96" providerId="AD" clId="Web-{29F410CF-0410-1EC6-0364-2C7CCB52CEB7}" dt="2022-04-28T08:36:07.918" v="195"/>
        <pc:sldMkLst>
          <pc:docMk/>
          <pc:sldMk cId="3719818685" sldId="266"/>
        </pc:sldMkLst>
        <pc:spChg chg="mod ord">
          <ac:chgData name="Minna Repola" userId="S::minrepo@poke.fi::65df7048-c706-42a1-b9bd-91239bdeca96" providerId="AD" clId="Web-{29F410CF-0410-1EC6-0364-2C7CCB52CEB7}" dt="2022-04-28T08:36:07.918" v="195"/>
          <ac:spMkLst>
            <pc:docMk/>
            <pc:sldMk cId="3719818685" sldId="266"/>
            <ac:spMk id="2" creationId="{9059E10B-F5D3-3DC9-4D5C-EB14347C44E9}"/>
          </ac:spMkLst>
        </pc:spChg>
        <pc:spChg chg="mod ord">
          <ac:chgData name="Minna Repola" userId="S::minrepo@poke.fi::65df7048-c706-42a1-b9bd-91239bdeca96" providerId="AD" clId="Web-{29F410CF-0410-1EC6-0364-2C7CCB52CEB7}" dt="2022-04-28T08:36:07.918" v="195"/>
          <ac:spMkLst>
            <pc:docMk/>
            <pc:sldMk cId="3719818685" sldId="266"/>
            <ac:spMk id="3" creationId="{CC06CCB9-9CA8-B3C7-7F88-C2B7AD0AB1CD}"/>
          </ac:spMkLst>
        </pc:spChg>
        <pc:spChg chg="add">
          <ac:chgData name="Minna Repola" userId="S::minrepo@poke.fi::65df7048-c706-42a1-b9bd-91239bdeca96" providerId="AD" clId="Web-{29F410CF-0410-1EC6-0364-2C7CCB52CEB7}" dt="2022-04-28T08:36:07.918" v="195"/>
          <ac:spMkLst>
            <pc:docMk/>
            <pc:sldMk cId="3719818685" sldId="266"/>
            <ac:spMk id="9" creationId="{43BBAF34-367D-4E18-A62E-4602BD90855C}"/>
          </ac:spMkLst>
        </pc:spChg>
        <pc:spChg chg="add">
          <ac:chgData name="Minna Repola" userId="S::minrepo@poke.fi::65df7048-c706-42a1-b9bd-91239bdeca96" providerId="AD" clId="Web-{29F410CF-0410-1EC6-0364-2C7CCB52CEB7}" dt="2022-04-28T08:36:07.918" v="195"/>
          <ac:spMkLst>
            <pc:docMk/>
            <pc:sldMk cId="3719818685" sldId="266"/>
            <ac:spMk id="11" creationId="{99A4CF08-858A-49E4-B707-4E7585D11566}"/>
          </ac:spMkLst>
        </pc:spChg>
        <pc:spChg chg="add">
          <ac:chgData name="Minna Repola" userId="S::minrepo@poke.fi::65df7048-c706-42a1-b9bd-91239bdeca96" providerId="AD" clId="Web-{29F410CF-0410-1EC6-0364-2C7CCB52CEB7}" dt="2022-04-28T08:36:07.918" v="195"/>
          <ac:spMkLst>
            <pc:docMk/>
            <pc:sldMk cId="3719818685" sldId="266"/>
            <ac:spMk id="13" creationId="{56938E62-910D-4D69-AA09-567AAAC3776D}"/>
          </ac:spMkLst>
        </pc:spChg>
        <pc:spChg chg="add">
          <ac:chgData name="Minna Repola" userId="S::minrepo@poke.fi::65df7048-c706-42a1-b9bd-91239bdeca96" providerId="AD" clId="Web-{29F410CF-0410-1EC6-0364-2C7CCB52CEB7}" dt="2022-04-28T08:36:07.918" v="195"/>
          <ac:spMkLst>
            <pc:docMk/>
            <pc:sldMk cId="3719818685" sldId="266"/>
            <ac:spMk id="15" creationId="{A74E54C6-D084-4BC8-B3F9-8B9EC22A6B67}"/>
          </ac:spMkLst>
        </pc:spChg>
        <pc:spChg chg="add">
          <ac:chgData name="Minna Repola" userId="S::minrepo@poke.fi::65df7048-c706-42a1-b9bd-91239bdeca96" providerId="AD" clId="Web-{29F410CF-0410-1EC6-0364-2C7CCB52CEB7}" dt="2022-04-28T08:36:07.918" v="195"/>
          <ac:spMkLst>
            <pc:docMk/>
            <pc:sldMk cId="3719818685" sldId="266"/>
            <ac:spMk id="17" creationId="{777713DB-A0B1-4507-9991-B6DCAE436C74}"/>
          </ac:spMkLst>
        </pc:spChg>
        <pc:picChg chg="add">
          <ac:chgData name="Minna Repola" userId="S::minrepo@poke.fi::65df7048-c706-42a1-b9bd-91239bdeca96" providerId="AD" clId="Web-{29F410CF-0410-1EC6-0364-2C7CCB52CEB7}" dt="2022-04-28T08:36:07.918" v="195"/>
          <ac:picMkLst>
            <pc:docMk/>
            <pc:sldMk cId="3719818685" sldId="266"/>
            <ac:picMk id="5" creationId="{510DF0FA-2D4D-7C31-F9EF-71308ED94538}"/>
          </ac:picMkLst>
        </pc:picChg>
        <pc:picChg chg="add">
          <ac:chgData name="Minna Repola" userId="S::minrepo@poke.fi::65df7048-c706-42a1-b9bd-91239bdeca96" providerId="AD" clId="Web-{29F410CF-0410-1EC6-0364-2C7CCB52CEB7}" dt="2022-04-28T08:36:07.918" v="195"/>
          <ac:picMkLst>
            <pc:docMk/>
            <pc:sldMk cId="3719818685" sldId="266"/>
            <ac:picMk id="19" creationId="{A9A96FF2-ACD7-48C4-BCE1-FC7F42108606}"/>
          </ac:picMkLst>
        </pc:picChg>
      </pc:sldChg>
      <pc:sldMasterChg chg="del delSldLayout">
        <pc:chgData name="Minna Repola" userId="S::minrepo@poke.fi::65df7048-c706-42a1-b9bd-91239bdeca96" providerId="AD" clId="Web-{29F410CF-0410-1EC6-0364-2C7CCB52CEB7}" dt="2022-04-28T08:35:52.402" v="194"/>
        <pc:sldMasterMkLst>
          <pc:docMk/>
          <pc:sldMasterMk cId="1073013453" sldId="2147483673"/>
        </pc:sldMasterMkLst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1569434090" sldId="2147483662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2035527866" sldId="2147483663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1169201753" sldId="2147483664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834568604" sldId="2147483665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403601058" sldId="2147483666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1954411541" sldId="2147483667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2826479959" sldId="2147483668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3119659489" sldId="2147483669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950089272" sldId="2147483670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2719843296" sldId="2147483671"/>
          </pc:sldLayoutMkLst>
        </pc:sldLayoutChg>
        <pc:sldLayoutChg chg="del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1073013453" sldId="2147483673"/>
            <pc:sldLayoutMk cId="2572372746" sldId="2147483672"/>
          </pc:sldLayoutMkLst>
        </pc:sldLayoutChg>
      </pc:sldMasterChg>
      <pc:sldMasterChg chg="add addSldLayout modSldLayout">
        <pc:chgData name="Minna Repola" userId="S::minrepo@poke.fi::65df7048-c706-42a1-b9bd-91239bdeca96" providerId="AD" clId="Web-{29F410CF-0410-1EC6-0364-2C7CCB52CEB7}" dt="2022-04-28T08:35:52.402" v="194"/>
        <pc:sldMasterMkLst>
          <pc:docMk/>
          <pc:sldMasterMk cId="3100810837" sldId="2147483674"/>
        </pc:sldMasterMkLst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3548084719" sldId="2147483675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2917737844" sldId="2147483676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18318910" sldId="2147483677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938445477" sldId="2147483678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3278806955" sldId="2147483679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2682231748" sldId="2147483680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3354908111" sldId="2147483681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412151969" sldId="2147483682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616794622" sldId="2147483683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2758843079" sldId="2147483684"/>
          </pc:sldLayoutMkLst>
        </pc:sldLayoutChg>
        <pc:sldLayoutChg chg="add mod replId">
          <pc:chgData name="Minna Repola" userId="S::minrepo@poke.fi::65df7048-c706-42a1-b9bd-91239bdeca96" providerId="AD" clId="Web-{29F410CF-0410-1EC6-0364-2C7CCB52CEB7}" dt="2022-04-28T08:35:52.402" v="194"/>
          <pc:sldLayoutMkLst>
            <pc:docMk/>
            <pc:sldMasterMk cId="3100810837" sldId="2147483674"/>
            <pc:sldLayoutMk cId="3804790961" sldId="2147483685"/>
          </pc:sldLayoutMkLst>
        </pc:sldLayoutChg>
      </pc:sldMasterChg>
    </pc:docChg>
  </pc:docChgLst>
  <pc:docChgLst>
    <pc:chgData name="Minna Repola" userId="S::minrepo@poke.fi::65df7048-c706-42a1-b9bd-91239bdeca96" providerId="AD" clId="Web-{B011B59F-20BF-B000-D7D3-0DF2F27F5347}"/>
    <pc:docChg chg="modSld">
      <pc:chgData name="Minna Repola" userId="S::minrepo@poke.fi::65df7048-c706-42a1-b9bd-91239bdeca96" providerId="AD" clId="Web-{B011B59F-20BF-B000-D7D3-0DF2F27F5347}" dt="2021-03-17T06:58:14.942" v="68" actId="20577"/>
      <pc:docMkLst>
        <pc:docMk/>
      </pc:docMkLst>
      <pc:sldChg chg="modSp">
        <pc:chgData name="Minna Repola" userId="S::minrepo@poke.fi::65df7048-c706-42a1-b9bd-91239bdeca96" providerId="AD" clId="Web-{B011B59F-20BF-B000-D7D3-0DF2F27F5347}" dt="2021-03-17T06:58:14.942" v="68" actId="20577"/>
        <pc:sldMkLst>
          <pc:docMk/>
          <pc:sldMk cId="1191711362" sldId="258"/>
        </pc:sldMkLst>
        <pc:spChg chg="mod">
          <ac:chgData name="Minna Repola" userId="S::minrepo@poke.fi::65df7048-c706-42a1-b9bd-91239bdeca96" providerId="AD" clId="Web-{B011B59F-20BF-B000-D7D3-0DF2F27F5347}" dt="2021-03-17T06:58:14.942" v="68" actId="20577"/>
          <ac:spMkLst>
            <pc:docMk/>
            <pc:sldMk cId="1191711362" sldId="258"/>
            <ac:spMk id="3" creationId="{D9FC9428-FC4A-458C-A51C-F83989084117}"/>
          </ac:spMkLst>
        </pc:spChg>
      </pc:sldChg>
      <pc:sldChg chg="modSp">
        <pc:chgData name="Minna Repola" userId="S::minrepo@poke.fi::65df7048-c706-42a1-b9bd-91239bdeca96" providerId="AD" clId="Web-{B011B59F-20BF-B000-D7D3-0DF2F27F5347}" dt="2021-03-17T06:46:02.964" v="0" actId="20577"/>
        <pc:sldMkLst>
          <pc:docMk/>
          <pc:sldMk cId="204908232" sldId="261"/>
        </pc:sldMkLst>
        <pc:spChg chg="mod">
          <ac:chgData name="Minna Repola" userId="S::minrepo@poke.fi::65df7048-c706-42a1-b9bd-91239bdeca96" providerId="AD" clId="Web-{B011B59F-20BF-B000-D7D3-0DF2F27F5347}" dt="2021-03-17T06:46:02.964" v="0" actId="20577"/>
          <ac:spMkLst>
            <pc:docMk/>
            <pc:sldMk cId="204908232" sldId="261"/>
            <ac:spMk id="8" creationId="{A8172643-7A55-4C7C-A2B1-A7DB085A610E}"/>
          </ac:spMkLst>
        </pc:spChg>
      </pc:sldChg>
    </pc:docChg>
  </pc:docChgLst>
  <pc:docChgLst>
    <pc:chgData name="Minna Repola" userId="S::minrepo@poke.fi::65df7048-c706-42a1-b9bd-91239bdeca96" providerId="AD" clId="Web-{A8F96580-E9E5-9807-61FA-3881787E214C}"/>
    <pc:docChg chg="modSld">
      <pc:chgData name="Minna Repola" userId="S::minrepo@poke.fi::65df7048-c706-42a1-b9bd-91239bdeca96" providerId="AD" clId="Web-{A8F96580-E9E5-9807-61FA-3881787E214C}" dt="2022-05-02T09:38:40.435" v="160" actId="20577"/>
      <pc:docMkLst>
        <pc:docMk/>
      </pc:docMkLst>
      <pc:sldChg chg="modSp">
        <pc:chgData name="Minna Repola" userId="S::minrepo@poke.fi::65df7048-c706-42a1-b9bd-91239bdeca96" providerId="AD" clId="Web-{A8F96580-E9E5-9807-61FA-3881787E214C}" dt="2022-05-02T09:30:15.921" v="60" actId="20577"/>
        <pc:sldMkLst>
          <pc:docMk/>
          <pc:sldMk cId="2138222799" sldId="259"/>
        </pc:sldMkLst>
        <pc:spChg chg="mod">
          <ac:chgData name="Minna Repola" userId="S::minrepo@poke.fi::65df7048-c706-42a1-b9bd-91239bdeca96" providerId="AD" clId="Web-{A8F96580-E9E5-9807-61FA-3881787E214C}" dt="2022-05-02T09:30:15.921" v="60" actId="20577"/>
          <ac:spMkLst>
            <pc:docMk/>
            <pc:sldMk cId="2138222799" sldId="259"/>
            <ac:spMk id="2" creationId="{339A74FA-12AE-4E22-955D-4642CE5E2BF1}"/>
          </ac:spMkLst>
        </pc:spChg>
        <pc:spChg chg="mod">
          <ac:chgData name="Minna Repola" userId="S::minrepo@poke.fi::65df7048-c706-42a1-b9bd-91239bdeca96" providerId="AD" clId="Web-{A8F96580-E9E5-9807-61FA-3881787E214C}" dt="2022-05-02T09:30:07.577" v="56" actId="20577"/>
          <ac:spMkLst>
            <pc:docMk/>
            <pc:sldMk cId="2138222799" sldId="259"/>
            <ac:spMk id="3" creationId="{B400BD13-8BEF-4C42-83A5-EE7F73B8E488}"/>
          </ac:spMkLst>
        </pc:spChg>
      </pc:sldChg>
      <pc:sldChg chg="modSp">
        <pc:chgData name="Minna Repola" userId="S::minrepo@poke.fi::65df7048-c706-42a1-b9bd-91239bdeca96" providerId="AD" clId="Web-{A8F96580-E9E5-9807-61FA-3881787E214C}" dt="2022-05-02T09:21:50.142" v="7" actId="1076"/>
        <pc:sldMkLst>
          <pc:docMk/>
          <pc:sldMk cId="3662580573" sldId="260"/>
        </pc:sldMkLst>
        <pc:spChg chg="mod">
          <ac:chgData name="Minna Repola" userId="S::minrepo@poke.fi::65df7048-c706-42a1-b9bd-91239bdeca96" providerId="AD" clId="Web-{A8F96580-E9E5-9807-61FA-3881787E214C}" dt="2022-05-02T09:21:50.142" v="7" actId="1076"/>
          <ac:spMkLst>
            <pc:docMk/>
            <pc:sldMk cId="3662580573" sldId="260"/>
            <ac:spMk id="3" creationId="{36FF040B-9256-46BB-BFB6-AE1A4F3CF042}"/>
          </ac:spMkLst>
        </pc:spChg>
      </pc:sldChg>
      <pc:sldChg chg="modSp">
        <pc:chgData name="Minna Repola" userId="S::minrepo@poke.fi::65df7048-c706-42a1-b9bd-91239bdeca96" providerId="AD" clId="Web-{A8F96580-E9E5-9807-61FA-3881787E214C}" dt="2022-05-02T09:22:52.989" v="20" actId="20577"/>
        <pc:sldMkLst>
          <pc:docMk/>
          <pc:sldMk cId="204908232" sldId="261"/>
        </pc:sldMkLst>
        <pc:spChg chg="mod">
          <ac:chgData name="Minna Repola" userId="S::minrepo@poke.fi::65df7048-c706-42a1-b9bd-91239bdeca96" providerId="AD" clId="Web-{A8F96580-E9E5-9807-61FA-3881787E214C}" dt="2022-05-02T09:22:52.989" v="20" actId="20577"/>
          <ac:spMkLst>
            <pc:docMk/>
            <pc:sldMk cId="204908232" sldId="261"/>
            <ac:spMk id="8" creationId="{A8172643-7A55-4C7C-A2B1-A7DB085A610E}"/>
          </ac:spMkLst>
        </pc:spChg>
      </pc:sldChg>
      <pc:sldChg chg="modSp">
        <pc:chgData name="Minna Repola" userId="S::minrepo@poke.fi::65df7048-c706-42a1-b9bd-91239bdeca96" providerId="AD" clId="Web-{A8F96580-E9E5-9807-61FA-3881787E214C}" dt="2022-05-02T09:38:40.435" v="160" actId="20577"/>
        <pc:sldMkLst>
          <pc:docMk/>
          <pc:sldMk cId="1026226717" sldId="265"/>
        </pc:sldMkLst>
        <pc:spChg chg="mod">
          <ac:chgData name="Minna Repola" userId="S::minrepo@poke.fi::65df7048-c706-42a1-b9bd-91239bdeca96" providerId="AD" clId="Web-{A8F96580-E9E5-9807-61FA-3881787E214C}" dt="2022-05-02T09:30:45.360" v="64" actId="20577"/>
          <ac:spMkLst>
            <pc:docMk/>
            <pc:sldMk cId="1026226717" sldId="265"/>
            <ac:spMk id="2" creationId="{A7B61D06-535A-1488-9E2E-927A82A9E226}"/>
          </ac:spMkLst>
        </pc:spChg>
        <pc:spChg chg="mod">
          <ac:chgData name="Minna Repola" userId="S::minrepo@poke.fi::65df7048-c706-42a1-b9bd-91239bdeca96" providerId="AD" clId="Web-{A8F96580-E9E5-9807-61FA-3881787E214C}" dt="2022-05-02T09:38:40.435" v="160" actId="20577"/>
          <ac:spMkLst>
            <pc:docMk/>
            <pc:sldMk cId="1026226717" sldId="265"/>
            <ac:spMk id="3" creationId="{0A5F6987-C796-C87F-D84D-520C6857505A}"/>
          </ac:spMkLst>
        </pc:spChg>
      </pc:sldChg>
    </pc:docChg>
  </pc:docChgLst>
  <pc:docChgLst>
    <pc:chgData name="Minna Repola" userId="S::minrepo@poke.fi::65df7048-c706-42a1-b9bd-91239bdeca96" providerId="AD" clId="Web-{B647C704-BA3E-E75A-E9CC-34D693CE13B3}"/>
    <pc:docChg chg="addSld modSld">
      <pc:chgData name="Minna Repola" userId="S::minrepo@poke.fi::65df7048-c706-42a1-b9bd-91239bdeca96" providerId="AD" clId="Web-{B647C704-BA3E-E75A-E9CC-34D693CE13B3}" dt="2021-03-22T12:56:02.094" v="767" actId="20577"/>
      <pc:docMkLst>
        <pc:docMk/>
      </pc:docMkLst>
      <pc:sldChg chg="modSp">
        <pc:chgData name="Minna Repola" userId="S::minrepo@poke.fi::65df7048-c706-42a1-b9bd-91239bdeca96" providerId="AD" clId="Web-{B647C704-BA3E-E75A-E9CC-34D693CE13B3}" dt="2021-03-22T11:38:33.223" v="16" actId="20577"/>
        <pc:sldMkLst>
          <pc:docMk/>
          <pc:sldMk cId="204908232" sldId="261"/>
        </pc:sldMkLst>
        <pc:spChg chg="mod">
          <ac:chgData name="Minna Repola" userId="S::minrepo@poke.fi::65df7048-c706-42a1-b9bd-91239bdeca96" providerId="AD" clId="Web-{B647C704-BA3E-E75A-E9CC-34D693CE13B3}" dt="2021-03-22T11:38:33.223" v="16" actId="20577"/>
          <ac:spMkLst>
            <pc:docMk/>
            <pc:sldMk cId="204908232" sldId="261"/>
            <ac:spMk id="8" creationId="{A8172643-7A55-4C7C-A2B1-A7DB085A610E}"/>
          </ac:spMkLst>
        </pc:spChg>
      </pc:sldChg>
      <pc:sldChg chg="modSp">
        <pc:chgData name="Minna Repola" userId="S::minrepo@poke.fi::65df7048-c706-42a1-b9bd-91239bdeca96" providerId="AD" clId="Web-{B647C704-BA3E-E75A-E9CC-34D693CE13B3}" dt="2021-03-22T12:50:56.151" v="707" actId="20577"/>
        <pc:sldMkLst>
          <pc:docMk/>
          <pc:sldMk cId="1042594585" sldId="262"/>
        </pc:sldMkLst>
        <pc:spChg chg="mod">
          <ac:chgData name="Minna Repola" userId="S::minrepo@poke.fi::65df7048-c706-42a1-b9bd-91239bdeca96" providerId="AD" clId="Web-{B647C704-BA3E-E75A-E9CC-34D693CE13B3}" dt="2021-03-22T12:50:56.151" v="707" actId="20577"/>
          <ac:spMkLst>
            <pc:docMk/>
            <pc:sldMk cId="1042594585" sldId="262"/>
            <ac:spMk id="3" creationId="{118E7697-2B08-4E42-A782-C54498AF7F86}"/>
          </ac:spMkLst>
        </pc:spChg>
      </pc:sldChg>
      <pc:sldChg chg="modSp new">
        <pc:chgData name="Minna Repola" userId="S::minrepo@poke.fi::65df7048-c706-42a1-b9bd-91239bdeca96" providerId="AD" clId="Web-{B647C704-BA3E-E75A-E9CC-34D693CE13B3}" dt="2021-03-22T12:47:13.272" v="656" actId="20577"/>
        <pc:sldMkLst>
          <pc:docMk/>
          <pc:sldMk cId="4088235066" sldId="263"/>
        </pc:sldMkLst>
        <pc:spChg chg="mod">
          <ac:chgData name="Minna Repola" userId="S::minrepo@poke.fi::65df7048-c706-42a1-b9bd-91239bdeca96" providerId="AD" clId="Web-{B647C704-BA3E-E75A-E9CC-34D693CE13B3}" dt="2021-03-22T12:19:35.490" v="456" actId="20577"/>
          <ac:spMkLst>
            <pc:docMk/>
            <pc:sldMk cId="4088235066" sldId="263"/>
            <ac:spMk id="2" creationId="{9BB8D036-6442-4956-A752-9DAEA1FF244F}"/>
          </ac:spMkLst>
        </pc:spChg>
        <pc:spChg chg="mod">
          <ac:chgData name="Minna Repola" userId="S::minrepo@poke.fi::65df7048-c706-42a1-b9bd-91239bdeca96" providerId="AD" clId="Web-{B647C704-BA3E-E75A-E9CC-34D693CE13B3}" dt="2021-03-22T12:47:13.272" v="656" actId="20577"/>
          <ac:spMkLst>
            <pc:docMk/>
            <pc:sldMk cId="4088235066" sldId="263"/>
            <ac:spMk id="3" creationId="{7085B419-6841-4F07-83B2-2751F9A6CD64}"/>
          </ac:spMkLst>
        </pc:spChg>
      </pc:sldChg>
      <pc:sldChg chg="modSp new">
        <pc:chgData name="Minna Repola" userId="S::minrepo@poke.fi::65df7048-c706-42a1-b9bd-91239bdeca96" providerId="AD" clId="Web-{B647C704-BA3E-E75A-E9CC-34D693CE13B3}" dt="2021-03-22T12:56:02.094" v="767" actId="20577"/>
        <pc:sldMkLst>
          <pc:docMk/>
          <pc:sldMk cId="1950925772" sldId="264"/>
        </pc:sldMkLst>
        <pc:spChg chg="mod">
          <ac:chgData name="Minna Repola" userId="S::minrepo@poke.fi::65df7048-c706-42a1-b9bd-91239bdeca96" providerId="AD" clId="Web-{B647C704-BA3E-E75A-E9CC-34D693CE13B3}" dt="2021-03-22T12:51:14.980" v="722" actId="20577"/>
          <ac:spMkLst>
            <pc:docMk/>
            <pc:sldMk cId="1950925772" sldId="264"/>
            <ac:spMk id="2" creationId="{8BD338EF-91AE-43D3-BCF5-1AF5620FBE2D}"/>
          </ac:spMkLst>
        </pc:spChg>
        <pc:spChg chg="mod">
          <ac:chgData name="Minna Repola" userId="S::minrepo@poke.fi::65df7048-c706-42a1-b9bd-91239bdeca96" providerId="AD" clId="Web-{B647C704-BA3E-E75A-E9CC-34D693CE13B3}" dt="2021-03-22T12:56:02.094" v="767" actId="20577"/>
          <ac:spMkLst>
            <pc:docMk/>
            <pc:sldMk cId="1950925772" sldId="264"/>
            <ac:spMk id="3" creationId="{30B88017-7B8C-4B72-948B-82D71E35CE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4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9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737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4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0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3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0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94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0810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8055" y="655200"/>
            <a:ext cx="5432045" cy="1969200"/>
          </a:xfrm>
        </p:spPr>
        <p:txBody>
          <a:bodyPr anchor="b">
            <a:normAutofit/>
          </a:bodyPr>
          <a:lstStyle/>
          <a:p>
            <a:r>
              <a:rPr lang="fi-FI" dirty="0">
                <a:cs typeface="Calibri Light"/>
              </a:rPr>
              <a:t>Kissan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48055" y="2624400"/>
            <a:ext cx="5432045" cy="33264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6400" dirty="0">
                <a:solidFill>
                  <a:srgbClr val="E2E4E8"/>
                </a:solidFill>
                <a:ea typeface="Source Sans Pro"/>
                <a:cs typeface="Calibri"/>
              </a:rPr>
              <a:t>Ruokinta</a:t>
            </a:r>
            <a:endParaRPr lang="fi-FI" sz="6400" dirty="0">
              <a:ea typeface="Source Sans Pro"/>
              <a:cs typeface="Calibri"/>
            </a:endParaRPr>
          </a:p>
        </p:txBody>
      </p:sp>
      <p:pic>
        <p:nvPicPr>
          <p:cNvPr id="7" name="Picture 3" descr="Kuvan alareunasta ylöspäin katsova kissa">
            <a:extLst>
              <a:ext uri="{FF2B5EF4-FFF2-40B4-BE49-F238E27FC236}">
                <a16:creationId xmlns:a16="http://schemas.microsoft.com/office/drawing/2014/main" id="{B6F0C3C7-4BFB-4FFE-A3CE-28AB8DF44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3" r="40392" b="5"/>
          <a:stretch/>
        </p:blipFill>
        <p:spPr>
          <a:xfrm>
            <a:off x="6311900" y="10"/>
            <a:ext cx="58801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BB8D036-6442-4956-A752-9DAEA1FF2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81" y="808056"/>
            <a:ext cx="8006760" cy="1518934"/>
          </a:xfrm>
        </p:spPr>
        <p:txBody>
          <a:bodyPr anchor="t">
            <a:normAutofit/>
          </a:bodyPr>
          <a:lstStyle/>
          <a:p>
            <a:pPr algn="l"/>
            <a:r>
              <a:rPr lang="fi-FI" sz="5000">
                <a:solidFill>
                  <a:schemeClr val="tx2"/>
                </a:solidFill>
                <a:ea typeface="Source Sans Pro Light"/>
              </a:rPr>
              <a:t>RUOKINTA eri elämänvaiheissa</a:t>
            </a:r>
            <a:endParaRPr lang="fi-FI" sz="5000">
              <a:solidFill>
                <a:schemeClr val="tx2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85B419-6841-4F07-83B2-2751F9A6C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080" y="2547708"/>
            <a:ext cx="8006760" cy="3502235"/>
          </a:xfrm>
        </p:spPr>
        <p:txBody>
          <a:bodyPr vert="horz" lIns="0" tIns="0" rIns="91440" bIns="0" rtlCol="0" anchor="ctr">
            <a:normAutofit/>
          </a:bodyPr>
          <a:lstStyle/>
          <a:p>
            <a:pPr marL="449580" indent="-447675">
              <a:lnSpc>
                <a:spcPct val="110000"/>
              </a:lnSpc>
            </a:pPr>
            <a:r>
              <a:rPr lang="fi-FI" sz="1400" b="1" u="sng">
                <a:solidFill>
                  <a:schemeClr val="tx2"/>
                </a:solidFill>
                <a:ea typeface="Source Sans Pro"/>
              </a:rPr>
              <a:t>Leikatut kissat</a:t>
            </a:r>
            <a:r>
              <a:rPr lang="fi-FI" sz="1400">
                <a:solidFill>
                  <a:schemeClr val="tx2"/>
                </a:solidFill>
                <a:ea typeface="Source Sans Pro"/>
              </a:rPr>
              <a:t> ja ylipaino</a:t>
            </a:r>
          </a:p>
          <a:p>
            <a:pPr marL="449580" indent="-447675">
              <a:lnSpc>
                <a:spcPct val="110000"/>
              </a:lnSpc>
            </a:pPr>
            <a:r>
              <a:rPr lang="fi-FI" sz="1400" b="1" u="sng">
                <a:solidFill>
                  <a:schemeClr val="tx2"/>
                </a:solidFill>
                <a:ea typeface="Source Sans Pro"/>
              </a:rPr>
              <a:t>Pennun ruokinta</a:t>
            </a:r>
            <a:r>
              <a:rPr lang="fi-FI" sz="1400">
                <a:solidFill>
                  <a:schemeClr val="tx2"/>
                </a:solidFill>
                <a:ea typeface="Source Sans Pro"/>
              </a:rPr>
              <a:t>: Emon maito on tärkeä 5-6 viikon ikään asti, jonka jälkeen ne on hyvä totuttaa erilaisiin ruokiin. Pentuna tarkoitetaan alle 1-vuoden ikäistä. Pennun ruoka tulee sisältä paljon proteiiniä eli hyvin lihaisaa ruokaa mutta monipuolisesti. </a:t>
            </a:r>
          </a:p>
          <a:p>
            <a:pPr marL="449580" indent="-447675">
              <a:lnSpc>
                <a:spcPct val="110000"/>
              </a:lnSpc>
            </a:pPr>
            <a:r>
              <a:rPr lang="fi-FI" sz="1400">
                <a:solidFill>
                  <a:schemeClr val="tx2"/>
                </a:solidFill>
                <a:ea typeface="Source Sans Pro"/>
              </a:rPr>
              <a:t>Penturuoka sopii myös ravinnoltaan tiineys ja imetysaikaan emoille jollain emot tarvitsevat paljon energiaa ja puhtia ravinnosta</a:t>
            </a:r>
          </a:p>
          <a:p>
            <a:pPr marL="449580" indent="-447675">
              <a:lnSpc>
                <a:spcPct val="110000"/>
              </a:lnSpc>
            </a:pPr>
            <a:r>
              <a:rPr lang="fi-FI" sz="1400" b="1" u="sng">
                <a:solidFill>
                  <a:schemeClr val="tx2"/>
                </a:solidFill>
                <a:ea typeface="Source Sans Pro"/>
              </a:rPr>
              <a:t>Ikääntyvän kissan ruokinta</a:t>
            </a:r>
            <a:r>
              <a:rPr lang="fi-FI" sz="1400">
                <a:solidFill>
                  <a:schemeClr val="tx2"/>
                </a:solidFill>
                <a:ea typeface="Source Sans Pro"/>
              </a:rPr>
              <a:t>: Ei liina energiapitoista ravintoa. Hyvälaatuisten rasvojen tarve lisääntyy</a:t>
            </a:r>
          </a:p>
          <a:p>
            <a:pPr marL="449580" indent="-447675">
              <a:lnSpc>
                <a:spcPct val="110000"/>
              </a:lnSpc>
            </a:pPr>
            <a:r>
              <a:rPr lang="fi-FI" sz="1400">
                <a:solidFill>
                  <a:schemeClr val="tx2"/>
                </a:solidFill>
                <a:ea typeface="Source Sans Pro"/>
              </a:rPr>
              <a:t>Nirso kissa, helposti opittu tapa. Ovat hyvin haju ja makuherkkiä. Totuta pikkuhiljaa pienissä erissä uuteen makuun. Ei saa pitää nälässä tai paastota.</a:t>
            </a:r>
          </a:p>
          <a:p>
            <a:pPr marL="449580" indent="-447675">
              <a:lnSpc>
                <a:spcPct val="110000"/>
              </a:lnSpc>
            </a:pPr>
            <a:endParaRPr lang="fi-FI" sz="1400">
              <a:solidFill>
                <a:schemeClr val="tx2"/>
              </a:solidFill>
              <a:ea typeface="Source Sans Pro"/>
            </a:endParaRPr>
          </a:p>
          <a:p>
            <a:pPr marL="1905" indent="0">
              <a:lnSpc>
                <a:spcPct val="110000"/>
              </a:lnSpc>
              <a:buNone/>
            </a:pPr>
            <a:endParaRPr lang="fi-FI" sz="1400">
              <a:solidFill>
                <a:schemeClr val="tx2"/>
              </a:solidFill>
              <a:ea typeface="Source Sans Pro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823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D338EF-91AE-43D3-BCF5-1AF5620F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ea typeface="Source Sans Pro Light"/>
              </a:rPr>
              <a:t>Vääränlaisen ruokinnan aiheuttamia terveysongelmia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0B88017-7B8C-4B72-948B-82D71E35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91440" bIns="0" rtlCol="0" anchor="t">
            <a:normAutofit/>
          </a:bodyPr>
          <a:lstStyle/>
          <a:p>
            <a:pPr marL="449580" indent="-447675"/>
            <a:r>
              <a:rPr lang="fi-FI">
                <a:solidFill>
                  <a:srgbClr val="E2E4E8"/>
                </a:solidFill>
                <a:ea typeface="Source Sans Pro"/>
              </a:rPr>
              <a:t>Suolisto-ongelmat, liian hiilihydraattipitoinen ruokinta</a:t>
            </a:r>
          </a:p>
          <a:p>
            <a:pPr marL="449580" indent="-447675"/>
            <a:r>
              <a:rPr lang="fi-FI">
                <a:solidFill>
                  <a:srgbClr val="E2E4E8"/>
                </a:solidFill>
                <a:ea typeface="Source Sans Pro"/>
              </a:rPr>
              <a:t>Ummetus</a:t>
            </a:r>
          </a:p>
          <a:p>
            <a:pPr marL="449580" indent="-447675"/>
            <a:r>
              <a:rPr lang="fi-FI">
                <a:solidFill>
                  <a:srgbClr val="E2E4E8"/>
                </a:solidFill>
                <a:ea typeface="Source Sans Pro"/>
              </a:rPr>
              <a:t>Liikalihavuus</a:t>
            </a:r>
          </a:p>
          <a:p>
            <a:pPr marL="449580" indent="-447675"/>
            <a:r>
              <a:rPr lang="fi-FI">
                <a:solidFill>
                  <a:srgbClr val="E2E4E8"/>
                </a:solidFill>
                <a:ea typeface="Source Sans Pro"/>
              </a:rPr>
              <a:t>Hammas-ongelmat</a:t>
            </a:r>
          </a:p>
          <a:p>
            <a:pPr marL="449580" indent="-447675"/>
            <a:endParaRPr lang="fi-FI" dirty="0">
              <a:solidFill>
                <a:srgbClr val="E2E4E8">
                  <a:alpha val="55000"/>
                </a:srgbClr>
              </a:solidFill>
              <a:ea typeface="Source Sans Pro"/>
            </a:endParaRPr>
          </a:p>
          <a:p>
            <a:pPr marL="449580" indent="-447675"/>
            <a:endParaRPr lang="fi-FI" dirty="0">
              <a:solidFill>
                <a:srgbClr val="E2E4E8">
                  <a:alpha val="55000"/>
                </a:srgbClr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5092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059E10B-F5D3-3DC9-4D5C-EB14347C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fi-FI" dirty="0">
                <a:ea typeface="Source Sans Pro Light"/>
              </a:rPr>
              <a:t>Kissan luonnollinen ruokailu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06CCB9-9CA8-B3C7-7F88-C2B7AD0AB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 vert="horz" lIns="0" tIns="0" rIns="91440" bIns="0" rtlCol="0">
            <a:normAutofit/>
          </a:bodyPr>
          <a:lstStyle/>
          <a:p>
            <a:pPr marL="449580" indent="-447675"/>
            <a:r>
              <a:rPr lang="fi-FI" sz="1800">
                <a:ea typeface="Source Sans Pro"/>
              </a:rPr>
              <a:t>Luonnollisimmillaan on itse saalistettu jyrsijä. Luonnolliseen ruokailuun liittyy siis merkittävä aktiivisuus ja kissa pysyy hyvässä kunnossa. Lihakset ja hampaat pysyvät hyvässä kunnossa.</a:t>
            </a:r>
          </a:p>
          <a:p>
            <a:pPr marL="449580" indent="-447675"/>
            <a:r>
              <a:rPr lang="fi-FI" sz="1800">
                <a:ea typeface="Source Sans Pro"/>
              </a:rPr>
              <a:t>Luonnollisen atrian lämpötila on noin 37 astetta ja painaa 10-30g, joten kissa tarvitsee useamman hiiren päivässä tyydyttääkseen ravinnon tarpeensa</a:t>
            </a:r>
          </a:p>
          <a:p>
            <a:pPr marL="449580" indent="-447675"/>
            <a:endParaRPr lang="fi-FI" sz="1800">
              <a:ea typeface="Source Sans Pro"/>
            </a:endParaRPr>
          </a:p>
          <a:p>
            <a:pPr marL="449580" indent="-447675"/>
            <a:endParaRPr lang="fi-FI" sz="1800">
              <a:ea typeface="Source Sans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DF0FA-2D4D-7C31-F9EF-71308ED94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49" r="39540" b="6250"/>
          <a:stretch/>
        </p:blipFill>
        <p:spPr>
          <a:xfrm>
            <a:off x="7534656" y="227"/>
            <a:ext cx="465703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1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5B2198-E1D5-48CB-B5F9-A1760648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fi-FI" sz="4800">
                <a:ea typeface="Source Sans Pro Light"/>
              </a:rPr>
              <a:t>Ruuansulatusjärjestelmä</a:t>
            </a:r>
            <a:endParaRPr lang="fi-FI" sz="48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D4BCA4-EC1A-40EB-B6D0-4A45752EE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639" y="2052116"/>
            <a:ext cx="6572814" cy="3997828"/>
          </a:xfrm>
        </p:spPr>
        <p:txBody>
          <a:bodyPr vert="horz" lIns="0" tIns="0" rIns="91440" bIns="0" rtlCol="0" anchor="t">
            <a:normAutofit/>
          </a:bodyPr>
          <a:lstStyle/>
          <a:p>
            <a:pPr marL="449580" indent="-447675">
              <a:lnSpc>
                <a:spcPct val="110000"/>
              </a:lnSpc>
            </a:pPr>
            <a:r>
              <a:rPr lang="fi-FI" sz="1700">
                <a:ea typeface="Source Sans Pro"/>
              </a:rPr>
              <a:t>Ruuansulatusjärjestelmällä on ratkaiseva merkitys koko kissan terveydelle</a:t>
            </a:r>
          </a:p>
          <a:p>
            <a:pPr marL="449580" indent="-447675">
              <a:lnSpc>
                <a:spcPct val="110000"/>
              </a:lnSpc>
            </a:pPr>
            <a:r>
              <a:rPr lang="fi-FI" sz="1700">
                <a:ea typeface="Source Sans Pro"/>
              </a:rPr>
              <a:t>Mikrofloora eli hyödylliset bakteerit tukevat ruuansulatuskanavan terveyttä ja auttavat ruuan sulatuksessa muiden bakteerien kanssa</a:t>
            </a:r>
          </a:p>
          <a:p>
            <a:pPr marL="449580" indent="-447675">
              <a:lnSpc>
                <a:spcPct val="110000"/>
              </a:lnSpc>
            </a:pPr>
            <a:r>
              <a:rPr lang="fi-FI" sz="1700">
                <a:ea typeface="Source Sans Pro"/>
              </a:rPr>
              <a:t>Myös immuunijärjestelmän soluja on paljon ruuansulatusjärjestelmässä jotka suojaa kissaa taudinaiheuttajilta sekä muilta vaaroilta jotka vaativat puolustautumista</a:t>
            </a:r>
          </a:p>
          <a:p>
            <a:pPr marL="449580" indent="-447675">
              <a:lnSpc>
                <a:spcPct val="110000"/>
              </a:lnSpc>
            </a:pPr>
            <a:r>
              <a:rPr lang="fi-FI" sz="1700">
                <a:ea typeface="Source Sans Pro"/>
              </a:rPr>
              <a:t>Ruuansulatusjärjestelmä on herkkä ja kissat syövät mielellään pieniä annoksia useita kertoja päivässä</a:t>
            </a:r>
          </a:p>
          <a:p>
            <a:pPr marL="449580" indent="-447675">
              <a:lnSpc>
                <a:spcPct val="110000"/>
              </a:lnSpc>
            </a:pPr>
            <a:endParaRPr lang="fi-FI" sz="1700">
              <a:ea typeface="Source Sans Pro"/>
            </a:endParaRPr>
          </a:p>
          <a:p>
            <a:pPr marL="449580" indent="-447675">
              <a:lnSpc>
                <a:spcPct val="110000"/>
              </a:lnSpc>
            </a:pPr>
            <a:endParaRPr lang="fi-FI" sz="17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2186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pic>
        <p:nvPicPr>
          <p:cNvPr id="28" name="Picture 1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1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1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7960" y="764389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0A2B95D-C8C3-45BA-907F-C7043DA5B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530542"/>
          </a:xfrm>
        </p:spPr>
        <p:txBody>
          <a:bodyPr>
            <a:normAutofit/>
          </a:bodyPr>
          <a:lstStyle/>
          <a:p>
            <a:pPr algn="l"/>
            <a:r>
              <a:rPr lang="fi-FI" sz="4800" dirty="0">
                <a:ea typeface="Source Sans Pro Light"/>
                <a:cs typeface="Arial"/>
              </a:rPr>
              <a:t>Proteiini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FC9428-FC4A-458C-A51C-F83989084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874" y="2662280"/>
            <a:ext cx="8207265" cy="3387664"/>
          </a:xfrm>
        </p:spPr>
        <p:txBody>
          <a:bodyPr vert="horz" lIns="0" tIns="0" rIns="91440" bIns="0" rtlCol="0" anchor="t">
            <a:normAutofit lnSpcReduction="10000"/>
          </a:bodyPr>
          <a:lstStyle/>
          <a:p>
            <a:pPr marL="449580" indent="-447675">
              <a:lnSpc>
                <a:spcPct val="110000"/>
              </a:lnSpc>
            </a:pPr>
            <a:r>
              <a:rPr lang="fi-FI" sz="1600" dirty="0">
                <a:ea typeface="+mn-lt"/>
                <a:cs typeface="+mn-lt"/>
              </a:rPr>
              <a:t>Kissan luonnollisesta ateriasta proteiinia eli valkuaista on noin 14%</a:t>
            </a:r>
          </a:p>
          <a:p>
            <a:pPr marL="449580" indent="-447675">
              <a:lnSpc>
                <a:spcPct val="110000"/>
              </a:lnSpc>
            </a:pPr>
            <a:r>
              <a:rPr lang="fi-FI" sz="1600" dirty="0">
                <a:ea typeface="+mn-lt"/>
                <a:cs typeface="+mn-lt"/>
              </a:rPr>
              <a:t>Yhdessä grammassa on noin 3,5 kilokaloria </a:t>
            </a:r>
            <a:r>
              <a:rPr lang="fi-FI" sz="1600" dirty="0" err="1">
                <a:ea typeface="+mn-lt"/>
                <a:cs typeface="+mn-lt"/>
              </a:rPr>
              <a:t>erergiaa</a:t>
            </a:r>
          </a:p>
          <a:p>
            <a:pPr marL="449580" indent="-447675">
              <a:lnSpc>
                <a:spcPct val="110000"/>
              </a:lnSpc>
            </a:pPr>
            <a:r>
              <a:rPr lang="fi-FI" sz="1600" dirty="0">
                <a:ea typeface="+mn-lt"/>
                <a:cs typeface="+mn-lt"/>
              </a:rPr>
              <a:t>Kissat eivät pysty elimistössään muodostamaan tiettyjä tarvittavia ravintoaineita kuten proteiinin sisältämät aminohapot, tauriini ja </a:t>
            </a:r>
            <a:r>
              <a:rPr lang="fi-FI" sz="1600" dirty="0" err="1">
                <a:ea typeface="+mn-lt"/>
                <a:cs typeface="+mn-lt"/>
              </a:rPr>
              <a:t>arginiini</a:t>
            </a:r>
            <a:r>
              <a:rPr lang="fi-FI" sz="1600" dirty="0">
                <a:ea typeface="+mn-lt"/>
                <a:cs typeface="+mn-lt"/>
              </a:rPr>
              <a:t> ja tietyt rasvahapot sekä vitamiinit B, A ja D- vitamiinit. </a:t>
            </a:r>
            <a:endParaRPr lang="fi-FI" sz="1600" dirty="0">
              <a:ea typeface="Source Sans Pro"/>
            </a:endParaRPr>
          </a:p>
          <a:p>
            <a:pPr marL="449580" indent="-447675">
              <a:lnSpc>
                <a:spcPct val="110000"/>
              </a:lnSpc>
            </a:pPr>
            <a:r>
              <a:rPr lang="fi-FI" sz="1600" dirty="0">
                <a:ea typeface="+mn-lt"/>
                <a:cs typeface="+mn-lt"/>
              </a:rPr>
              <a:t>Kissat tarvitsevat paljon proteiinia solujen muodostamiseen kehossa mm. Kynsiin, vasta-aineisiin, turkkiin</a:t>
            </a:r>
            <a:endParaRPr lang="fi-FI" sz="1600" dirty="0">
              <a:ea typeface="Source Sans Pro"/>
            </a:endParaRPr>
          </a:p>
          <a:p>
            <a:pPr marL="449580" indent="-447675">
              <a:lnSpc>
                <a:spcPct val="110000"/>
              </a:lnSpc>
            </a:pPr>
            <a:r>
              <a:rPr lang="fi-FI" sz="1600" dirty="0">
                <a:ea typeface="Source Sans Pro"/>
              </a:rPr>
              <a:t>Proteiini sisältää aminohappoja joista esim. Tauriini on erittäin tärkeää. Ilman tauriinia kissalle voi kehittyä sydänlihaksen ongelmia sekä verkkokalvon rappeutumaa. Aiheuttaa myös kasvuhäiriöitä.</a:t>
            </a:r>
            <a:endParaRPr lang="fi-FI" sz="1600" dirty="0">
              <a:ea typeface="Source Sans Pro"/>
              <a:cs typeface="Arial"/>
            </a:endParaRPr>
          </a:p>
          <a:p>
            <a:pPr marL="449580" indent="-447675">
              <a:lnSpc>
                <a:spcPct val="110000"/>
              </a:lnSpc>
            </a:pPr>
            <a:endParaRPr lang="fi-FI" sz="16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9171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9A74FA-12AE-4E22-955D-4642CE5E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Source Sans Pro Light"/>
              </a:rPr>
              <a:t>Rasvat ja kuitu 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00BD13-8BEF-4C42-83A5-EE7F73B8E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0" tIns="0" rIns="91440" bIns="0" rtlCol="0" anchor="t">
            <a:normAutofit fontScale="85000" lnSpcReduction="10000"/>
          </a:bodyPr>
          <a:lstStyle/>
          <a:p>
            <a:pPr marL="449580" indent="-447675"/>
            <a:r>
              <a:rPr lang="fi-FI" dirty="0">
                <a:solidFill>
                  <a:srgbClr val="E2E4E8"/>
                </a:solidFill>
                <a:ea typeface="Source Sans Pro"/>
              </a:rPr>
              <a:t>Rasvat vaikuttavat kissan yleiseen terveyteen sekä ruuansulatusjärjestelmän terveyteen. </a:t>
            </a:r>
            <a:endParaRPr lang="fi-FI" dirty="0">
              <a:solidFill>
                <a:srgbClr val="E2E4E8">
                  <a:alpha val="55000"/>
                </a:srgbClr>
              </a:solidFill>
              <a:ea typeface="Source Sans Pro"/>
            </a:endParaRPr>
          </a:p>
          <a:p>
            <a:pPr marL="449580" indent="-447675"/>
            <a:r>
              <a:rPr lang="fi-FI" dirty="0">
                <a:solidFill>
                  <a:srgbClr val="E2E4E8"/>
                </a:solidFill>
                <a:ea typeface="+mn-lt"/>
                <a:cs typeface="+mn-lt"/>
              </a:rPr>
              <a:t>Rasvahapot esimerkiksi täydentää ihosoluja ja ylläpitää sen suojaustehoa.</a:t>
            </a:r>
          </a:p>
          <a:p>
            <a:pPr marL="449580" indent="-447675"/>
            <a:r>
              <a:rPr lang="fi-FI" dirty="0">
                <a:solidFill>
                  <a:srgbClr val="E2E4E8"/>
                </a:solidFill>
                <a:ea typeface="Source Sans Pro"/>
              </a:rPr>
              <a:t>Liian rasvan saannin suhteen on oltava tarkka liika lihomisen suhteen sekä joillakin ruuansulatuskanavan herkkyyden suhteen</a:t>
            </a:r>
          </a:p>
          <a:p>
            <a:pPr marL="449580" indent="-447675"/>
            <a:r>
              <a:rPr lang="fi-FI" b="1" u="sng" dirty="0">
                <a:solidFill>
                  <a:srgbClr val="E2E4E8"/>
                </a:solidFill>
                <a:ea typeface="Source Sans Pro"/>
              </a:rPr>
              <a:t>KUITU</a:t>
            </a:r>
            <a:r>
              <a:rPr lang="fi-FI" dirty="0">
                <a:solidFill>
                  <a:srgbClr val="E2E4E8"/>
                </a:solidFill>
                <a:ea typeface="Source Sans Pro"/>
              </a:rPr>
              <a:t> on yksi </a:t>
            </a:r>
            <a:r>
              <a:rPr lang="fi-FI" dirty="0">
                <a:solidFill>
                  <a:srgbClr val="E2E4E8"/>
                </a:solidFill>
                <a:ea typeface="+mn-lt"/>
                <a:cs typeface="+mn-lt"/>
              </a:rPr>
              <a:t>ruokavalion tärkeistä aineista, jotka auttavat tukemaan vatsan terveyttä. </a:t>
            </a:r>
          </a:p>
          <a:p>
            <a:pPr marL="449580" indent="-447675"/>
            <a:r>
              <a:rPr lang="fi-FI" u="sng" dirty="0">
                <a:solidFill>
                  <a:srgbClr val="E2E4E8"/>
                </a:solidFill>
                <a:ea typeface="Source Sans Pro"/>
              </a:rPr>
              <a:t>Liukenematon </a:t>
            </a:r>
            <a:r>
              <a:rPr lang="fi-FI" dirty="0">
                <a:solidFill>
                  <a:srgbClr val="E2E4E8"/>
                </a:solidFill>
                <a:ea typeface="Source Sans Pro"/>
              </a:rPr>
              <a:t>kuitu edistää vatsan säännöllistä toimintaa ja </a:t>
            </a:r>
            <a:r>
              <a:rPr lang="fi-FI" u="sng" dirty="0">
                <a:solidFill>
                  <a:srgbClr val="E2E4E8"/>
                </a:solidFill>
                <a:ea typeface="Source Sans Pro"/>
              </a:rPr>
              <a:t>liukeneva</a:t>
            </a:r>
            <a:r>
              <a:rPr lang="fi-FI" dirty="0">
                <a:solidFill>
                  <a:srgbClr val="E2E4E8"/>
                </a:solidFill>
                <a:ea typeface="Source Sans Pro"/>
              </a:rPr>
              <a:t> toimii hyytelöintiaineena, hidastaa vatsan ja ohutsuolen sisäistä liikettä</a:t>
            </a:r>
          </a:p>
        </p:txBody>
      </p:sp>
    </p:spTree>
    <p:extLst>
      <p:ext uri="{BB962C8B-B14F-4D97-AF65-F5344CB8AC3E}">
        <p14:creationId xmlns:p14="http://schemas.microsoft.com/office/powerpoint/2010/main" val="213822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1D06-535A-1488-9E2E-927A82A9E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Source Sans Pro Light"/>
              </a:rPr>
              <a:t> Hiilihydraatit ja kuitu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5F6987-C796-C87F-D84D-520C68575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170" indent="-344170"/>
            <a:r>
              <a:rPr lang="fi-FI" dirty="0">
                <a:cs typeface="Arial"/>
              </a:rPr>
              <a:t>Luonnollisessa ravinnossa hiilihydraatteja ja kuitua on yhteensä noin 3%</a:t>
            </a:r>
          </a:p>
          <a:p>
            <a:pPr marL="344170" indent="-344170"/>
            <a:r>
              <a:rPr lang="fi-FI" dirty="0">
                <a:cs typeface="Arial"/>
              </a:rPr>
              <a:t>Hiilihydraattia ja kuitua on vain kasvikunnan tuotteissa. </a:t>
            </a:r>
          </a:p>
          <a:p>
            <a:pPr marL="344170" indent="-344170"/>
            <a:r>
              <a:rPr lang="fi-FI" dirty="0">
                <a:cs typeface="Arial"/>
              </a:rPr>
              <a:t>Hiilihydraatit sisältävät sokeria joka muuttuu energiaksi, liika saanti lihottaa</a:t>
            </a:r>
          </a:p>
        </p:txBody>
      </p:sp>
    </p:spTree>
    <p:extLst>
      <p:ext uri="{BB962C8B-B14F-4D97-AF65-F5344CB8AC3E}">
        <p14:creationId xmlns:p14="http://schemas.microsoft.com/office/powerpoint/2010/main" val="1026226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FDCB1A-690B-4BDC-BB16-6A9ECAB5C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5432044" cy="860400"/>
          </a:xfrm>
        </p:spPr>
        <p:txBody>
          <a:bodyPr anchor="b">
            <a:normAutofit/>
          </a:bodyPr>
          <a:lstStyle/>
          <a:p>
            <a:r>
              <a:rPr lang="fi-FI" dirty="0" err="1">
                <a:ea typeface="Source Sans Pro Light"/>
              </a:rPr>
              <a:t>Prebiootit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FF040B-9256-46BB-BFB6-AE1A4F3C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11" y="1632273"/>
            <a:ext cx="5432044" cy="4006800"/>
          </a:xfrm>
        </p:spPr>
        <p:txBody>
          <a:bodyPr vert="horz" lIns="0" tIns="0" rIns="91440" bIns="0" rtlCol="0">
            <a:normAutofit/>
          </a:bodyPr>
          <a:lstStyle/>
          <a:p>
            <a:pPr marL="449580" indent="-447675"/>
            <a:r>
              <a:rPr lang="fi-FI" sz="1800" dirty="0" err="1">
                <a:ea typeface="+mn-lt"/>
                <a:cs typeface="+mn-lt"/>
              </a:rPr>
              <a:t>Prebiootit</a:t>
            </a:r>
            <a:r>
              <a:rPr lang="fi-FI" sz="1800" dirty="0">
                <a:ea typeface="+mn-lt"/>
                <a:cs typeface="+mn-lt"/>
              </a:rPr>
              <a:t> on tärkeitä ruoansulatusjärjestelmän terveyden ja ravintoaineiden imeytymisen kannalta </a:t>
            </a:r>
          </a:p>
          <a:p>
            <a:pPr marL="449580" indent="-447675"/>
            <a:r>
              <a:rPr lang="fi-FI" sz="1800" dirty="0">
                <a:ea typeface="+mn-lt"/>
                <a:cs typeface="+mn-lt"/>
              </a:rPr>
              <a:t>Ne edistävät vatsan hyödyllisten bakteerien kehitystä, mikä vaikuttaa kissan ruoansulatuskanavan terveyteen. Ne sisältävät tärkeitä ravintoaineita jotka vaikuttavat ruuansulatuskanavan mikroflooraan</a:t>
            </a:r>
          </a:p>
          <a:p>
            <a:pPr marL="449580" indent="-447675"/>
            <a:endParaRPr lang="fi-FI">
              <a:ea typeface="Source Sans Pro"/>
            </a:endParaRPr>
          </a:p>
          <a:p>
            <a:pPr marL="449580" indent="-447675"/>
            <a:endParaRPr lang="fi-FI">
              <a:ea typeface="Source Sans Pro"/>
            </a:endParaRPr>
          </a:p>
        </p:txBody>
      </p:sp>
      <p:pic>
        <p:nvPicPr>
          <p:cNvPr id="4" name="Kuva 4" descr="Kuva, joka sisältää kohteen kissa, valkoinen, kesykissa, juominen&#10;&#10;Kuvaus luotu automaattisesti">
            <a:extLst>
              <a:ext uri="{FF2B5EF4-FFF2-40B4-BE49-F238E27FC236}">
                <a16:creationId xmlns:a16="http://schemas.microsoft.com/office/drawing/2014/main" id="{5D06C00E-591E-497D-857E-3B3A9E57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08" y="1285949"/>
            <a:ext cx="5441280" cy="383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8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A9800-537A-400C-A9F6-CBD3E32A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0532" cy="986400"/>
          </a:xfrm>
        </p:spPr>
        <p:txBody>
          <a:bodyPr anchor="b">
            <a:normAutofit/>
          </a:bodyPr>
          <a:lstStyle/>
          <a:p>
            <a:r>
              <a:rPr lang="fi-FI" sz="6400" dirty="0">
                <a:ea typeface="Source Sans Pro Light"/>
              </a:rPr>
              <a:t>Ruokinta</a:t>
            </a:r>
            <a:endParaRPr lang="fi-FI" sz="64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8172643-7A55-4C7C-A2B1-A7DB085A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800" y="1944000"/>
            <a:ext cx="7380000" cy="4006800"/>
          </a:xfrm>
        </p:spPr>
        <p:txBody>
          <a:bodyPr vert="horz" wrap="square" lIns="0" tIns="0" rIns="91440" bIns="0" rtlCol="0" anchor="t">
            <a:normAutofit lnSpcReduction="10000"/>
          </a:bodyPr>
          <a:lstStyle/>
          <a:p>
            <a:pPr marL="1905" indent="0">
              <a:buNone/>
            </a:pPr>
            <a:endParaRPr lang="en-US" dirty="0">
              <a:solidFill>
                <a:srgbClr val="E2E4E8">
                  <a:alpha val="55000"/>
                </a:srgbClr>
              </a:solidFill>
              <a:ea typeface="Source Sans Pro"/>
              <a:cs typeface="Arial"/>
            </a:endParaRPr>
          </a:p>
          <a:p>
            <a:pPr marL="449580" indent="-447675"/>
            <a:r>
              <a:rPr lang="en-US" dirty="0">
                <a:solidFill>
                  <a:srgbClr val="E2E4E8"/>
                </a:solidFill>
                <a:ea typeface="Source Sans Pro"/>
              </a:rPr>
              <a:t>Kissa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syö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pieniä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annoksia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,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useita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kertoja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päivässä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.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Luonnossa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saalistuskäyttäytyminen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on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voimakasta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ja se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mielellään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saalistaa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ja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tappaa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vaikka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ei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söisikään</a:t>
            </a:r>
            <a:endParaRPr lang="en-US" dirty="0" err="1">
              <a:solidFill>
                <a:srgbClr val="E2E4E8">
                  <a:alpha val="55000"/>
                </a:srgbClr>
              </a:solidFill>
              <a:ea typeface="Source Sans Pro"/>
            </a:endParaRPr>
          </a:p>
          <a:p>
            <a:pPr marL="449580" indent="-447675"/>
            <a:r>
              <a:rPr lang="en-US" dirty="0" err="1">
                <a:solidFill>
                  <a:srgbClr val="E2E4E8"/>
                </a:solidFill>
                <a:ea typeface="Source Sans Pro"/>
              </a:rPr>
              <a:t>Kissan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makuaisti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on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heikko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,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mutta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tuoksu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ja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suutuntuma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tärkeitä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. Kissa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tykkää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että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saa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pureskella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ruokaansa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.</a:t>
            </a:r>
            <a:endParaRPr lang="en-US" dirty="0" err="1">
              <a:solidFill>
                <a:srgbClr val="E2E4E8">
                  <a:alpha val="55000"/>
                </a:srgbClr>
              </a:solidFill>
              <a:ea typeface="Source Sans Pro"/>
            </a:endParaRPr>
          </a:p>
          <a:p>
            <a:pPr marL="449580" indent="-447675"/>
            <a:r>
              <a:rPr lang="en-US" dirty="0" err="1">
                <a:solidFill>
                  <a:srgbClr val="E2E4E8"/>
                </a:solidFill>
                <a:ea typeface="Source Sans Pro"/>
              </a:rPr>
              <a:t>Kissan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hyvälaatuinen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ravinto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tulee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täyttää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ravintoarvolliset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tarpeet</a:t>
            </a:r>
            <a:endParaRPr lang="en-US" dirty="0" err="1">
              <a:solidFill>
                <a:srgbClr val="E2E4E8">
                  <a:alpha val="55000"/>
                </a:srgbClr>
              </a:solidFill>
              <a:ea typeface="Source Sans Pro"/>
            </a:endParaRPr>
          </a:p>
          <a:p>
            <a:pPr marL="449580" indent="-447675"/>
            <a:r>
              <a:rPr lang="en-US" dirty="0" err="1">
                <a:solidFill>
                  <a:srgbClr val="E2E4E8"/>
                </a:solidFill>
                <a:ea typeface="Source Sans Pro"/>
              </a:rPr>
              <a:t>Täysravinto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,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täydennysravinto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vai</a:t>
            </a:r>
            <a:r>
              <a:rPr lang="en-US" dirty="0">
                <a:solidFill>
                  <a:srgbClr val="E2E4E8"/>
                </a:solidFill>
                <a:ea typeface="Source Sans Pro"/>
              </a:rPr>
              <a:t> </a:t>
            </a:r>
            <a:r>
              <a:rPr lang="en-US" dirty="0" err="1">
                <a:solidFill>
                  <a:srgbClr val="E2E4E8"/>
                </a:solidFill>
                <a:ea typeface="Source Sans Pro"/>
              </a:rPr>
              <a:t>raakaruokinta</a:t>
            </a:r>
            <a:endParaRPr lang="en-US" dirty="0" err="1">
              <a:solidFill>
                <a:srgbClr val="E2E4E8">
                  <a:alpha val="55000"/>
                </a:srgbClr>
              </a:solidFill>
              <a:ea typeface="Source Sans Pro"/>
            </a:endParaRPr>
          </a:p>
          <a:p>
            <a:pPr marL="449580" indent="-447675"/>
            <a:endParaRPr lang="en-US" dirty="0">
              <a:solidFill>
                <a:srgbClr val="E2E4E8">
                  <a:alpha val="55000"/>
                </a:srgbClr>
              </a:solidFill>
              <a:ea typeface="Source Sans Pro"/>
            </a:endParaRPr>
          </a:p>
          <a:p>
            <a:pPr marL="1905" indent="0">
              <a:buNone/>
            </a:pPr>
            <a:endParaRPr lang="en-US" dirty="0">
              <a:solidFill>
                <a:srgbClr val="E2E4E8">
                  <a:alpha val="55000"/>
                </a:srgbClr>
              </a:solidFill>
              <a:ea typeface="Source Sans Pro"/>
            </a:endParaRPr>
          </a:p>
          <a:p>
            <a:pPr marL="449580" indent="-447675"/>
            <a:endParaRPr lang="en-US" dirty="0">
              <a:solidFill>
                <a:srgbClr val="E2E4E8">
                  <a:alpha val="55000"/>
                </a:srgbClr>
              </a:solidFill>
              <a:ea typeface="Source Sans Pro"/>
            </a:endParaRPr>
          </a:p>
        </p:txBody>
      </p:sp>
      <p:pic>
        <p:nvPicPr>
          <p:cNvPr id="4" name="Kuva 4" descr="Surullinen harmaa kissa">
            <a:extLst>
              <a:ext uri="{FF2B5EF4-FFF2-40B4-BE49-F238E27FC236}">
                <a16:creationId xmlns:a16="http://schemas.microsoft.com/office/drawing/2014/main" id="{4C6B5102-6F5D-4F85-A121-312114809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75" r="9628" b="-2"/>
          <a:stretch/>
        </p:blipFill>
        <p:spPr>
          <a:xfrm>
            <a:off x="450000" y="2059200"/>
            <a:ext cx="3492000" cy="38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8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8B8BFF-ABC6-4302-9767-D2ADEE381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431FD-989C-4F7B-9EF1-BDED51AED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FFF3F7-4395-4F19-BC12-8940796BE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5906" y="0"/>
            <a:ext cx="10906093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C80A1B-BB31-48A0-B76D-40C611716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81" y="808056"/>
            <a:ext cx="8006760" cy="1518934"/>
          </a:xfrm>
        </p:spPr>
        <p:txBody>
          <a:bodyPr anchor="t">
            <a:normAutofit/>
          </a:bodyPr>
          <a:lstStyle/>
          <a:p>
            <a:pPr algn="l"/>
            <a:r>
              <a:rPr lang="fi-FI" sz="5000">
                <a:solidFill>
                  <a:schemeClr val="tx2"/>
                </a:solidFill>
                <a:ea typeface="Source Sans Pro Light"/>
              </a:rPr>
              <a:t>Ravinnon raaka-aineet</a:t>
            </a:r>
            <a:endParaRPr lang="fi-FI" sz="5000">
              <a:solidFill>
                <a:schemeClr val="tx2"/>
              </a:solidFill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BFD2628-8E1E-4A9C-8CC0-A0433268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09734" y="808056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8E7697-2B08-4E42-A782-C54498AF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080" y="2547708"/>
            <a:ext cx="8006760" cy="3502235"/>
          </a:xfrm>
        </p:spPr>
        <p:txBody>
          <a:bodyPr vert="horz" lIns="0" tIns="0" rIns="91440" bIns="0" rtlCol="0" anchor="ctr">
            <a:normAutofit/>
          </a:bodyPr>
          <a:lstStyle/>
          <a:p>
            <a:pPr marL="449580" indent="-447675">
              <a:lnSpc>
                <a:spcPct val="110000"/>
              </a:lnSpc>
            </a:pPr>
            <a:r>
              <a:rPr lang="fi-FI" sz="1400">
                <a:solidFill>
                  <a:schemeClr val="tx2"/>
                </a:solidFill>
                <a:ea typeface="Source Sans Pro"/>
              </a:rPr>
              <a:t>Lihaa raakana esim. naudan suikaleet, kanan kaulat, kanan siivet, jauheliha. Sekä sisäelimet kuten sydäntä ja muita sisäelimiä esim. Maksa, on hyvä A-vitamiinin lähde sekä sydän on erinomainen tauriinin lähde.</a:t>
            </a:r>
          </a:p>
          <a:p>
            <a:pPr marL="449580" indent="-447675">
              <a:lnSpc>
                <a:spcPct val="110000"/>
              </a:lnSpc>
            </a:pPr>
            <a:r>
              <a:rPr lang="fi-FI" sz="1400">
                <a:solidFill>
                  <a:schemeClr val="tx2"/>
                </a:solidFill>
                <a:ea typeface="Source Sans Pro"/>
              </a:rPr>
              <a:t>Jos syöttää valmisruokia, kannattaa tutustua tuoteselosteeseen ja ostaa mahdollisimman laadukkaita tuotteita</a:t>
            </a:r>
          </a:p>
          <a:p>
            <a:pPr marL="449580" indent="-447675">
              <a:lnSpc>
                <a:spcPct val="110000"/>
              </a:lnSpc>
            </a:pPr>
            <a:r>
              <a:rPr lang="fi-FI" sz="1400">
                <a:solidFill>
                  <a:schemeClr val="tx2"/>
                </a:solidFill>
                <a:ea typeface="Source Sans Pro"/>
              </a:rPr>
              <a:t>Monet täydentävät esim. Laadukasta kuivaruokaa raakaruokinnalla. Näin varmistetaan monipuolisuus.</a:t>
            </a:r>
          </a:p>
          <a:p>
            <a:pPr marL="449580" indent="-447675">
              <a:lnSpc>
                <a:spcPct val="110000"/>
              </a:lnSpc>
            </a:pPr>
            <a:r>
              <a:rPr lang="fi-FI" sz="1400">
                <a:solidFill>
                  <a:schemeClr val="tx2"/>
                </a:solidFill>
                <a:ea typeface="Source Sans Pro"/>
              </a:rPr>
              <a:t>Kalaa voi antaa noin kerran viikossa. Tuoreesta järvikalasta saa herkästi matoja joten kalat on hyvä keittää.</a:t>
            </a:r>
          </a:p>
          <a:p>
            <a:pPr marL="449580" indent="-447675">
              <a:lnSpc>
                <a:spcPct val="110000"/>
              </a:lnSpc>
            </a:pPr>
            <a:r>
              <a:rPr lang="fi-FI" sz="1400">
                <a:solidFill>
                  <a:schemeClr val="tx2"/>
                </a:solidFill>
                <a:ea typeface="Source Sans Pro"/>
              </a:rPr>
              <a:t>Vesi on tärkeää vaikka kissa janon tunne on yleensä heikko. Hiiriä syövät kissat saavat hiirestä 70-80%. Raikasta vettä pitää olla aina saatavilla. 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DAE048-BF8A-4A95-8DBC-D3A926B94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71960" y="0"/>
            <a:ext cx="32004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2594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Madison</vt:lpstr>
      <vt:lpstr>Kissan </vt:lpstr>
      <vt:lpstr>Kissan luonnollinen ruokailu</vt:lpstr>
      <vt:lpstr>Ruuansulatusjärjestelmä</vt:lpstr>
      <vt:lpstr>Proteiini</vt:lpstr>
      <vt:lpstr>Rasvat ja kuitu </vt:lpstr>
      <vt:lpstr> Hiilihydraatit ja kuitu</vt:lpstr>
      <vt:lpstr>Prebiootit</vt:lpstr>
      <vt:lpstr>Ruokinta</vt:lpstr>
      <vt:lpstr>Ravinnon raaka-aineet</vt:lpstr>
      <vt:lpstr>RUOKINTA eri elämänvaiheissa</vt:lpstr>
      <vt:lpstr>Vääränlaisen ruokinnan aiheuttamia terveysongelmia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650</cp:revision>
  <dcterms:created xsi:type="dcterms:W3CDTF">2021-03-12T11:29:46Z</dcterms:created>
  <dcterms:modified xsi:type="dcterms:W3CDTF">2022-05-02T09:38:40Z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a9c32a-bfae-405a-8b24-7b98e9ab8c95_Enabled">
    <vt:lpwstr>True</vt:lpwstr>
  </property>
  <property fmtid="{D5CDD505-2E9C-101B-9397-08002B2CF9AE}" pid="3" name="MSIP_Label_1da9c32a-bfae-405a-8b24-7b98e9ab8c95_SiteId">
    <vt:lpwstr>d9b5edb3-7859-4978-89c3-cadf9e5176b7</vt:lpwstr>
  </property>
  <property fmtid="{D5CDD505-2E9C-101B-9397-08002B2CF9AE}" pid="4" name="MSIP_Label_1da9c32a-bfae-405a-8b24-7b98e9ab8c95_ActionId">
    <vt:lpwstr>615f6205-6921-4d45-9b08-12d67081df74</vt:lpwstr>
  </property>
  <property fmtid="{D5CDD505-2E9C-101B-9397-08002B2CF9AE}" pid="5" name="MSIP_Label_1da9c32a-bfae-405a-8b24-7b98e9ab8c95_Method">
    <vt:lpwstr>Standard</vt:lpwstr>
  </property>
  <property fmtid="{D5CDD505-2E9C-101B-9397-08002B2CF9AE}" pid="6" name="MSIP_Label_1da9c32a-bfae-405a-8b24-7b98e9ab8c95_SetDate">
    <vt:lpwstr>2021-03-12T11:29:59Z</vt:lpwstr>
  </property>
  <property fmtid="{D5CDD505-2E9C-101B-9397-08002B2CF9AE}" pid="7" name="MSIP_Label_1da9c32a-bfae-405a-8b24-7b98e9ab8c95_Name">
    <vt:lpwstr>Poke oletus</vt:lpwstr>
  </property>
  <property fmtid="{D5CDD505-2E9C-101B-9397-08002B2CF9AE}" pid="8" name="MSIP_Label_1da9c32a-bfae-405a-8b24-7b98e9ab8c95_ContentBits">
    <vt:lpwstr>0</vt:lpwstr>
  </property>
</Properties>
</file>