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9C8AAC-C8AE-41CC-86A1-D7A8F03502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Infinitiivin käyttö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4B80C2C-2D0A-477C-8F7C-40CA5AF5AE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91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009961-E003-47DB-A110-66A9D012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Infinitiivin tunnus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81EBCB-CD74-47BB-BC17-760EBC69D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Infinitiivillä tarkoitetaan verbin perusmuotoa (</a:t>
            </a:r>
            <a:r>
              <a:rPr lang="fi-FI" sz="2000" dirty="0" err="1"/>
              <a:t>sehen</a:t>
            </a:r>
            <a:r>
              <a:rPr lang="fi-FI" sz="2000" dirty="0"/>
              <a:t>, </a:t>
            </a:r>
            <a:r>
              <a:rPr lang="fi-FI" sz="2000" dirty="0" err="1"/>
              <a:t>hören</a:t>
            </a:r>
            <a:r>
              <a:rPr lang="fi-FI" sz="2000" dirty="0"/>
              <a:t>, </a:t>
            </a:r>
            <a:r>
              <a:rPr lang="fi-FI" sz="2000" dirty="0" err="1"/>
              <a:t>singen</a:t>
            </a:r>
            <a:r>
              <a:rPr lang="fi-FI" sz="2000" dirty="0"/>
              <a:t>…)</a:t>
            </a:r>
          </a:p>
          <a:p>
            <a:r>
              <a:rPr lang="fi-FI" sz="2000" dirty="0"/>
              <a:t>Useissa kielissä infinitiivin edellä käytetään tiettyä partikkelia merkitsemään infinitiiviä</a:t>
            </a:r>
          </a:p>
          <a:p>
            <a:pPr lvl="1"/>
            <a:r>
              <a:rPr lang="fi-FI" sz="1800" dirty="0" err="1"/>
              <a:t>She</a:t>
            </a:r>
            <a:r>
              <a:rPr lang="fi-FI" sz="1800" dirty="0"/>
              <a:t> </a:t>
            </a:r>
            <a:r>
              <a:rPr lang="fi-FI" sz="1800" dirty="0" err="1"/>
              <a:t>needs</a:t>
            </a:r>
            <a:r>
              <a:rPr lang="fi-FI" sz="1800" dirty="0"/>
              <a:t> </a:t>
            </a:r>
            <a:r>
              <a:rPr lang="fi-FI" sz="1800" b="1" dirty="0"/>
              <a:t>to</a:t>
            </a:r>
            <a:r>
              <a:rPr lang="fi-FI" sz="1800" dirty="0"/>
              <a:t> </a:t>
            </a:r>
            <a:r>
              <a:rPr lang="fi-FI" sz="1800" dirty="0" err="1"/>
              <a:t>call</a:t>
            </a:r>
            <a:r>
              <a:rPr lang="fi-FI" sz="1800" dirty="0"/>
              <a:t> me </a:t>
            </a:r>
            <a:r>
              <a:rPr lang="fi-FI" sz="1800" dirty="0" err="1"/>
              <a:t>immediately</a:t>
            </a:r>
            <a:r>
              <a:rPr lang="fi-FI" sz="1800" dirty="0"/>
              <a:t>. </a:t>
            </a:r>
          </a:p>
          <a:p>
            <a:pPr lvl="1"/>
            <a:r>
              <a:rPr lang="fi-FI" sz="1800" dirty="0" err="1"/>
              <a:t>Har</a:t>
            </a:r>
            <a:r>
              <a:rPr lang="fi-FI" sz="1800" dirty="0"/>
              <a:t> du </a:t>
            </a:r>
            <a:r>
              <a:rPr lang="fi-FI" sz="1800" dirty="0" err="1"/>
              <a:t>tid</a:t>
            </a:r>
            <a:r>
              <a:rPr lang="fi-FI" sz="1800" dirty="0"/>
              <a:t> </a:t>
            </a:r>
            <a:r>
              <a:rPr lang="fi-FI" sz="1800" b="1" dirty="0" err="1"/>
              <a:t>att</a:t>
            </a:r>
            <a:r>
              <a:rPr lang="fi-FI" sz="1800" dirty="0"/>
              <a:t> </a:t>
            </a:r>
            <a:r>
              <a:rPr lang="fi-FI" sz="1800" dirty="0" err="1"/>
              <a:t>komma</a:t>
            </a:r>
            <a:r>
              <a:rPr lang="fi-FI" sz="1800" dirty="0"/>
              <a:t> </a:t>
            </a:r>
            <a:r>
              <a:rPr lang="fi-FI" sz="1800" dirty="0" err="1"/>
              <a:t>med</a:t>
            </a:r>
            <a:r>
              <a:rPr lang="fi-FI" sz="1800" dirty="0"/>
              <a:t> </a:t>
            </a:r>
            <a:r>
              <a:rPr lang="fi-FI" sz="1800" dirty="0" err="1"/>
              <a:t>mig</a:t>
            </a:r>
            <a:r>
              <a:rPr lang="fi-FI" sz="1800" dirty="0"/>
              <a:t>?</a:t>
            </a:r>
          </a:p>
          <a:p>
            <a:pPr lvl="1"/>
            <a:r>
              <a:rPr lang="fi-FI" sz="1800" dirty="0" err="1"/>
              <a:t>Jeg</a:t>
            </a:r>
            <a:r>
              <a:rPr lang="fi-FI" sz="1800" dirty="0"/>
              <a:t> </a:t>
            </a:r>
            <a:r>
              <a:rPr lang="fi-FI" sz="1800" dirty="0" err="1"/>
              <a:t>liker</a:t>
            </a:r>
            <a:r>
              <a:rPr lang="fi-FI" sz="1800" dirty="0"/>
              <a:t> </a:t>
            </a:r>
            <a:r>
              <a:rPr lang="fi-FI" sz="1800" b="1" dirty="0"/>
              <a:t>å</a:t>
            </a:r>
            <a:r>
              <a:rPr lang="fi-FI" sz="1800" dirty="0"/>
              <a:t> </a:t>
            </a:r>
            <a:r>
              <a:rPr lang="fi-FI" sz="1800" dirty="0" err="1"/>
              <a:t>spise</a:t>
            </a:r>
            <a:r>
              <a:rPr lang="fi-FI" sz="1800" dirty="0"/>
              <a:t> </a:t>
            </a:r>
            <a:r>
              <a:rPr lang="fi-FI" sz="1800" dirty="0" err="1"/>
              <a:t>pølser</a:t>
            </a:r>
            <a:r>
              <a:rPr lang="fi-FI" sz="1800" dirty="0"/>
              <a:t>.</a:t>
            </a:r>
          </a:p>
          <a:p>
            <a:pPr lvl="1"/>
            <a:endParaRPr lang="fi-FI" sz="1800" dirty="0"/>
          </a:p>
          <a:p>
            <a:r>
              <a:rPr lang="fi-FI" sz="2000" dirty="0"/>
              <a:t>Mitä partikkelia käytetään saksan kielessä?</a:t>
            </a:r>
          </a:p>
          <a:p>
            <a:pPr lvl="1"/>
            <a:r>
              <a:rPr lang="fi-FI" sz="1800" b="1" dirty="0" err="1"/>
              <a:t>Zu</a:t>
            </a:r>
            <a:endParaRPr lang="fi-FI" sz="1800" b="1" dirty="0"/>
          </a:p>
          <a:p>
            <a:pPr lvl="1"/>
            <a:r>
              <a:rPr lang="fi-FI" sz="1800" dirty="0"/>
              <a:t>Es </a:t>
            </a:r>
            <a:r>
              <a:rPr lang="fi-FI" sz="1800" dirty="0" err="1"/>
              <a:t>ist</a:t>
            </a:r>
            <a:r>
              <a:rPr lang="fi-FI" sz="1800" dirty="0"/>
              <a:t> </a:t>
            </a:r>
            <a:r>
              <a:rPr lang="fi-FI" sz="1800" dirty="0" err="1"/>
              <a:t>sehr</a:t>
            </a:r>
            <a:r>
              <a:rPr lang="fi-FI" sz="1800" dirty="0"/>
              <a:t> </a:t>
            </a:r>
            <a:r>
              <a:rPr lang="fi-FI" sz="1800" dirty="0" err="1"/>
              <a:t>wichtig</a:t>
            </a:r>
            <a:r>
              <a:rPr lang="fi-FI" sz="1800" dirty="0"/>
              <a:t>, </a:t>
            </a:r>
            <a:r>
              <a:rPr lang="fi-FI" sz="1800" dirty="0" err="1"/>
              <a:t>Hausaufgaben</a:t>
            </a:r>
            <a:r>
              <a:rPr lang="fi-FI" sz="1800" dirty="0"/>
              <a:t> </a:t>
            </a:r>
            <a:r>
              <a:rPr lang="fi-FI" sz="1800" b="1" dirty="0" err="1"/>
              <a:t>zu</a:t>
            </a:r>
            <a:r>
              <a:rPr lang="fi-FI" sz="1800" dirty="0"/>
              <a:t> </a:t>
            </a:r>
            <a:r>
              <a:rPr lang="fi-FI" sz="1800" dirty="0" err="1"/>
              <a:t>machen</a:t>
            </a:r>
            <a:r>
              <a:rPr lang="fi-FI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880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BAC4BD-2F99-4200-BA8D-7CBB37541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Infinitiivin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95FB10-9A31-41E2-875C-973347B1A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Yleisesti ottaen perusmuodon edessä on </a:t>
            </a:r>
            <a:r>
              <a:rPr lang="fi-FI" dirty="0" err="1"/>
              <a:t>zu</a:t>
            </a:r>
            <a:endParaRPr lang="fi-FI" dirty="0"/>
          </a:p>
          <a:p>
            <a:pPr lvl="1"/>
            <a:r>
              <a:rPr lang="fi-FI" dirty="0" err="1"/>
              <a:t>Jetzt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 </a:t>
            </a:r>
            <a:r>
              <a:rPr lang="fi-FI" dirty="0" err="1"/>
              <a:t>sie</a:t>
            </a:r>
            <a:r>
              <a:rPr lang="fi-FI" dirty="0"/>
              <a:t> Zeit, </a:t>
            </a:r>
            <a:r>
              <a:rPr lang="fi-FI" dirty="0" err="1"/>
              <a:t>mit</a:t>
            </a:r>
            <a:r>
              <a:rPr lang="fi-FI" dirty="0"/>
              <a:t> </a:t>
            </a:r>
            <a:r>
              <a:rPr lang="fi-FI" dirty="0" err="1"/>
              <a:t>uns</a:t>
            </a:r>
            <a:r>
              <a:rPr lang="fi-FI" dirty="0"/>
              <a:t> </a:t>
            </a:r>
            <a:r>
              <a:rPr lang="fi-FI" dirty="0" err="1"/>
              <a:t>über</a:t>
            </a:r>
            <a:r>
              <a:rPr lang="fi-FI" dirty="0"/>
              <a:t> </a:t>
            </a:r>
            <a:r>
              <a:rPr lang="fi-FI" dirty="0" err="1"/>
              <a:t>ihre</a:t>
            </a:r>
            <a:r>
              <a:rPr lang="fi-FI" dirty="0"/>
              <a:t> </a:t>
            </a:r>
            <a:r>
              <a:rPr lang="fi-FI" dirty="0" err="1"/>
              <a:t>Arbeit</a:t>
            </a:r>
            <a:r>
              <a:rPr lang="fi-FI" dirty="0"/>
              <a:t> </a:t>
            </a:r>
            <a:r>
              <a:rPr lang="fi-FI" b="1" dirty="0" err="1"/>
              <a:t>zu</a:t>
            </a:r>
            <a:r>
              <a:rPr lang="fi-FI" dirty="0"/>
              <a:t> </a:t>
            </a:r>
            <a:r>
              <a:rPr lang="fi-FI" dirty="0" err="1"/>
              <a:t>plaudern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Im Film </a:t>
            </a:r>
            <a:r>
              <a:rPr lang="fi-FI" dirty="0" err="1"/>
              <a:t>und</a:t>
            </a:r>
            <a:r>
              <a:rPr lang="fi-FI" dirty="0"/>
              <a:t> </a:t>
            </a:r>
            <a:r>
              <a:rPr lang="fi-FI" dirty="0" err="1"/>
              <a:t>Fernsehen</a:t>
            </a:r>
            <a:r>
              <a:rPr lang="fi-FI" dirty="0"/>
              <a:t> </a:t>
            </a:r>
            <a:r>
              <a:rPr lang="fi-FI" dirty="0" err="1"/>
              <a:t>ist</a:t>
            </a:r>
            <a:r>
              <a:rPr lang="fi-FI" dirty="0"/>
              <a:t> es </a:t>
            </a:r>
            <a:r>
              <a:rPr lang="fi-FI" dirty="0" err="1"/>
              <a:t>wichtig</a:t>
            </a:r>
            <a:r>
              <a:rPr lang="fi-FI" dirty="0"/>
              <a:t>, </a:t>
            </a:r>
            <a:r>
              <a:rPr lang="fi-FI" dirty="0" err="1"/>
              <a:t>sehr</a:t>
            </a:r>
            <a:r>
              <a:rPr lang="fi-FI" dirty="0"/>
              <a:t> </a:t>
            </a:r>
            <a:r>
              <a:rPr lang="fi-FI" dirty="0" err="1"/>
              <a:t>reduziert</a:t>
            </a:r>
            <a:r>
              <a:rPr lang="fi-FI" dirty="0"/>
              <a:t> </a:t>
            </a:r>
            <a:r>
              <a:rPr lang="fi-FI" b="1" dirty="0" err="1"/>
              <a:t>zu</a:t>
            </a:r>
            <a:r>
              <a:rPr lang="fi-FI" dirty="0"/>
              <a:t> </a:t>
            </a:r>
            <a:r>
              <a:rPr lang="fi-FI" dirty="0" err="1"/>
              <a:t>spielen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Eriävissä yhdysverbeissä </a:t>
            </a:r>
            <a:r>
              <a:rPr lang="fi-FI" dirty="0" err="1"/>
              <a:t>zu</a:t>
            </a:r>
            <a:r>
              <a:rPr lang="fi-FI" dirty="0"/>
              <a:t> menee osien väliin</a:t>
            </a:r>
          </a:p>
          <a:p>
            <a:pPr lvl="1"/>
            <a:r>
              <a:rPr lang="fi-FI" dirty="0" err="1"/>
              <a:t>Hättest</a:t>
            </a:r>
            <a:r>
              <a:rPr lang="fi-FI" dirty="0"/>
              <a:t> du Zeit, </a:t>
            </a:r>
            <a:r>
              <a:rPr lang="fi-FI" dirty="0" err="1"/>
              <a:t>nach</a:t>
            </a:r>
            <a:r>
              <a:rPr lang="fi-FI" dirty="0"/>
              <a:t> Helsinki </a:t>
            </a:r>
            <a:r>
              <a:rPr lang="fi-FI" dirty="0" err="1"/>
              <a:t>mit</a:t>
            </a:r>
            <a:r>
              <a:rPr lang="fi-FI" b="1" dirty="0" err="1"/>
              <a:t>zu</a:t>
            </a:r>
            <a:r>
              <a:rPr lang="fi-FI" dirty="0" err="1"/>
              <a:t>kommen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8503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B4AAD1-49E9-4A7F-BA08-AE173BC51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Infinitiivi ilman </a:t>
            </a:r>
            <a:r>
              <a:rPr lang="fi-FI" dirty="0" err="1"/>
              <a:t>zu</a:t>
            </a:r>
            <a:r>
              <a:rPr lang="fi-FI" dirty="0"/>
              <a:t>-partikkelia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8F0226-CBBB-4CCE-8150-A968D62B5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lauseessa on modaaliapuverbi (</a:t>
            </a:r>
            <a:r>
              <a:rPr lang="fi-FI" dirty="0" err="1"/>
              <a:t>wollen</a:t>
            </a:r>
            <a:r>
              <a:rPr lang="fi-FI" dirty="0"/>
              <a:t>, </a:t>
            </a:r>
            <a:r>
              <a:rPr lang="fi-FI" dirty="0" err="1"/>
              <a:t>sollen</a:t>
            </a:r>
            <a:r>
              <a:rPr lang="fi-FI" dirty="0"/>
              <a:t>, </a:t>
            </a:r>
            <a:r>
              <a:rPr lang="fi-FI" dirty="0" err="1"/>
              <a:t>mögen</a:t>
            </a:r>
            <a:r>
              <a:rPr lang="fi-FI" dirty="0"/>
              <a:t>, </a:t>
            </a:r>
            <a:r>
              <a:rPr lang="fi-FI" dirty="0" err="1"/>
              <a:t>können</a:t>
            </a:r>
            <a:r>
              <a:rPr lang="fi-FI" dirty="0"/>
              <a:t>, </a:t>
            </a:r>
            <a:r>
              <a:rPr lang="fi-FI" dirty="0" err="1"/>
              <a:t>dürfen</a:t>
            </a:r>
            <a:r>
              <a:rPr lang="fi-FI" dirty="0"/>
              <a:t>, </a:t>
            </a:r>
            <a:r>
              <a:rPr lang="fi-FI" dirty="0" err="1"/>
              <a:t>müssen</a:t>
            </a:r>
            <a:r>
              <a:rPr lang="fi-FI" dirty="0"/>
              <a:t>, </a:t>
            </a:r>
            <a:r>
              <a:rPr lang="fi-FI" dirty="0" err="1"/>
              <a:t>möchte</a:t>
            </a:r>
            <a:r>
              <a:rPr lang="fi-FI" dirty="0"/>
              <a:t>), ei sen jälkeen käytetä </a:t>
            </a:r>
            <a:r>
              <a:rPr lang="fi-FI" dirty="0" err="1"/>
              <a:t>zu</a:t>
            </a:r>
            <a:r>
              <a:rPr lang="fi-FI" dirty="0"/>
              <a:t>-partikkelia!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nach</a:t>
            </a:r>
            <a:r>
              <a:rPr lang="fi-FI" dirty="0"/>
              <a:t> </a:t>
            </a:r>
            <a:r>
              <a:rPr lang="fi-FI" dirty="0" err="1"/>
              <a:t>Spanien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fi-FI" dirty="0" err="1"/>
              <a:t>reisen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kann</a:t>
            </a:r>
            <a:r>
              <a:rPr lang="fi-FI" dirty="0"/>
              <a:t> </a:t>
            </a:r>
            <a:r>
              <a:rPr lang="fi-FI" dirty="0" err="1"/>
              <a:t>nicht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/>
              <a:t>singen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Taipuneiden verbien </a:t>
            </a:r>
            <a:r>
              <a:rPr lang="fi-FI" i="1" dirty="0" err="1"/>
              <a:t>lassen</a:t>
            </a:r>
            <a:r>
              <a:rPr lang="fi-FI" i="1" dirty="0"/>
              <a:t>, </a:t>
            </a:r>
            <a:r>
              <a:rPr lang="fi-FI" i="1" dirty="0" err="1"/>
              <a:t>werden</a:t>
            </a:r>
            <a:r>
              <a:rPr lang="fi-FI" i="1" dirty="0"/>
              <a:t>, </a:t>
            </a:r>
            <a:r>
              <a:rPr lang="fi-FI" i="1" dirty="0" err="1"/>
              <a:t>bleiben</a:t>
            </a:r>
            <a:r>
              <a:rPr lang="fi-FI" i="1" dirty="0"/>
              <a:t>, </a:t>
            </a:r>
            <a:r>
              <a:rPr lang="fi-FI" i="1" dirty="0" err="1"/>
              <a:t>sehen</a:t>
            </a:r>
            <a:r>
              <a:rPr lang="fi-FI" i="1" dirty="0"/>
              <a:t>, </a:t>
            </a:r>
            <a:r>
              <a:rPr lang="fi-FI" i="1" dirty="0" err="1"/>
              <a:t>hören</a:t>
            </a:r>
            <a:r>
              <a:rPr lang="fi-FI" i="1" dirty="0"/>
              <a:t>, </a:t>
            </a:r>
            <a:r>
              <a:rPr lang="fi-FI" i="1" dirty="0" err="1"/>
              <a:t>fühlen</a:t>
            </a:r>
            <a:r>
              <a:rPr lang="fi-FI" i="1" dirty="0"/>
              <a:t>, </a:t>
            </a:r>
            <a:r>
              <a:rPr lang="fi-FI" i="1" dirty="0" err="1"/>
              <a:t>gehen</a:t>
            </a:r>
            <a:r>
              <a:rPr lang="fi-FI" i="1" dirty="0"/>
              <a:t> </a:t>
            </a:r>
            <a:r>
              <a:rPr lang="fi-FI" dirty="0"/>
              <a:t>ja </a:t>
            </a:r>
            <a:r>
              <a:rPr lang="fi-FI" i="1" dirty="0" err="1"/>
              <a:t>kommen</a:t>
            </a:r>
            <a:r>
              <a:rPr lang="fi-FI" i="1" dirty="0"/>
              <a:t> </a:t>
            </a:r>
            <a:r>
              <a:rPr lang="fi-FI" dirty="0"/>
              <a:t>jälkeen </a:t>
            </a:r>
            <a:r>
              <a:rPr lang="fi-FI" dirty="0" err="1"/>
              <a:t>zu</a:t>
            </a:r>
            <a:r>
              <a:rPr lang="fi-FI" dirty="0"/>
              <a:t>-partikkelia ei käytetä!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gehe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/>
              <a:t>schlafen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Alle </a:t>
            </a:r>
            <a:r>
              <a:rPr lang="fi-FI" dirty="0" err="1"/>
              <a:t>lassen</a:t>
            </a:r>
            <a:r>
              <a:rPr lang="fi-FI" dirty="0"/>
              <a:t> </a:t>
            </a:r>
            <a:r>
              <a:rPr lang="fi-FI" dirty="0" err="1"/>
              <a:t>ihn</a:t>
            </a:r>
            <a:r>
              <a:rPr lang="fi-FI" dirty="0"/>
              <a:t> </a:t>
            </a:r>
            <a:r>
              <a:rPr lang="fi-FI" dirty="0" err="1"/>
              <a:t>ruhig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/>
              <a:t>konzentrieren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18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3338D9-8832-49D4-9C3F-82FC6D11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Elikkäs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0E5B0D-E99B-4668-94FE-C9FFA5F0D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Mieti aina, mikä on lauseen taipunut verbi. Jos se on joku äskeisessä diassa esitellyistä verbeistä, </a:t>
            </a:r>
            <a:r>
              <a:rPr lang="fi-FI" dirty="0" err="1"/>
              <a:t>zu</a:t>
            </a:r>
            <a:r>
              <a:rPr lang="fi-FI" dirty="0"/>
              <a:t>-partikkelia ei laiteta </a:t>
            </a:r>
            <a:r>
              <a:rPr lang="fi-FI" dirty="0">
                <a:sym typeface="Wingdings" panose="05000000000000000000" pitchFamily="2" charset="2"/>
              </a:rPr>
              <a:t>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Muissa tapauksissa se tulee perusmuodon eteen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06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92E25C-4197-4049-B47E-18A35A394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Lauseenvastikkeet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68882F-78CD-4223-AB65-F8D125874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78285"/>
          </a:xfrm>
        </p:spPr>
        <p:txBody>
          <a:bodyPr/>
          <a:lstStyle/>
          <a:p>
            <a:r>
              <a:rPr lang="fi-FI" dirty="0"/>
              <a:t>Seuraavat lauseenvastikkeet ilmaistaan </a:t>
            </a:r>
            <a:r>
              <a:rPr lang="fi-FI" dirty="0" err="1"/>
              <a:t>zu</a:t>
            </a:r>
            <a:r>
              <a:rPr lang="fi-FI" dirty="0"/>
              <a:t>-rakenteella</a:t>
            </a:r>
          </a:p>
          <a:p>
            <a:pPr lvl="1"/>
            <a:r>
              <a:rPr lang="fi-FI" dirty="0"/>
              <a:t>Tehdäkseen jotain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 err="1">
                <a:sym typeface="Wingdings" panose="05000000000000000000" pitchFamily="2" charset="2"/>
              </a:rPr>
              <a:t>um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etwas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tun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Tekemättä jotain  </a:t>
            </a:r>
            <a:r>
              <a:rPr lang="fi-FI" b="1" dirty="0" err="1">
                <a:sym typeface="Wingdings" panose="05000000000000000000" pitchFamily="2" charset="2"/>
              </a:rPr>
              <a:t>ohne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etwas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tun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Jonkin tekemisen sijaan  </a:t>
            </a:r>
            <a:r>
              <a:rPr lang="fi-FI" b="1" dirty="0" err="1">
                <a:sym typeface="Wingdings" panose="05000000000000000000" pitchFamily="2" charset="2"/>
              </a:rPr>
              <a:t>anstatt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etwas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tun</a:t>
            </a:r>
            <a:endParaRPr lang="fi-FI" dirty="0">
              <a:sym typeface="Wingdings" panose="05000000000000000000" pitchFamily="2" charset="2"/>
            </a:endParaRP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Lauseenvastikkeita käytetään sivulauseen korvaamiseen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tue </a:t>
            </a:r>
            <a:r>
              <a:rPr lang="fi-FI" dirty="0" err="1">
                <a:sym typeface="Wingdings" panose="05000000000000000000" pitchFamily="2" charset="2"/>
              </a:rPr>
              <a:t>alles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damit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Schauspielerin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werde</a:t>
            </a:r>
            <a:r>
              <a:rPr lang="fi-FI" dirty="0">
                <a:sym typeface="Wingdings" panose="05000000000000000000" pitchFamily="2" charset="2"/>
              </a:rPr>
              <a:t>. (normaali sivulause)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Ich</a:t>
            </a:r>
            <a:r>
              <a:rPr lang="fi-FI" dirty="0">
                <a:sym typeface="Wingdings" panose="05000000000000000000" pitchFamily="2" charset="2"/>
              </a:rPr>
              <a:t> tue </a:t>
            </a:r>
            <a:r>
              <a:rPr lang="fi-FI" dirty="0" err="1">
                <a:sym typeface="Wingdings" panose="05000000000000000000" pitchFamily="2" charset="2"/>
              </a:rPr>
              <a:t>alles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b="1" dirty="0" err="1">
                <a:sym typeface="Wingdings" panose="05000000000000000000" pitchFamily="2" charset="2"/>
              </a:rPr>
              <a:t>um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Schauspielerin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zu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werden</a:t>
            </a:r>
            <a:r>
              <a:rPr lang="fi-FI" dirty="0">
                <a:sym typeface="Wingdings" panose="05000000000000000000" pitchFamily="2" charset="2"/>
              </a:rPr>
              <a:t>. (lauseenvastike)</a:t>
            </a: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pPr lvl="1"/>
            <a:r>
              <a:rPr lang="fi-FI" dirty="0"/>
              <a:t>Teen kaikkeni, jotta tulisin näyttelijäksi. (normaali sivulause)</a:t>
            </a:r>
          </a:p>
          <a:p>
            <a:pPr lvl="1"/>
            <a:r>
              <a:rPr lang="fi-FI" dirty="0"/>
              <a:t>Teen kaikkeni </a:t>
            </a:r>
            <a:r>
              <a:rPr lang="fi-FI" b="1" dirty="0"/>
              <a:t>tullakseni</a:t>
            </a:r>
            <a:r>
              <a:rPr lang="fi-FI" dirty="0"/>
              <a:t> näyttelijäksi. (lauseenvastike)</a:t>
            </a:r>
          </a:p>
        </p:txBody>
      </p:sp>
    </p:spTree>
    <p:extLst>
      <p:ext uri="{BB962C8B-B14F-4D97-AF65-F5344CB8AC3E}">
        <p14:creationId xmlns:p14="http://schemas.microsoft.com/office/powerpoint/2010/main" val="262023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74C5BF-6DC0-49B7-B23B-D67475562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F2695F-62BA-462B-B3AA-D33C89DDE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Puhumisen sijaan </a:t>
            </a:r>
            <a:r>
              <a:rPr lang="fi-FI" dirty="0"/>
              <a:t>hän lauloi.</a:t>
            </a:r>
          </a:p>
          <a:p>
            <a:r>
              <a:rPr lang="fi-FI" b="1" dirty="0" err="1"/>
              <a:t>Anstatt</a:t>
            </a:r>
            <a:r>
              <a:rPr lang="fi-FI" b="1" dirty="0"/>
              <a:t> </a:t>
            </a:r>
            <a:r>
              <a:rPr lang="fi-FI" b="1" dirty="0" err="1"/>
              <a:t>zu</a:t>
            </a:r>
            <a:r>
              <a:rPr lang="fi-FI" b="1" dirty="0"/>
              <a:t> </a:t>
            </a:r>
            <a:r>
              <a:rPr lang="fi-FI" b="1" dirty="0" err="1"/>
              <a:t>sprechen</a:t>
            </a:r>
            <a:r>
              <a:rPr lang="fi-FI" dirty="0"/>
              <a:t>, </a:t>
            </a:r>
            <a:r>
              <a:rPr lang="fi-FI" dirty="0" err="1"/>
              <a:t>sang</a:t>
            </a:r>
            <a:r>
              <a:rPr lang="fi-FI" dirty="0"/>
              <a:t> er.</a:t>
            </a:r>
          </a:p>
          <a:p>
            <a:endParaRPr lang="fi-FI" dirty="0"/>
          </a:p>
          <a:p>
            <a:r>
              <a:rPr lang="fi-FI" dirty="0" err="1"/>
              <a:t>Sie</a:t>
            </a:r>
            <a:r>
              <a:rPr lang="fi-FI" dirty="0"/>
              <a:t> </a:t>
            </a:r>
            <a:r>
              <a:rPr lang="fi-FI" dirty="0" err="1"/>
              <a:t>benutzt</a:t>
            </a:r>
            <a:r>
              <a:rPr lang="fi-FI" dirty="0"/>
              <a:t> </a:t>
            </a:r>
            <a:r>
              <a:rPr lang="fi-FI" dirty="0" err="1"/>
              <a:t>ein</a:t>
            </a:r>
            <a:r>
              <a:rPr lang="fi-FI" dirty="0"/>
              <a:t> </a:t>
            </a:r>
            <a:r>
              <a:rPr lang="fi-FI" dirty="0" err="1"/>
              <a:t>Hörgerät</a:t>
            </a:r>
            <a:r>
              <a:rPr lang="fi-FI" dirty="0"/>
              <a:t>, </a:t>
            </a:r>
            <a:r>
              <a:rPr lang="fi-FI" b="1" dirty="0" err="1"/>
              <a:t>um</a:t>
            </a:r>
            <a:r>
              <a:rPr lang="fi-FI" b="1" dirty="0"/>
              <a:t> </a:t>
            </a:r>
            <a:r>
              <a:rPr lang="fi-FI" b="1" dirty="0" err="1"/>
              <a:t>besser</a:t>
            </a:r>
            <a:r>
              <a:rPr lang="fi-FI" b="1" dirty="0"/>
              <a:t> </a:t>
            </a:r>
            <a:r>
              <a:rPr lang="fi-FI" b="1" dirty="0" err="1"/>
              <a:t>zu</a:t>
            </a:r>
            <a:r>
              <a:rPr lang="fi-FI" b="1" dirty="0"/>
              <a:t> </a:t>
            </a:r>
            <a:r>
              <a:rPr lang="fi-FI" b="1" dirty="0" err="1"/>
              <a:t>hören</a:t>
            </a:r>
            <a:r>
              <a:rPr lang="fi-FI" dirty="0"/>
              <a:t>.</a:t>
            </a:r>
          </a:p>
          <a:p>
            <a:r>
              <a:rPr lang="fi-FI" dirty="0"/>
              <a:t>Hän käyttää kuulolaitetta </a:t>
            </a:r>
            <a:r>
              <a:rPr lang="fi-FI" b="1" dirty="0"/>
              <a:t>kuullakseen paremmin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 sein </a:t>
            </a:r>
            <a:r>
              <a:rPr lang="fi-FI" dirty="0" err="1"/>
              <a:t>Studium</a:t>
            </a:r>
            <a:r>
              <a:rPr lang="fi-FI" dirty="0"/>
              <a:t> </a:t>
            </a:r>
            <a:r>
              <a:rPr lang="fi-FI" dirty="0" err="1"/>
              <a:t>erfolgreich</a:t>
            </a:r>
            <a:r>
              <a:rPr lang="fi-FI" dirty="0"/>
              <a:t> </a:t>
            </a:r>
            <a:r>
              <a:rPr lang="fi-FI" dirty="0" err="1"/>
              <a:t>durchlaufen</a:t>
            </a:r>
            <a:r>
              <a:rPr lang="fi-FI" dirty="0"/>
              <a:t>, </a:t>
            </a:r>
            <a:r>
              <a:rPr lang="fi-FI" b="1" dirty="0" err="1"/>
              <a:t>ohne</a:t>
            </a:r>
            <a:r>
              <a:rPr lang="fi-FI" b="1" dirty="0"/>
              <a:t> </a:t>
            </a:r>
            <a:r>
              <a:rPr lang="fi-FI" b="1" dirty="0" err="1"/>
              <a:t>etwas</a:t>
            </a:r>
            <a:r>
              <a:rPr lang="fi-FI" b="1" dirty="0"/>
              <a:t> </a:t>
            </a:r>
            <a:r>
              <a:rPr lang="fi-FI" b="1" dirty="0" err="1"/>
              <a:t>Sinnvolles</a:t>
            </a:r>
            <a:r>
              <a:rPr lang="fi-FI" b="1" dirty="0"/>
              <a:t> </a:t>
            </a:r>
            <a:r>
              <a:rPr lang="fi-FI" b="1" dirty="0" err="1"/>
              <a:t>zu</a:t>
            </a:r>
            <a:r>
              <a:rPr lang="fi-FI" b="1" dirty="0"/>
              <a:t> </a:t>
            </a:r>
            <a:r>
              <a:rPr lang="fi-FI" b="1" dirty="0" err="1"/>
              <a:t>machen</a:t>
            </a:r>
            <a:r>
              <a:rPr lang="fi-FI" b="1" dirty="0"/>
              <a:t>.</a:t>
            </a:r>
          </a:p>
          <a:p>
            <a:r>
              <a:rPr lang="fi-FI" dirty="0"/>
              <a:t>Hän suoritti opintonsa menestyksellä, </a:t>
            </a:r>
            <a:r>
              <a:rPr lang="fi-FI" b="1" dirty="0"/>
              <a:t>tekemättä mitään järkevää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147657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3051</TotalTime>
  <Words>335</Words>
  <Application>Microsoft Office PowerPoint</Application>
  <PresentationFormat>Laajakuva</PresentationFormat>
  <Paragraphs>51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Kuiskaus</vt:lpstr>
      <vt:lpstr>Infinitiivin käyttö</vt:lpstr>
      <vt:lpstr>Infinitiivin tunnus</vt:lpstr>
      <vt:lpstr>Infinitiivin käyttö</vt:lpstr>
      <vt:lpstr>Infinitiivi ilman zu-partikkelia</vt:lpstr>
      <vt:lpstr>Elikkäs</vt:lpstr>
      <vt:lpstr>Lauseenvastikkeet</vt:lpstr>
      <vt:lpstr>Esimerkkejä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Infinitiivin käyttö</dc:title>
  <dc:creator>Eetu Paananen</dc:creator>
  <cp:lastModifiedBy>Eetu Paananen</cp:lastModifiedBy>
  <cp:revision>9</cp:revision>
  <dcterms:created xsi:type="dcterms:W3CDTF">2023-10-25T05:53:40Z</dcterms:created>
  <dcterms:modified xsi:type="dcterms:W3CDTF">2023-10-27T08:45:01Z</dcterms:modified>
</cp:coreProperties>
</file>