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95" r:id="rId5"/>
    <p:sldMasterId id="2147483660" r:id="rId6"/>
    <p:sldMasterId id="2147483670" r:id="rId7"/>
    <p:sldMasterId id="2147483680" r:id="rId8"/>
    <p:sldMasterId id="2147483690" r:id="rId9"/>
    <p:sldMasterId id="2147483698" r:id="rId10"/>
  </p:sldMasterIdLst>
  <p:notesMasterIdLst>
    <p:notesMasterId r:id="rId17"/>
  </p:notesMasterIdLst>
  <p:sldIdLst>
    <p:sldId id="264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Azo Sans" panose="020B0604020202020204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>
      <p:cViewPr varScale="1">
        <p:scale>
          <a:sx n="62" d="100"/>
          <a:sy n="62" d="100"/>
        </p:scale>
        <p:origin x="7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AD7C25-EBC0-4E89-BE88-F0FFD3BBF5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34BF81D-A59E-4C78-AFD0-62720FFE18F3}">
      <dgm:prSet/>
      <dgm:spPr/>
      <dgm:t>
        <a:bodyPr/>
        <a:lstStyle/>
        <a:p>
          <a:r>
            <a:rPr lang="fi-FI" dirty="0"/>
            <a:t>Suunnittele muutama eri leikki valmiiksi, joita ohjata. Sovi ryhmän kesken rooleista etukäteen: Kuka on äänessä, kuka </a:t>
          </a:r>
          <a:r>
            <a:rPr lang="fi-FI" dirty="0" err="1"/>
            <a:t>roudaa</a:t>
          </a:r>
          <a:r>
            <a:rPr lang="fi-FI" dirty="0"/>
            <a:t> tavarat jne.</a:t>
          </a:r>
          <a:endParaRPr lang="en-US" dirty="0"/>
        </a:p>
      </dgm:t>
    </dgm:pt>
    <dgm:pt modelId="{20A9F6B1-ECBA-4E08-BBE6-49B9D4012E92}" type="parTrans" cxnId="{B9C4C989-1BCE-4605-BF9F-A28A351DE312}">
      <dgm:prSet/>
      <dgm:spPr/>
      <dgm:t>
        <a:bodyPr/>
        <a:lstStyle/>
        <a:p>
          <a:endParaRPr lang="en-US"/>
        </a:p>
      </dgm:t>
    </dgm:pt>
    <dgm:pt modelId="{E16A0674-A888-4524-98F7-A84D8D5D43C2}" type="sibTrans" cxnId="{B9C4C989-1BCE-4605-BF9F-A28A351DE312}">
      <dgm:prSet/>
      <dgm:spPr/>
      <dgm:t>
        <a:bodyPr/>
        <a:lstStyle/>
        <a:p>
          <a:endParaRPr lang="en-US"/>
        </a:p>
      </dgm:t>
    </dgm:pt>
    <dgm:pt modelId="{04FB49B7-8F65-442B-94A2-3471FE210BEB}">
      <dgm:prSet/>
      <dgm:spPr/>
      <dgm:t>
        <a:bodyPr/>
        <a:lstStyle/>
        <a:p>
          <a:r>
            <a:rPr lang="fi-FI" dirty="0"/>
            <a:t>Jos mahdollista -&gt; Ole 5min aiemmin salissa/ulkona tekemässä alkuvalmistelut eli ota tarvittavat välineet esille peliä/leikkiä varten</a:t>
          </a:r>
          <a:endParaRPr lang="en-US" dirty="0"/>
        </a:p>
      </dgm:t>
    </dgm:pt>
    <dgm:pt modelId="{E774FACD-475E-46E1-A8B3-E66EC98510E8}" type="parTrans" cxnId="{1CBF6598-AA1B-4862-931A-674E057ED1D5}">
      <dgm:prSet/>
      <dgm:spPr/>
      <dgm:t>
        <a:bodyPr/>
        <a:lstStyle/>
        <a:p>
          <a:endParaRPr lang="en-US"/>
        </a:p>
      </dgm:t>
    </dgm:pt>
    <dgm:pt modelId="{5D75D5BF-670E-4337-9F3F-C0C10ED59697}" type="sibTrans" cxnId="{1CBF6598-AA1B-4862-931A-674E057ED1D5}">
      <dgm:prSet/>
      <dgm:spPr/>
      <dgm:t>
        <a:bodyPr/>
        <a:lstStyle/>
        <a:p>
          <a:endParaRPr lang="en-US"/>
        </a:p>
      </dgm:t>
    </dgm:pt>
    <dgm:pt modelId="{599A8B8F-7966-4287-BD3A-1B277C819E0F}" type="pres">
      <dgm:prSet presAssocID="{AEAD7C25-EBC0-4E89-BE88-F0FFD3BBF53F}" presName="root" presStyleCnt="0">
        <dgm:presLayoutVars>
          <dgm:dir/>
          <dgm:resizeHandles val="exact"/>
        </dgm:presLayoutVars>
      </dgm:prSet>
      <dgm:spPr/>
    </dgm:pt>
    <dgm:pt modelId="{658167E3-8F97-4491-9F6F-F6C9F49A570E}" type="pres">
      <dgm:prSet presAssocID="{E34BF81D-A59E-4C78-AFD0-62720FFE18F3}" presName="compNode" presStyleCnt="0"/>
      <dgm:spPr/>
    </dgm:pt>
    <dgm:pt modelId="{0F076AB0-8BDD-441B-B67F-9EA2AFD717D3}" type="pres">
      <dgm:prSet presAssocID="{E34BF81D-A59E-4C78-AFD0-62720FFE18F3}" presName="bgRect" presStyleLbl="bgShp" presStyleIdx="0" presStyleCnt="2"/>
      <dgm:spPr/>
    </dgm:pt>
    <dgm:pt modelId="{7B0A3E1F-E2A3-4772-AC28-0A1F9CC1E440}" type="pres">
      <dgm:prSet presAssocID="{E34BF81D-A59E-4C78-AFD0-62720FFE18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67F1B794-34A0-41A9-A9E1-563181CDF2EB}" type="pres">
      <dgm:prSet presAssocID="{E34BF81D-A59E-4C78-AFD0-62720FFE18F3}" presName="spaceRect" presStyleCnt="0"/>
      <dgm:spPr/>
    </dgm:pt>
    <dgm:pt modelId="{0C508A4D-0E2F-44C5-955F-587FA1AA4ED0}" type="pres">
      <dgm:prSet presAssocID="{E34BF81D-A59E-4C78-AFD0-62720FFE18F3}" presName="parTx" presStyleLbl="revTx" presStyleIdx="0" presStyleCnt="2">
        <dgm:presLayoutVars>
          <dgm:chMax val="0"/>
          <dgm:chPref val="0"/>
        </dgm:presLayoutVars>
      </dgm:prSet>
      <dgm:spPr/>
    </dgm:pt>
    <dgm:pt modelId="{5144BC50-DF60-45E7-8122-30C41205355F}" type="pres">
      <dgm:prSet presAssocID="{E16A0674-A888-4524-98F7-A84D8D5D43C2}" presName="sibTrans" presStyleCnt="0"/>
      <dgm:spPr/>
    </dgm:pt>
    <dgm:pt modelId="{C50492E4-302F-4E11-B64E-3D40513B3D49}" type="pres">
      <dgm:prSet presAssocID="{04FB49B7-8F65-442B-94A2-3471FE210BEB}" presName="compNode" presStyleCnt="0"/>
      <dgm:spPr/>
    </dgm:pt>
    <dgm:pt modelId="{D8284AD2-2A9A-48D9-90B6-1F329F395F64}" type="pres">
      <dgm:prSet presAssocID="{04FB49B7-8F65-442B-94A2-3471FE210BEB}" presName="bgRect" presStyleLbl="bgShp" presStyleIdx="1" presStyleCnt="2"/>
      <dgm:spPr/>
    </dgm:pt>
    <dgm:pt modelId="{FBDCFACC-C034-4636-AD9F-699C4AA4CB3C}" type="pres">
      <dgm:prSet presAssocID="{04FB49B7-8F65-442B-94A2-3471FE210BE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äsipaino"/>
        </a:ext>
      </dgm:extLst>
    </dgm:pt>
    <dgm:pt modelId="{76C7846D-E453-426C-BED8-70A410EA54C7}" type="pres">
      <dgm:prSet presAssocID="{04FB49B7-8F65-442B-94A2-3471FE210BEB}" presName="spaceRect" presStyleCnt="0"/>
      <dgm:spPr/>
    </dgm:pt>
    <dgm:pt modelId="{73FCB1FB-3542-49F8-BD46-F0710F9B5D01}" type="pres">
      <dgm:prSet presAssocID="{04FB49B7-8F65-442B-94A2-3471FE210BE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9C4C989-1BCE-4605-BF9F-A28A351DE312}" srcId="{AEAD7C25-EBC0-4E89-BE88-F0FFD3BBF53F}" destId="{E34BF81D-A59E-4C78-AFD0-62720FFE18F3}" srcOrd="0" destOrd="0" parTransId="{20A9F6B1-ECBA-4E08-BBE6-49B9D4012E92}" sibTransId="{E16A0674-A888-4524-98F7-A84D8D5D43C2}"/>
    <dgm:cxn modelId="{1CBF6598-AA1B-4862-931A-674E057ED1D5}" srcId="{AEAD7C25-EBC0-4E89-BE88-F0FFD3BBF53F}" destId="{04FB49B7-8F65-442B-94A2-3471FE210BEB}" srcOrd="1" destOrd="0" parTransId="{E774FACD-475E-46E1-A8B3-E66EC98510E8}" sibTransId="{5D75D5BF-670E-4337-9F3F-C0C10ED59697}"/>
    <dgm:cxn modelId="{FB221DAB-B13E-4D06-A339-AA82A436FE6C}" type="presOf" srcId="{AEAD7C25-EBC0-4E89-BE88-F0FFD3BBF53F}" destId="{599A8B8F-7966-4287-BD3A-1B277C819E0F}" srcOrd="0" destOrd="0" presId="urn:microsoft.com/office/officeart/2018/2/layout/IconVerticalSolidList"/>
    <dgm:cxn modelId="{E180CEB7-4B60-4872-A82A-15B430873BF6}" type="presOf" srcId="{04FB49B7-8F65-442B-94A2-3471FE210BEB}" destId="{73FCB1FB-3542-49F8-BD46-F0710F9B5D01}" srcOrd="0" destOrd="0" presId="urn:microsoft.com/office/officeart/2018/2/layout/IconVerticalSolidList"/>
    <dgm:cxn modelId="{6909A1E5-BF2B-4273-AC01-342D9B5DADEB}" type="presOf" srcId="{E34BF81D-A59E-4C78-AFD0-62720FFE18F3}" destId="{0C508A4D-0E2F-44C5-955F-587FA1AA4ED0}" srcOrd="0" destOrd="0" presId="urn:microsoft.com/office/officeart/2018/2/layout/IconVerticalSolidList"/>
    <dgm:cxn modelId="{94C6EFC1-83DC-40FC-8950-AD8BD2EC277C}" type="presParOf" srcId="{599A8B8F-7966-4287-BD3A-1B277C819E0F}" destId="{658167E3-8F97-4491-9F6F-F6C9F49A570E}" srcOrd="0" destOrd="0" presId="urn:microsoft.com/office/officeart/2018/2/layout/IconVerticalSolidList"/>
    <dgm:cxn modelId="{66A2D3E0-8524-4112-905A-7574BCD7EB13}" type="presParOf" srcId="{658167E3-8F97-4491-9F6F-F6C9F49A570E}" destId="{0F076AB0-8BDD-441B-B67F-9EA2AFD717D3}" srcOrd="0" destOrd="0" presId="urn:microsoft.com/office/officeart/2018/2/layout/IconVerticalSolidList"/>
    <dgm:cxn modelId="{40A73422-4503-4CE0-A04B-22E40CFA4160}" type="presParOf" srcId="{658167E3-8F97-4491-9F6F-F6C9F49A570E}" destId="{7B0A3E1F-E2A3-4772-AC28-0A1F9CC1E440}" srcOrd="1" destOrd="0" presId="urn:microsoft.com/office/officeart/2018/2/layout/IconVerticalSolidList"/>
    <dgm:cxn modelId="{F6CCCA1E-FE75-4595-97A8-D6A5303E4D5C}" type="presParOf" srcId="{658167E3-8F97-4491-9F6F-F6C9F49A570E}" destId="{67F1B794-34A0-41A9-A9E1-563181CDF2EB}" srcOrd="2" destOrd="0" presId="urn:microsoft.com/office/officeart/2018/2/layout/IconVerticalSolidList"/>
    <dgm:cxn modelId="{D6BB37BE-3C52-4317-9DA3-34B04F0E0033}" type="presParOf" srcId="{658167E3-8F97-4491-9F6F-F6C9F49A570E}" destId="{0C508A4D-0E2F-44C5-955F-587FA1AA4ED0}" srcOrd="3" destOrd="0" presId="urn:microsoft.com/office/officeart/2018/2/layout/IconVerticalSolidList"/>
    <dgm:cxn modelId="{9A0DE75A-54BA-4906-AEFD-6FDB2CE789C6}" type="presParOf" srcId="{599A8B8F-7966-4287-BD3A-1B277C819E0F}" destId="{5144BC50-DF60-45E7-8122-30C41205355F}" srcOrd="1" destOrd="0" presId="urn:microsoft.com/office/officeart/2018/2/layout/IconVerticalSolidList"/>
    <dgm:cxn modelId="{E15FAAAE-56E8-4265-B84E-60565061FC9D}" type="presParOf" srcId="{599A8B8F-7966-4287-BD3A-1B277C819E0F}" destId="{C50492E4-302F-4E11-B64E-3D40513B3D49}" srcOrd="2" destOrd="0" presId="urn:microsoft.com/office/officeart/2018/2/layout/IconVerticalSolidList"/>
    <dgm:cxn modelId="{37C2C414-D976-4C09-A880-34ED6B0A06AB}" type="presParOf" srcId="{C50492E4-302F-4E11-B64E-3D40513B3D49}" destId="{D8284AD2-2A9A-48D9-90B6-1F329F395F64}" srcOrd="0" destOrd="0" presId="urn:microsoft.com/office/officeart/2018/2/layout/IconVerticalSolidList"/>
    <dgm:cxn modelId="{647B617A-7CCB-45E9-A503-254EBCD79D99}" type="presParOf" srcId="{C50492E4-302F-4E11-B64E-3D40513B3D49}" destId="{FBDCFACC-C034-4636-AD9F-699C4AA4CB3C}" srcOrd="1" destOrd="0" presId="urn:microsoft.com/office/officeart/2018/2/layout/IconVerticalSolidList"/>
    <dgm:cxn modelId="{311B883F-0F8E-4312-A16E-763B3FB7115D}" type="presParOf" srcId="{C50492E4-302F-4E11-B64E-3D40513B3D49}" destId="{76C7846D-E453-426C-BED8-70A410EA54C7}" srcOrd="2" destOrd="0" presId="urn:microsoft.com/office/officeart/2018/2/layout/IconVerticalSolidList"/>
    <dgm:cxn modelId="{164C71EB-F686-45D3-AD5F-B146E5F5DFCB}" type="presParOf" srcId="{C50492E4-302F-4E11-B64E-3D40513B3D49}" destId="{73FCB1FB-3542-49F8-BD46-F0710F9B5D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76AB0-8BDD-441B-B67F-9EA2AFD717D3}">
      <dsp:nvSpPr>
        <dsp:cNvPr id="0" name=""/>
        <dsp:cNvSpPr/>
      </dsp:nvSpPr>
      <dsp:spPr>
        <a:xfrm>
          <a:off x="0" y="761257"/>
          <a:ext cx="6172199" cy="14053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A3E1F-E2A3-4772-AC28-0A1F9CC1E440}">
      <dsp:nvSpPr>
        <dsp:cNvPr id="0" name=""/>
        <dsp:cNvSpPr/>
      </dsp:nvSpPr>
      <dsp:spPr>
        <a:xfrm>
          <a:off x="425132" y="1077471"/>
          <a:ext cx="772968" cy="7729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08A4D-0E2F-44C5-955F-587FA1AA4ED0}">
      <dsp:nvSpPr>
        <dsp:cNvPr id="0" name=""/>
        <dsp:cNvSpPr/>
      </dsp:nvSpPr>
      <dsp:spPr>
        <a:xfrm>
          <a:off x="1623234" y="761257"/>
          <a:ext cx="4548965" cy="140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38" tIns="148738" rIns="148738" bIns="14873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Suunnittele muutama eri leikki valmiiksi, joita ohjata. Sovi ryhmän kesken rooleista etukäteen: Kuka on äänessä, kuka </a:t>
          </a:r>
          <a:r>
            <a:rPr lang="fi-FI" sz="1800" kern="1200" dirty="0" err="1"/>
            <a:t>roudaa</a:t>
          </a:r>
          <a:r>
            <a:rPr lang="fi-FI" sz="1800" kern="1200" dirty="0"/>
            <a:t> tavarat jne.</a:t>
          </a:r>
          <a:endParaRPr lang="en-US" sz="1800" kern="1200" dirty="0"/>
        </a:p>
      </dsp:txBody>
      <dsp:txXfrm>
        <a:off x="1623234" y="761257"/>
        <a:ext cx="4548965" cy="1405397"/>
      </dsp:txXfrm>
    </dsp:sp>
    <dsp:sp modelId="{D8284AD2-2A9A-48D9-90B6-1F329F395F64}">
      <dsp:nvSpPr>
        <dsp:cNvPr id="0" name=""/>
        <dsp:cNvSpPr/>
      </dsp:nvSpPr>
      <dsp:spPr>
        <a:xfrm>
          <a:off x="0" y="2518004"/>
          <a:ext cx="6172199" cy="14053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CFACC-C034-4636-AD9F-699C4AA4CB3C}">
      <dsp:nvSpPr>
        <dsp:cNvPr id="0" name=""/>
        <dsp:cNvSpPr/>
      </dsp:nvSpPr>
      <dsp:spPr>
        <a:xfrm>
          <a:off x="425132" y="2834218"/>
          <a:ext cx="772968" cy="7729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CB1FB-3542-49F8-BD46-F0710F9B5D01}">
      <dsp:nvSpPr>
        <dsp:cNvPr id="0" name=""/>
        <dsp:cNvSpPr/>
      </dsp:nvSpPr>
      <dsp:spPr>
        <a:xfrm>
          <a:off x="1623234" y="2518004"/>
          <a:ext cx="4548965" cy="140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38" tIns="148738" rIns="148738" bIns="14873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Jos mahdollista -&gt; Ole 5min aiemmin salissa/ulkona tekemässä alkuvalmistelut eli ota tarvittavat välineet esille peliä/leikkiä varten</a:t>
          </a:r>
          <a:endParaRPr lang="en-US" sz="1800" kern="1200" dirty="0"/>
        </a:p>
      </dsp:txBody>
      <dsp:txXfrm>
        <a:off x="1623234" y="2518004"/>
        <a:ext cx="4548965" cy="1405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BCF4-8102-7D44-977E-2C3B924F66D3}" type="datetimeFigureOut">
              <a:t>2.7.2025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FB66D-96A4-1945-8D4D-E424BA7F9AF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89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C468843-3D57-EAE7-2CE0-B32930AF5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2123" y="2929328"/>
            <a:ext cx="8787754" cy="9294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C465DB-B9FB-BBA4-9527-145FB4A04E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966465"/>
            <a:ext cx="9144000" cy="510854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68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08CC-01A8-4D98-AC8E-C29976AA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816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F7DA5-13C6-46BA-DF91-CA564B72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38711"/>
            <a:ext cx="5157787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47CC-8113-3DFB-7B98-9013EE85A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9000"/>
            <a:ext cx="5157787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B4174-CA3A-916C-3117-6F160FB27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38711"/>
            <a:ext cx="5183188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A330D-9682-FAC2-46DB-D2A1530A3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9000"/>
            <a:ext cx="5183188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56BF4-1F50-1103-786A-4F493CC9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84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3878-5232-38FC-FCB9-33A067E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E8E6E-3DE5-F5AD-3D1B-508135E6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84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117B3-2093-EBA5-A8BC-9B4E0437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8560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92B9-A231-F7BC-05AE-50B8D76D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63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E247-69D9-D66E-9A17-24F5075C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6391"/>
            <a:ext cx="6172200" cy="4684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FBAA3-6EC2-7793-BA9C-5D8C76667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64440"/>
            <a:ext cx="3932237" cy="26966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C48DA-C7FE-874B-4125-91AFB133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0014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613D-6848-38E0-7407-74DD949F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9335"/>
            <a:ext cx="3932237" cy="1439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5EF81-562F-AAE5-D19B-E250D876B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99335"/>
            <a:ext cx="6172200" cy="47617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6BA5A-95E9-C67D-CB4A-B51B30CE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216"/>
            <a:ext cx="3932237" cy="30127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A71B1-943C-E193-F571-88079CC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897" y="6126796"/>
            <a:ext cx="77722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05507DB-84CC-9042-A315-BCB44CE0291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409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2669-63D3-E81D-9C1B-5236EF52E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0913"/>
            <a:ext cx="9144000" cy="18190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F86A7-4454-77B0-A574-13AF61D2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BBD6-77B4-79AE-D41F-2A85FC42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323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C602-9CAE-9120-4086-65D35FE9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803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12A1-4603-0EB7-A8C6-111C8D57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9558"/>
            <a:ext cx="10515600" cy="27306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CF9FC-8669-CF95-9BF1-78361DA5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195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097B-B3BA-393A-38DD-B32AC160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1496"/>
            <a:ext cx="10515600" cy="17975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4617-4ED5-4A1B-7D0D-2777F31F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9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E7D1A-0777-0529-873E-517FBE68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8105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A154-1133-2F88-EE4F-DF188D8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351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8D02-20AD-DCBD-4EE4-168CABA6E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8BB99-B5F7-4348-9B07-4115AADA4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FCB9C-6F34-78F6-0884-4206BEC1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625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08CC-01A8-4D98-AC8E-C29976AA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816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F7DA5-13C6-46BA-DF91-CA564B72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38711"/>
            <a:ext cx="5157787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47CC-8113-3DFB-7B98-9013EE85A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9000"/>
            <a:ext cx="5157787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B4174-CA3A-916C-3117-6F160FB27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38711"/>
            <a:ext cx="5183188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A330D-9682-FAC2-46DB-D2A1530A3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9000"/>
            <a:ext cx="5183188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56BF4-1F50-1103-786A-4F493CC9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8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23C2-59FD-6C96-4772-C1776B2DFA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46400"/>
            <a:ext cx="9144000" cy="965199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</a:t>
            </a:r>
            <a:endParaRPr lang="fi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4125AE-BDB4-8DC1-FF3A-493CE9E1A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533" y="581165"/>
            <a:ext cx="3676816" cy="3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9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3878-5232-38FC-FCB9-33A067E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E8E6E-3DE5-F5AD-3D1B-508135E6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52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117B3-2093-EBA5-A8BC-9B4E0437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924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92B9-A231-F7BC-05AE-50B8D76D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63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E247-69D9-D66E-9A17-24F5075C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6391"/>
            <a:ext cx="6172200" cy="4684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FBAA3-6EC2-7793-BA9C-5D8C76667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64440"/>
            <a:ext cx="3932237" cy="26966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C48DA-C7FE-874B-4125-91AFB133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31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613D-6848-38E0-7407-74DD949F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9335"/>
            <a:ext cx="3932237" cy="1439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5EF81-562F-AAE5-D19B-E250D876B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99335"/>
            <a:ext cx="6172200" cy="47617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6BA5A-95E9-C67D-CB4A-B51B30CE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216"/>
            <a:ext cx="3932237" cy="30127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A71B1-943C-E193-F571-88079CC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897" y="6126796"/>
            <a:ext cx="777224" cy="365125"/>
          </a:xfrm>
        </p:spPr>
        <p:txBody>
          <a:bodyPr/>
          <a:lstStyle>
            <a:lvl1pPr>
              <a:defRPr sz="1200"/>
            </a:lvl1pPr>
          </a:lstStyle>
          <a:p>
            <a:fld id="{905507DB-84CC-9042-A315-BCB44CE0291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4038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2669-63D3-E81D-9C1B-5236EF52E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0913"/>
            <a:ext cx="9144000" cy="18190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F86A7-4454-77B0-A574-13AF61D2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BBD6-77B4-79AE-D41F-2A85FC42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9846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C602-9CAE-9120-4086-65D35FE9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803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12A1-4603-0EB7-A8C6-111C8D57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9558"/>
            <a:ext cx="10515600" cy="27306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CF9FC-8669-CF95-9BF1-78361DA5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864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097B-B3BA-393A-38DD-B32AC160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1496"/>
            <a:ext cx="10515600" cy="17975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4617-4ED5-4A1B-7D0D-2777F31F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9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E7D1A-0777-0529-873E-517FBE68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045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A154-1133-2F88-EE4F-DF188D8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351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8D02-20AD-DCBD-4EE4-168CABA6E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8BB99-B5F7-4348-9B07-4115AADA4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FCB9C-6F34-78F6-0884-4206BEC1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935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08CC-01A8-4D98-AC8E-C29976AA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816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F7DA5-13C6-46BA-DF91-CA564B72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38711"/>
            <a:ext cx="5157787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47CC-8113-3DFB-7B98-9013EE85A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9000"/>
            <a:ext cx="5157787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B4174-CA3A-916C-3117-6F160FB27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38711"/>
            <a:ext cx="5183188" cy="480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A330D-9682-FAC2-46DB-D2A1530A3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9000"/>
            <a:ext cx="5183188" cy="2487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56BF4-1F50-1103-786A-4F493CC9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942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3878-5232-38FC-FCB9-33A067E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E8E6E-3DE5-F5AD-3D1B-508135E6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10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AFE19E-7FD4-94DA-F29E-EAB63959F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46400"/>
            <a:ext cx="9144000" cy="965199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</a:t>
            </a:r>
            <a:endParaRPr lang="fi-FI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8AEF67-0213-D440-40B0-7078BD33C5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7789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latin typeface="Azo Sans" panose="020B06030303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Lisää alaotsikko tai teksti</a:t>
            </a:r>
            <a:endParaRPr lang="fi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B30978-D007-0E6C-08CA-2CF05D282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533" y="581165"/>
            <a:ext cx="3676816" cy="3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1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117B3-2093-EBA5-A8BC-9B4E0437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7897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92B9-A231-F7BC-05AE-50B8D76D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63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E247-69D9-D66E-9A17-24F5075C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6391"/>
            <a:ext cx="6172200" cy="4684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FBAA3-6EC2-7793-BA9C-5D8C76667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64440"/>
            <a:ext cx="3932237" cy="26966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C48DA-C7FE-874B-4125-91AFB133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6857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613D-6848-38E0-7407-74DD949F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9335"/>
            <a:ext cx="3932237" cy="1439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5EF81-562F-AAE5-D19B-E250D876B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99335"/>
            <a:ext cx="6172200" cy="47617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6BA5A-95E9-C67D-CB4A-B51B30CE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216"/>
            <a:ext cx="3932237" cy="30127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A71B1-943C-E193-F571-88079CC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897" y="6126796"/>
            <a:ext cx="777224" cy="365125"/>
          </a:xfrm>
        </p:spPr>
        <p:txBody>
          <a:bodyPr/>
          <a:lstStyle>
            <a:lvl1pPr>
              <a:defRPr sz="1200"/>
            </a:lvl1pPr>
          </a:lstStyle>
          <a:p>
            <a:fld id="{905507DB-84CC-9042-A315-BCB44CE02912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09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93CDEB6-2A00-2251-9891-E32764CD7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7738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EB403AD-778A-CE51-0327-0DCF58E8D6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301" y="523199"/>
            <a:ext cx="2641600" cy="279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A79C9A-8138-7A46-39DD-04D05CA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5164"/>
            <a:ext cx="4946151" cy="165681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75AFA82-D38B-5CD2-EEA9-DA3AA69A2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322029"/>
            <a:ext cx="4946151" cy="1999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C22233-2381-9A16-A19A-65294FF1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B74491C-DDBB-FD9D-610A-1CDFEDC786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917" y="6180483"/>
            <a:ext cx="252682" cy="25268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4248332-210B-9C26-4A51-AB7FD57C33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3328" y="6186115"/>
            <a:ext cx="252682" cy="2526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15B053-3FC1-77D6-26DF-9AEAC5B926C9}"/>
              </a:ext>
            </a:extLst>
          </p:cNvPr>
          <p:cNvSpPr txBox="1"/>
          <p:nvPr userDrawn="1"/>
        </p:nvSpPr>
        <p:spPr>
          <a:xfrm>
            <a:off x="833176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449EB-805E-13B8-3277-8CD93C66C6DB}"/>
              </a:ext>
            </a:extLst>
          </p:cNvPr>
          <p:cNvSpPr txBox="1"/>
          <p:nvPr userDrawn="1"/>
        </p:nvSpPr>
        <p:spPr>
          <a:xfrm>
            <a:off x="3082983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DD5C0FB2-E76A-BAA5-77CF-4D213245D7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9114" y="0"/>
            <a:ext cx="6567902" cy="6858000"/>
          </a:xfrm>
          <a:custGeom>
            <a:avLst/>
            <a:gdLst>
              <a:gd name="connsiteX0" fmla="*/ 1668134 w 6567902"/>
              <a:gd name="connsiteY0" fmla="*/ 0 h 6858000"/>
              <a:gd name="connsiteX1" fmla="*/ 6567902 w 6567902"/>
              <a:gd name="connsiteY1" fmla="*/ 0 h 6858000"/>
              <a:gd name="connsiteX2" fmla="*/ 6567902 w 6567902"/>
              <a:gd name="connsiteY2" fmla="*/ 6858000 h 6858000"/>
              <a:gd name="connsiteX3" fmla="*/ 0 w 6567902"/>
              <a:gd name="connsiteY3" fmla="*/ 6858000 h 6858000"/>
              <a:gd name="connsiteX4" fmla="*/ 52638 w 6567902"/>
              <a:gd name="connsiteY4" fmla="*/ 6692422 h 6858000"/>
              <a:gd name="connsiteX5" fmla="*/ 982753 w 6567902"/>
              <a:gd name="connsiteY5" fmla="*/ 5357367 h 6858000"/>
              <a:gd name="connsiteX6" fmla="*/ 1685440 w 6567902"/>
              <a:gd name="connsiteY6" fmla="*/ 4466508 h 6858000"/>
              <a:gd name="connsiteX7" fmla="*/ 1582865 w 6567902"/>
              <a:gd name="connsiteY7" fmla="*/ 3397172 h 6858000"/>
              <a:gd name="connsiteX8" fmla="*/ 1140344 w 6567902"/>
              <a:gd name="connsiteY8" fmla="*/ 3037944 h 6858000"/>
              <a:gd name="connsiteX9" fmla="*/ 1027920 w 6567902"/>
              <a:gd name="connsiteY9" fmla="*/ 2054577 h 6858000"/>
              <a:gd name="connsiteX10" fmla="*/ 1539622 w 6567902"/>
              <a:gd name="connsiteY10" fmla="*/ 988299 h 6858000"/>
              <a:gd name="connsiteX11" fmla="*/ 1694909 w 6567902"/>
              <a:gd name="connsiteY11" fmla="*/ 121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7902" h="6858000">
                <a:moveTo>
                  <a:pt x="1668134" y="0"/>
                </a:moveTo>
                <a:lnTo>
                  <a:pt x="6567902" y="0"/>
                </a:lnTo>
                <a:lnTo>
                  <a:pt x="6567902" y="6858000"/>
                </a:lnTo>
                <a:lnTo>
                  <a:pt x="0" y="6858000"/>
                </a:lnTo>
                <a:lnTo>
                  <a:pt x="52638" y="6692422"/>
                </a:lnTo>
                <a:cubicBezTo>
                  <a:pt x="243811" y="6180514"/>
                  <a:pt x="604207" y="5751044"/>
                  <a:pt x="982753" y="5357367"/>
                </a:cubicBezTo>
                <a:cubicBezTo>
                  <a:pt x="1246249" y="5083329"/>
                  <a:pt x="1527803" y="4812626"/>
                  <a:pt x="1685440" y="4466508"/>
                </a:cubicBezTo>
                <a:cubicBezTo>
                  <a:pt x="1843078" y="4120371"/>
                  <a:pt x="1846033" y="3671497"/>
                  <a:pt x="1582865" y="3397172"/>
                </a:cubicBezTo>
                <a:cubicBezTo>
                  <a:pt x="1451024" y="3259777"/>
                  <a:pt x="1267496" y="3179675"/>
                  <a:pt x="1140344" y="3037944"/>
                </a:cubicBezTo>
                <a:cubicBezTo>
                  <a:pt x="909492" y="2780652"/>
                  <a:pt x="919483" y="2382996"/>
                  <a:pt x="1027920" y="2054577"/>
                </a:cubicBezTo>
                <a:cubicBezTo>
                  <a:pt x="1151648" y="1679778"/>
                  <a:pt x="1380483" y="1349453"/>
                  <a:pt x="1539622" y="988299"/>
                </a:cubicBezTo>
                <a:cubicBezTo>
                  <a:pt x="1658976" y="717431"/>
                  <a:pt x="1736593" y="408672"/>
                  <a:pt x="1694909" y="12160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913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D5C0FB2-E76A-BAA5-77CF-4D213245D7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567902" cy="6858000"/>
          </a:xfrm>
          <a:custGeom>
            <a:avLst/>
            <a:gdLst>
              <a:gd name="connsiteX0" fmla="*/ 1668134 w 6567902"/>
              <a:gd name="connsiteY0" fmla="*/ 0 h 6858000"/>
              <a:gd name="connsiteX1" fmla="*/ 6567902 w 6567902"/>
              <a:gd name="connsiteY1" fmla="*/ 0 h 6858000"/>
              <a:gd name="connsiteX2" fmla="*/ 6567902 w 6567902"/>
              <a:gd name="connsiteY2" fmla="*/ 6858000 h 6858000"/>
              <a:gd name="connsiteX3" fmla="*/ 0 w 6567902"/>
              <a:gd name="connsiteY3" fmla="*/ 6858000 h 6858000"/>
              <a:gd name="connsiteX4" fmla="*/ 52638 w 6567902"/>
              <a:gd name="connsiteY4" fmla="*/ 6692422 h 6858000"/>
              <a:gd name="connsiteX5" fmla="*/ 982753 w 6567902"/>
              <a:gd name="connsiteY5" fmla="*/ 5357367 h 6858000"/>
              <a:gd name="connsiteX6" fmla="*/ 1685440 w 6567902"/>
              <a:gd name="connsiteY6" fmla="*/ 4466508 h 6858000"/>
              <a:gd name="connsiteX7" fmla="*/ 1582865 w 6567902"/>
              <a:gd name="connsiteY7" fmla="*/ 3397172 h 6858000"/>
              <a:gd name="connsiteX8" fmla="*/ 1140344 w 6567902"/>
              <a:gd name="connsiteY8" fmla="*/ 3037944 h 6858000"/>
              <a:gd name="connsiteX9" fmla="*/ 1027920 w 6567902"/>
              <a:gd name="connsiteY9" fmla="*/ 2054577 h 6858000"/>
              <a:gd name="connsiteX10" fmla="*/ 1539622 w 6567902"/>
              <a:gd name="connsiteY10" fmla="*/ 988299 h 6858000"/>
              <a:gd name="connsiteX11" fmla="*/ 1694909 w 6567902"/>
              <a:gd name="connsiteY11" fmla="*/ 121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7902" h="6858000">
                <a:moveTo>
                  <a:pt x="1668134" y="0"/>
                </a:moveTo>
                <a:lnTo>
                  <a:pt x="6567902" y="0"/>
                </a:lnTo>
                <a:lnTo>
                  <a:pt x="6567902" y="6858000"/>
                </a:lnTo>
                <a:lnTo>
                  <a:pt x="0" y="6858000"/>
                </a:lnTo>
                <a:lnTo>
                  <a:pt x="52638" y="6692422"/>
                </a:lnTo>
                <a:cubicBezTo>
                  <a:pt x="243811" y="6180514"/>
                  <a:pt x="604207" y="5751044"/>
                  <a:pt x="982753" y="5357367"/>
                </a:cubicBezTo>
                <a:cubicBezTo>
                  <a:pt x="1246249" y="5083329"/>
                  <a:pt x="1527803" y="4812626"/>
                  <a:pt x="1685440" y="4466508"/>
                </a:cubicBezTo>
                <a:cubicBezTo>
                  <a:pt x="1843078" y="4120371"/>
                  <a:pt x="1846033" y="3671497"/>
                  <a:pt x="1582865" y="3397172"/>
                </a:cubicBezTo>
                <a:cubicBezTo>
                  <a:pt x="1451024" y="3259777"/>
                  <a:pt x="1267496" y="3179675"/>
                  <a:pt x="1140344" y="3037944"/>
                </a:cubicBezTo>
                <a:cubicBezTo>
                  <a:pt x="909492" y="2780652"/>
                  <a:pt x="919483" y="2382996"/>
                  <a:pt x="1027920" y="2054577"/>
                </a:cubicBezTo>
                <a:cubicBezTo>
                  <a:pt x="1151648" y="1679778"/>
                  <a:pt x="1380483" y="1349453"/>
                  <a:pt x="1539622" y="988299"/>
                </a:cubicBezTo>
                <a:cubicBezTo>
                  <a:pt x="1658976" y="717431"/>
                  <a:pt x="1736593" y="408672"/>
                  <a:pt x="1694909" y="12160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3CDEB6-2A00-2251-9891-E32764CD7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453157" y="0"/>
            <a:ext cx="7738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EB403AD-778A-CE51-0327-0DCF58E8D6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8129" y="523199"/>
            <a:ext cx="2641600" cy="2794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C22233-2381-9A16-A19A-65294FF1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9104" y="6126796"/>
            <a:ext cx="672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B74491C-DDBB-FD9D-610A-1CDFEDC786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1879" y="6180483"/>
            <a:ext cx="252682" cy="25268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4248332-210B-9C26-4A51-AB7FD57C33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37646" y="6186115"/>
            <a:ext cx="252682" cy="2526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15B053-3FC1-77D6-26DF-9AEAC5B926C9}"/>
              </a:ext>
            </a:extLst>
          </p:cNvPr>
          <p:cNvSpPr txBox="1"/>
          <p:nvPr userDrawn="1"/>
        </p:nvSpPr>
        <p:spPr>
          <a:xfrm>
            <a:off x="6908138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449EB-805E-13B8-3277-8CD93C66C6DB}"/>
              </a:ext>
            </a:extLst>
          </p:cNvPr>
          <p:cNvSpPr txBox="1"/>
          <p:nvPr userDrawn="1"/>
        </p:nvSpPr>
        <p:spPr>
          <a:xfrm>
            <a:off x="9107301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75AFA82-D38B-5CD2-EEA9-DA3AA69A2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1879" y="3322029"/>
            <a:ext cx="4917848" cy="1999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A79C9A-8138-7A46-39DD-04D05CA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79" y="1415164"/>
            <a:ext cx="4917849" cy="165681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791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93CDEB6-2A00-2251-9891-E32764CD7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7738843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A79C9A-8138-7A46-39DD-04D05CA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5164"/>
            <a:ext cx="4946151" cy="165681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75AFA82-D38B-5CD2-EEA9-DA3AA69A2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322029"/>
            <a:ext cx="4946151" cy="1999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zo Sans" panose="020B06030303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C22233-2381-9A16-A19A-65294FF1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grpSp>
        <p:nvGrpSpPr>
          <p:cNvPr id="2" name="Graphic 17">
            <a:extLst>
              <a:ext uri="{FF2B5EF4-FFF2-40B4-BE49-F238E27FC236}">
                <a16:creationId xmlns:a16="http://schemas.microsoft.com/office/drawing/2014/main" id="{9E7B6B70-C273-C542-0645-F53D9A6ABCFB}"/>
              </a:ext>
            </a:extLst>
          </p:cNvPr>
          <p:cNvGrpSpPr/>
          <p:nvPr/>
        </p:nvGrpSpPr>
        <p:grpSpPr>
          <a:xfrm>
            <a:off x="494300" y="6127866"/>
            <a:ext cx="359288" cy="359288"/>
            <a:chOff x="494300" y="6127866"/>
            <a:chExt cx="359288" cy="35928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01BDBC-A316-E7D4-C985-81FA155506D3}"/>
                </a:ext>
              </a:extLst>
            </p:cNvPr>
            <p:cNvSpPr/>
            <p:nvPr/>
          </p:nvSpPr>
          <p:spPr>
            <a:xfrm rot="-2700000">
              <a:off x="546917" y="6180482"/>
              <a:ext cx="254055" cy="254055"/>
            </a:xfrm>
            <a:custGeom>
              <a:avLst/>
              <a:gdLst>
                <a:gd name="connsiteX0" fmla="*/ 254055 w 254055"/>
                <a:gd name="connsiteY0" fmla="*/ 127028 h 254055"/>
                <a:gd name="connsiteX1" fmla="*/ 127028 w 254055"/>
                <a:gd name="connsiteY1" fmla="*/ 254055 h 254055"/>
                <a:gd name="connsiteX2" fmla="*/ 0 w 254055"/>
                <a:gd name="connsiteY2" fmla="*/ 127028 h 254055"/>
                <a:gd name="connsiteX3" fmla="*/ 127028 w 254055"/>
                <a:gd name="connsiteY3" fmla="*/ 0 h 254055"/>
                <a:gd name="connsiteX4" fmla="*/ 254055 w 254055"/>
                <a:gd name="connsiteY4" fmla="*/ 127028 h 25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5" h="254055">
                  <a:moveTo>
                    <a:pt x="254055" y="127028"/>
                  </a:moveTo>
                  <a:cubicBezTo>
                    <a:pt x="254055" y="197183"/>
                    <a:pt x="197183" y="254055"/>
                    <a:pt x="127028" y="254055"/>
                  </a:cubicBezTo>
                  <a:cubicBezTo>
                    <a:pt x="56872" y="254055"/>
                    <a:pt x="0" y="197183"/>
                    <a:pt x="0" y="127028"/>
                  </a:cubicBezTo>
                  <a:cubicBezTo>
                    <a:pt x="0" y="56872"/>
                    <a:pt x="56872" y="0"/>
                    <a:pt x="127028" y="0"/>
                  </a:cubicBezTo>
                  <a:cubicBezTo>
                    <a:pt x="197183" y="0"/>
                    <a:pt x="254055" y="56872"/>
                    <a:pt x="254055" y="127028"/>
                  </a:cubicBezTo>
                  <a:close/>
                </a:path>
              </a:pathLst>
            </a:custGeom>
            <a:solidFill>
              <a:schemeClr val="bg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260F360-E88F-3057-FBBA-C0D97B815066}"/>
                </a:ext>
              </a:extLst>
            </p:cNvPr>
            <p:cNvSpPr/>
            <p:nvPr/>
          </p:nvSpPr>
          <p:spPr>
            <a:xfrm>
              <a:off x="632968" y="6228118"/>
              <a:ext cx="81952" cy="158784"/>
            </a:xfrm>
            <a:custGeom>
              <a:avLst/>
              <a:gdLst>
                <a:gd name="connsiteX0" fmla="*/ 25605 w 81952"/>
                <a:gd name="connsiteY0" fmla="*/ 158784 h 158784"/>
                <a:gd name="connsiteX1" fmla="*/ 25605 w 81952"/>
                <a:gd name="connsiteY1" fmla="*/ 87040 h 158784"/>
                <a:gd name="connsiteX2" fmla="*/ 0 w 81952"/>
                <a:gd name="connsiteY2" fmla="*/ 87040 h 158784"/>
                <a:gd name="connsiteX3" fmla="*/ 0 w 81952"/>
                <a:gd name="connsiteY3" fmla="*/ 61459 h 158784"/>
                <a:gd name="connsiteX4" fmla="*/ 25609 w 81952"/>
                <a:gd name="connsiteY4" fmla="*/ 61459 h 158784"/>
                <a:gd name="connsiteX5" fmla="*/ 25609 w 81952"/>
                <a:gd name="connsiteY5" fmla="*/ 37848 h 158784"/>
                <a:gd name="connsiteX6" fmla="*/ 60915 w 81952"/>
                <a:gd name="connsiteY6" fmla="*/ 0 h 158784"/>
                <a:gd name="connsiteX7" fmla="*/ 81952 w 81952"/>
                <a:gd name="connsiteY7" fmla="*/ 1427 h 158784"/>
                <a:gd name="connsiteX8" fmla="*/ 81952 w 81952"/>
                <a:gd name="connsiteY8" fmla="*/ 28179 h 158784"/>
                <a:gd name="connsiteX9" fmla="*/ 64848 w 81952"/>
                <a:gd name="connsiteY9" fmla="*/ 28169 h 158784"/>
                <a:gd name="connsiteX10" fmla="*/ 51134 w 81952"/>
                <a:gd name="connsiteY10" fmla="*/ 41954 h 158784"/>
                <a:gd name="connsiteX11" fmla="*/ 51134 w 81952"/>
                <a:gd name="connsiteY11" fmla="*/ 61460 h 158784"/>
                <a:gd name="connsiteX12" fmla="*/ 80739 w 81952"/>
                <a:gd name="connsiteY12" fmla="*/ 61460 h 158784"/>
                <a:gd name="connsiteX13" fmla="*/ 76559 w 81952"/>
                <a:gd name="connsiteY13" fmla="*/ 87039 h 158784"/>
                <a:gd name="connsiteX14" fmla="*/ 51139 w 81952"/>
                <a:gd name="connsiteY14" fmla="*/ 87039 h 158784"/>
                <a:gd name="connsiteX15" fmla="*/ 51139 w 81952"/>
                <a:gd name="connsiteY15" fmla="*/ 158784 h 158784"/>
                <a:gd name="connsiteX16" fmla="*/ 25605 w 81952"/>
                <a:gd name="connsiteY16" fmla="*/ 158784 h 158784"/>
                <a:gd name="connsiteX17" fmla="*/ 25605 w 81952"/>
                <a:gd name="connsiteY17" fmla="*/ 158784 h 15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952" h="158784">
                  <a:moveTo>
                    <a:pt x="25605" y="158784"/>
                  </a:moveTo>
                  <a:lnTo>
                    <a:pt x="25605" y="87040"/>
                  </a:lnTo>
                  <a:lnTo>
                    <a:pt x="0" y="87040"/>
                  </a:lnTo>
                  <a:lnTo>
                    <a:pt x="0" y="61459"/>
                  </a:lnTo>
                  <a:lnTo>
                    <a:pt x="25609" y="61459"/>
                  </a:lnTo>
                  <a:lnTo>
                    <a:pt x="25609" y="37848"/>
                  </a:lnTo>
                  <a:cubicBezTo>
                    <a:pt x="25609" y="14030"/>
                    <a:pt x="39670" y="0"/>
                    <a:pt x="60915" y="0"/>
                  </a:cubicBezTo>
                  <a:cubicBezTo>
                    <a:pt x="71096" y="0"/>
                    <a:pt x="79401" y="1087"/>
                    <a:pt x="81952" y="1427"/>
                  </a:cubicBezTo>
                  <a:lnTo>
                    <a:pt x="81952" y="28179"/>
                  </a:lnTo>
                  <a:lnTo>
                    <a:pt x="64848" y="28169"/>
                  </a:lnTo>
                  <a:cubicBezTo>
                    <a:pt x="53299" y="28169"/>
                    <a:pt x="51134" y="33900"/>
                    <a:pt x="51134" y="41954"/>
                  </a:cubicBezTo>
                  <a:lnTo>
                    <a:pt x="51134" y="61460"/>
                  </a:lnTo>
                  <a:lnTo>
                    <a:pt x="80739" y="61460"/>
                  </a:lnTo>
                  <a:lnTo>
                    <a:pt x="76559" y="87039"/>
                  </a:lnTo>
                  <a:lnTo>
                    <a:pt x="51139" y="87039"/>
                  </a:lnTo>
                  <a:lnTo>
                    <a:pt x="51139" y="158784"/>
                  </a:lnTo>
                  <a:lnTo>
                    <a:pt x="25605" y="158784"/>
                  </a:lnTo>
                  <a:lnTo>
                    <a:pt x="25605" y="158784"/>
                  </a:lnTo>
                  <a:close/>
                </a:path>
              </a:pathLst>
            </a:custGeom>
            <a:solidFill>
              <a:schemeClr val="accent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15B053-3FC1-77D6-26DF-9AEAC5B926C9}"/>
              </a:ext>
            </a:extLst>
          </p:cNvPr>
          <p:cNvSpPr txBox="1"/>
          <p:nvPr userDrawn="1"/>
        </p:nvSpPr>
        <p:spPr>
          <a:xfrm>
            <a:off x="833176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449EB-805E-13B8-3277-8CD93C66C6DB}"/>
              </a:ext>
            </a:extLst>
          </p:cNvPr>
          <p:cNvSpPr txBox="1"/>
          <p:nvPr userDrawn="1"/>
        </p:nvSpPr>
        <p:spPr>
          <a:xfrm>
            <a:off x="3082983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D5C0FB2-E76A-BAA5-77CF-4D213245D7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9114" y="0"/>
            <a:ext cx="6567902" cy="6858000"/>
          </a:xfrm>
          <a:custGeom>
            <a:avLst/>
            <a:gdLst>
              <a:gd name="connsiteX0" fmla="*/ 1668134 w 6567902"/>
              <a:gd name="connsiteY0" fmla="*/ 0 h 6858000"/>
              <a:gd name="connsiteX1" fmla="*/ 6567902 w 6567902"/>
              <a:gd name="connsiteY1" fmla="*/ 0 h 6858000"/>
              <a:gd name="connsiteX2" fmla="*/ 6567902 w 6567902"/>
              <a:gd name="connsiteY2" fmla="*/ 6858000 h 6858000"/>
              <a:gd name="connsiteX3" fmla="*/ 0 w 6567902"/>
              <a:gd name="connsiteY3" fmla="*/ 6858000 h 6858000"/>
              <a:gd name="connsiteX4" fmla="*/ 52638 w 6567902"/>
              <a:gd name="connsiteY4" fmla="*/ 6692422 h 6858000"/>
              <a:gd name="connsiteX5" fmla="*/ 982753 w 6567902"/>
              <a:gd name="connsiteY5" fmla="*/ 5357367 h 6858000"/>
              <a:gd name="connsiteX6" fmla="*/ 1685440 w 6567902"/>
              <a:gd name="connsiteY6" fmla="*/ 4466508 h 6858000"/>
              <a:gd name="connsiteX7" fmla="*/ 1582865 w 6567902"/>
              <a:gd name="connsiteY7" fmla="*/ 3397172 h 6858000"/>
              <a:gd name="connsiteX8" fmla="*/ 1140344 w 6567902"/>
              <a:gd name="connsiteY8" fmla="*/ 3037944 h 6858000"/>
              <a:gd name="connsiteX9" fmla="*/ 1027920 w 6567902"/>
              <a:gd name="connsiteY9" fmla="*/ 2054577 h 6858000"/>
              <a:gd name="connsiteX10" fmla="*/ 1539622 w 6567902"/>
              <a:gd name="connsiteY10" fmla="*/ 988299 h 6858000"/>
              <a:gd name="connsiteX11" fmla="*/ 1694909 w 6567902"/>
              <a:gd name="connsiteY11" fmla="*/ 121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7902" h="6858000">
                <a:moveTo>
                  <a:pt x="1668134" y="0"/>
                </a:moveTo>
                <a:lnTo>
                  <a:pt x="6567902" y="0"/>
                </a:lnTo>
                <a:lnTo>
                  <a:pt x="6567902" y="6858000"/>
                </a:lnTo>
                <a:lnTo>
                  <a:pt x="0" y="6858000"/>
                </a:lnTo>
                <a:lnTo>
                  <a:pt x="52638" y="6692422"/>
                </a:lnTo>
                <a:cubicBezTo>
                  <a:pt x="243811" y="6180514"/>
                  <a:pt x="604207" y="5751044"/>
                  <a:pt x="982753" y="5357367"/>
                </a:cubicBezTo>
                <a:cubicBezTo>
                  <a:pt x="1246249" y="5083329"/>
                  <a:pt x="1527803" y="4812626"/>
                  <a:pt x="1685440" y="4466508"/>
                </a:cubicBezTo>
                <a:cubicBezTo>
                  <a:pt x="1843078" y="4120371"/>
                  <a:pt x="1846033" y="3671497"/>
                  <a:pt x="1582865" y="3397172"/>
                </a:cubicBezTo>
                <a:cubicBezTo>
                  <a:pt x="1451024" y="3259777"/>
                  <a:pt x="1267496" y="3179675"/>
                  <a:pt x="1140344" y="3037944"/>
                </a:cubicBezTo>
                <a:cubicBezTo>
                  <a:pt x="909492" y="2780652"/>
                  <a:pt x="919483" y="2382996"/>
                  <a:pt x="1027920" y="2054577"/>
                </a:cubicBezTo>
                <a:cubicBezTo>
                  <a:pt x="1151648" y="1679778"/>
                  <a:pt x="1380483" y="1349453"/>
                  <a:pt x="1539622" y="988299"/>
                </a:cubicBezTo>
                <a:cubicBezTo>
                  <a:pt x="1658976" y="717431"/>
                  <a:pt x="1736593" y="408672"/>
                  <a:pt x="1694909" y="12160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i-FI"/>
          </a:p>
        </p:txBody>
      </p:sp>
      <p:grpSp>
        <p:nvGrpSpPr>
          <p:cNvPr id="5" name="Graphic 18">
            <a:extLst>
              <a:ext uri="{FF2B5EF4-FFF2-40B4-BE49-F238E27FC236}">
                <a16:creationId xmlns:a16="http://schemas.microsoft.com/office/drawing/2014/main" id="{1E8C6103-B384-AFCF-AF22-9CEFC348F44C}"/>
              </a:ext>
            </a:extLst>
          </p:cNvPr>
          <p:cNvGrpSpPr/>
          <p:nvPr/>
        </p:nvGrpSpPr>
        <p:grpSpPr>
          <a:xfrm>
            <a:off x="2813328" y="6186115"/>
            <a:ext cx="254053" cy="254053"/>
            <a:chOff x="2813328" y="6186115"/>
            <a:chExt cx="254053" cy="25405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CD8C11-E25C-0466-3E0B-12FFCE54B9C3}"/>
                </a:ext>
              </a:extLst>
            </p:cNvPr>
            <p:cNvSpPr/>
            <p:nvPr/>
          </p:nvSpPr>
          <p:spPr>
            <a:xfrm>
              <a:off x="2813328" y="6186115"/>
              <a:ext cx="254053" cy="254053"/>
            </a:xfrm>
            <a:custGeom>
              <a:avLst/>
              <a:gdLst>
                <a:gd name="connsiteX0" fmla="*/ 254054 w 254053"/>
                <a:gd name="connsiteY0" fmla="*/ 127027 h 254053"/>
                <a:gd name="connsiteX1" fmla="*/ 127027 w 254053"/>
                <a:gd name="connsiteY1" fmla="*/ 254054 h 254053"/>
                <a:gd name="connsiteX2" fmla="*/ 0 w 254053"/>
                <a:gd name="connsiteY2" fmla="*/ 127027 h 254053"/>
                <a:gd name="connsiteX3" fmla="*/ 127027 w 254053"/>
                <a:gd name="connsiteY3" fmla="*/ 0 h 254053"/>
                <a:gd name="connsiteX4" fmla="*/ 254054 w 254053"/>
                <a:gd name="connsiteY4" fmla="*/ 127027 h 25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3" h="254053">
                  <a:moveTo>
                    <a:pt x="254054" y="127027"/>
                  </a:moveTo>
                  <a:cubicBezTo>
                    <a:pt x="254054" y="197182"/>
                    <a:pt x="197182" y="254054"/>
                    <a:pt x="127027" y="254054"/>
                  </a:cubicBezTo>
                  <a:cubicBezTo>
                    <a:pt x="56872" y="254054"/>
                    <a:pt x="0" y="197182"/>
                    <a:pt x="0" y="127027"/>
                  </a:cubicBezTo>
                  <a:cubicBezTo>
                    <a:pt x="0" y="56872"/>
                    <a:pt x="56872" y="0"/>
                    <a:pt x="127027" y="0"/>
                  </a:cubicBezTo>
                  <a:cubicBezTo>
                    <a:pt x="197182" y="0"/>
                    <a:pt x="254054" y="56872"/>
                    <a:pt x="254054" y="127027"/>
                  </a:cubicBezTo>
                  <a:close/>
                </a:path>
              </a:pathLst>
            </a:custGeom>
            <a:solidFill>
              <a:schemeClr val="bg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7" name="Graphic 18">
              <a:extLst>
                <a:ext uri="{FF2B5EF4-FFF2-40B4-BE49-F238E27FC236}">
                  <a16:creationId xmlns:a16="http://schemas.microsoft.com/office/drawing/2014/main" id="{EF22B4A8-AEFE-A8D8-D9F7-0E7FEC79ED06}"/>
                </a:ext>
              </a:extLst>
            </p:cNvPr>
            <p:cNvGrpSpPr/>
            <p:nvPr/>
          </p:nvGrpSpPr>
          <p:grpSpPr>
            <a:xfrm>
              <a:off x="2860962" y="6233750"/>
              <a:ext cx="158784" cy="158784"/>
              <a:chOff x="2860962" y="6233750"/>
              <a:chExt cx="158784" cy="158784"/>
            </a:xfrm>
            <a:solidFill>
              <a:srgbClr val="FFFFFF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1E12D53-B7F9-63A3-DF85-B93235251989}"/>
                  </a:ext>
                </a:extLst>
              </p:cNvPr>
              <p:cNvSpPr/>
              <p:nvPr/>
            </p:nvSpPr>
            <p:spPr>
              <a:xfrm>
                <a:off x="2860962" y="6233750"/>
                <a:ext cx="158784" cy="158784"/>
              </a:xfrm>
              <a:custGeom>
                <a:avLst/>
                <a:gdLst>
                  <a:gd name="connsiteX0" fmla="*/ 115779 w 158784"/>
                  <a:gd name="connsiteY0" fmla="*/ 158784 h 158784"/>
                  <a:gd name="connsiteX1" fmla="*/ 43005 w 158784"/>
                  <a:gd name="connsiteY1" fmla="*/ 158784 h 158784"/>
                  <a:gd name="connsiteX2" fmla="*/ 0 w 158784"/>
                  <a:gd name="connsiteY2" fmla="*/ 115780 h 158784"/>
                  <a:gd name="connsiteX3" fmla="*/ 0 w 158784"/>
                  <a:gd name="connsiteY3" fmla="*/ 43005 h 158784"/>
                  <a:gd name="connsiteX4" fmla="*/ 43005 w 158784"/>
                  <a:gd name="connsiteY4" fmla="*/ 0 h 158784"/>
                  <a:gd name="connsiteX5" fmla="*/ 115779 w 158784"/>
                  <a:gd name="connsiteY5" fmla="*/ 0 h 158784"/>
                  <a:gd name="connsiteX6" fmla="*/ 158785 w 158784"/>
                  <a:gd name="connsiteY6" fmla="*/ 43005 h 158784"/>
                  <a:gd name="connsiteX7" fmla="*/ 158785 w 158784"/>
                  <a:gd name="connsiteY7" fmla="*/ 115781 h 158784"/>
                  <a:gd name="connsiteX8" fmla="*/ 115779 w 158784"/>
                  <a:gd name="connsiteY8" fmla="*/ 158784 h 158784"/>
                  <a:gd name="connsiteX9" fmla="*/ 43005 w 158784"/>
                  <a:gd name="connsiteY9" fmla="*/ 13233 h 158784"/>
                  <a:gd name="connsiteX10" fmla="*/ 13233 w 158784"/>
                  <a:gd name="connsiteY10" fmla="*/ 43005 h 158784"/>
                  <a:gd name="connsiteX11" fmla="*/ 13233 w 158784"/>
                  <a:gd name="connsiteY11" fmla="*/ 115781 h 158784"/>
                  <a:gd name="connsiteX12" fmla="*/ 43005 w 158784"/>
                  <a:gd name="connsiteY12" fmla="*/ 145553 h 158784"/>
                  <a:gd name="connsiteX13" fmla="*/ 115779 w 158784"/>
                  <a:gd name="connsiteY13" fmla="*/ 145553 h 158784"/>
                  <a:gd name="connsiteX14" fmla="*/ 145552 w 158784"/>
                  <a:gd name="connsiteY14" fmla="*/ 115781 h 158784"/>
                  <a:gd name="connsiteX15" fmla="*/ 145552 w 158784"/>
                  <a:gd name="connsiteY15" fmla="*/ 43005 h 158784"/>
                  <a:gd name="connsiteX16" fmla="*/ 115779 w 158784"/>
                  <a:gd name="connsiteY16" fmla="*/ 13233 h 158784"/>
                  <a:gd name="connsiteX17" fmla="*/ 43005 w 158784"/>
                  <a:gd name="connsiteY17" fmla="*/ 13233 h 158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784" h="158784">
                    <a:moveTo>
                      <a:pt x="115779" y="158784"/>
                    </a:moveTo>
                    <a:lnTo>
                      <a:pt x="43005" y="158784"/>
                    </a:lnTo>
                    <a:cubicBezTo>
                      <a:pt x="19292" y="158784"/>
                      <a:pt x="0" y="139494"/>
                      <a:pt x="0" y="115780"/>
                    </a:cubicBezTo>
                    <a:lnTo>
                      <a:pt x="0" y="43005"/>
                    </a:lnTo>
                    <a:cubicBezTo>
                      <a:pt x="0" y="19289"/>
                      <a:pt x="19292" y="0"/>
                      <a:pt x="43005" y="0"/>
                    </a:cubicBezTo>
                    <a:lnTo>
                      <a:pt x="115779" y="0"/>
                    </a:lnTo>
                    <a:cubicBezTo>
                      <a:pt x="139495" y="0"/>
                      <a:pt x="158785" y="19289"/>
                      <a:pt x="158785" y="43005"/>
                    </a:cubicBezTo>
                    <a:lnTo>
                      <a:pt x="158785" y="115781"/>
                    </a:lnTo>
                    <a:cubicBezTo>
                      <a:pt x="158785" y="139494"/>
                      <a:pt x="139495" y="158784"/>
                      <a:pt x="115779" y="158784"/>
                    </a:cubicBezTo>
                    <a:close/>
                    <a:moveTo>
                      <a:pt x="43005" y="13233"/>
                    </a:moveTo>
                    <a:cubicBezTo>
                      <a:pt x="26588" y="13233"/>
                      <a:pt x="13233" y="26588"/>
                      <a:pt x="13233" y="43005"/>
                    </a:cubicBezTo>
                    <a:lnTo>
                      <a:pt x="13233" y="115781"/>
                    </a:lnTo>
                    <a:cubicBezTo>
                      <a:pt x="13233" y="132198"/>
                      <a:pt x="26588" y="145553"/>
                      <a:pt x="43005" y="145553"/>
                    </a:cubicBezTo>
                    <a:lnTo>
                      <a:pt x="115779" y="145553"/>
                    </a:lnTo>
                    <a:cubicBezTo>
                      <a:pt x="132195" y="145553"/>
                      <a:pt x="145552" y="132198"/>
                      <a:pt x="145552" y="115781"/>
                    </a:cubicBezTo>
                    <a:lnTo>
                      <a:pt x="145552" y="43005"/>
                    </a:lnTo>
                    <a:cubicBezTo>
                      <a:pt x="145552" y="26588"/>
                      <a:pt x="132194" y="13233"/>
                      <a:pt x="115779" y="13233"/>
                    </a:cubicBezTo>
                    <a:lnTo>
                      <a:pt x="43005" y="13233"/>
                    </a:ln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F6D3C66-8325-274D-29DB-B386F9BD37BF}"/>
                  </a:ext>
                </a:extLst>
              </p:cNvPr>
              <p:cNvSpPr/>
              <p:nvPr/>
            </p:nvSpPr>
            <p:spPr>
              <a:xfrm>
                <a:off x="2900658" y="6273446"/>
                <a:ext cx="79392" cy="79391"/>
              </a:xfrm>
              <a:custGeom>
                <a:avLst/>
                <a:gdLst>
                  <a:gd name="connsiteX0" fmla="*/ 39696 w 79392"/>
                  <a:gd name="connsiteY0" fmla="*/ 79391 h 79391"/>
                  <a:gd name="connsiteX1" fmla="*/ 0 w 79392"/>
                  <a:gd name="connsiteY1" fmla="*/ 39696 h 79391"/>
                  <a:gd name="connsiteX2" fmla="*/ 39696 w 79392"/>
                  <a:gd name="connsiteY2" fmla="*/ 0 h 79391"/>
                  <a:gd name="connsiteX3" fmla="*/ 79392 w 79392"/>
                  <a:gd name="connsiteY3" fmla="*/ 39696 h 79391"/>
                  <a:gd name="connsiteX4" fmla="*/ 39696 w 79392"/>
                  <a:gd name="connsiteY4" fmla="*/ 79391 h 79391"/>
                  <a:gd name="connsiteX5" fmla="*/ 39696 w 79392"/>
                  <a:gd name="connsiteY5" fmla="*/ 13233 h 79391"/>
                  <a:gd name="connsiteX6" fmla="*/ 13233 w 79392"/>
                  <a:gd name="connsiteY6" fmla="*/ 39696 h 79391"/>
                  <a:gd name="connsiteX7" fmla="*/ 39696 w 79392"/>
                  <a:gd name="connsiteY7" fmla="*/ 66159 h 79391"/>
                  <a:gd name="connsiteX8" fmla="*/ 66160 w 79392"/>
                  <a:gd name="connsiteY8" fmla="*/ 39696 h 79391"/>
                  <a:gd name="connsiteX9" fmla="*/ 39696 w 79392"/>
                  <a:gd name="connsiteY9" fmla="*/ 13233 h 7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92" h="79391">
                    <a:moveTo>
                      <a:pt x="39696" y="79391"/>
                    </a:moveTo>
                    <a:cubicBezTo>
                      <a:pt x="17807" y="79391"/>
                      <a:pt x="0" y="61583"/>
                      <a:pt x="0" y="39696"/>
                    </a:cubicBezTo>
                    <a:cubicBezTo>
                      <a:pt x="0" y="17804"/>
                      <a:pt x="17809" y="0"/>
                      <a:pt x="39696" y="0"/>
                    </a:cubicBezTo>
                    <a:cubicBezTo>
                      <a:pt x="61584" y="0"/>
                      <a:pt x="79392" y="17804"/>
                      <a:pt x="79392" y="39696"/>
                    </a:cubicBezTo>
                    <a:cubicBezTo>
                      <a:pt x="79392" y="61583"/>
                      <a:pt x="61584" y="79391"/>
                      <a:pt x="39696" y="79391"/>
                    </a:cubicBezTo>
                    <a:close/>
                    <a:moveTo>
                      <a:pt x="39696" y="13233"/>
                    </a:moveTo>
                    <a:cubicBezTo>
                      <a:pt x="25104" y="13233"/>
                      <a:pt x="13233" y="25103"/>
                      <a:pt x="13233" y="39696"/>
                    </a:cubicBezTo>
                    <a:cubicBezTo>
                      <a:pt x="13233" y="54291"/>
                      <a:pt x="25104" y="66159"/>
                      <a:pt x="39696" y="66159"/>
                    </a:cubicBezTo>
                    <a:cubicBezTo>
                      <a:pt x="54287" y="66159"/>
                      <a:pt x="66160" y="54291"/>
                      <a:pt x="66160" y="39696"/>
                    </a:cubicBezTo>
                    <a:cubicBezTo>
                      <a:pt x="66160" y="25103"/>
                      <a:pt x="54292" y="13233"/>
                      <a:pt x="39696" y="1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4F1EB7FA-A9D9-33D5-7B9C-815FAC25A728}"/>
                  </a:ext>
                </a:extLst>
              </p:cNvPr>
              <p:cNvSpPr/>
              <p:nvPr/>
            </p:nvSpPr>
            <p:spPr>
              <a:xfrm>
                <a:off x="2973435" y="6261869"/>
                <a:ext cx="18191" cy="18192"/>
              </a:xfrm>
              <a:custGeom>
                <a:avLst/>
                <a:gdLst>
                  <a:gd name="connsiteX0" fmla="*/ 9098 w 18191"/>
                  <a:gd name="connsiteY0" fmla="*/ 0 h 18192"/>
                  <a:gd name="connsiteX1" fmla="*/ 18192 w 18191"/>
                  <a:gd name="connsiteY1" fmla="*/ 9096 h 18192"/>
                  <a:gd name="connsiteX2" fmla="*/ 9098 w 18191"/>
                  <a:gd name="connsiteY2" fmla="*/ 18192 h 18192"/>
                  <a:gd name="connsiteX3" fmla="*/ 0 w 18191"/>
                  <a:gd name="connsiteY3" fmla="*/ 9096 h 18192"/>
                  <a:gd name="connsiteX4" fmla="*/ 9098 w 18191"/>
                  <a:gd name="connsiteY4" fmla="*/ 0 h 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91" h="18192">
                    <a:moveTo>
                      <a:pt x="9098" y="0"/>
                    </a:moveTo>
                    <a:cubicBezTo>
                      <a:pt x="14120" y="0"/>
                      <a:pt x="18192" y="4072"/>
                      <a:pt x="18192" y="9096"/>
                    </a:cubicBezTo>
                    <a:cubicBezTo>
                      <a:pt x="18192" y="14120"/>
                      <a:pt x="14121" y="18192"/>
                      <a:pt x="9098" y="18192"/>
                    </a:cubicBezTo>
                    <a:cubicBezTo>
                      <a:pt x="4072" y="18192"/>
                      <a:pt x="0" y="14120"/>
                      <a:pt x="0" y="9096"/>
                    </a:cubicBezTo>
                    <a:cubicBezTo>
                      <a:pt x="0" y="4072"/>
                      <a:pt x="4072" y="0"/>
                      <a:pt x="9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A2F72D7-FF56-C1A8-9AC8-CD5AAC370E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302" y="523198"/>
            <a:ext cx="2641612" cy="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D5C0FB2-E76A-BAA5-77CF-4D213245D7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567902" cy="6858000"/>
          </a:xfrm>
          <a:custGeom>
            <a:avLst/>
            <a:gdLst>
              <a:gd name="connsiteX0" fmla="*/ 1668134 w 6567902"/>
              <a:gd name="connsiteY0" fmla="*/ 0 h 6858000"/>
              <a:gd name="connsiteX1" fmla="*/ 6567902 w 6567902"/>
              <a:gd name="connsiteY1" fmla="*/ 0 h 6858000"/>
              <a:gd name="connsiteX2" fmla="*/ 6567902 w 6567902"/>
              <a:gd name="connsiteY2" fmla="*/ 6858000 h 6858000"/>
              <a:gd name="connsiteX3" fmla="*/ 0 w 6567902"/>
              <a:gd name="connsiteY3" fmla="*/ 6858000 h 6858000"/>
              <a:gd name="connsiteX4" fmla="*/ 52638 w 6567902"/>
              <a:gd name="connsiteY4" fmla="*/ 6692422 h 6858000"/>
              <a:gd name="connsiteX5" fmla="*/ 982753 w 6567902"/>
              <a:gd name="connsiteY5" fmla="*/ 5357367 h 6858000"/>
              <a:gd name="connsiteX6" fmla="*/ 1685440 w 6567902"/>
              <a:gd name="connsiteY6" fmla="*/ 4466508 h 6858000"/>
              <a:gd name="connsiteX7" fmla="*/ 1582865 w 6567902"/>
              <a:gd name="connsiteY7" fmla="*/ 3397172 h 6858000"/>
              <a:gd name="connsiteX8" fmla="*/ 1140344 w 6567902"/>
              <a:gd name="connsiteY8" fmla="*/ 3037944 h 6858000"/>
              <a:gd name="connsiteX9" fmla="*/ 1027920 w 6567902"/>
              <a:gd name="connsiteY9" fmla="*/ 2054577 h 6858000"/>
              <a:gd name="connsiteX10" fmla="*/ 1539622 w 6567902"/>
              <a:gd name="connsiteY10" fmla="*/ 988299 h 6858000"/>
              <a:gd name="connsiteX11" fmla="*/ 1694909 w 6567902"/>
              <a:gd name="connsiteY11" fmla="*/ 121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7902" h="6858000">
                <a:moveTo>
                  <a:pt x="1668134" y="0"/>
                </a:moveTo>
                <a:lnTo>
                  <a:pt x="6567902" y="0"/>
                </a:lnTo>
                <a:lnTo>
                  <a:pt x="6567902" y="6858000"/>
                </a:lnTo>
                <a:lnTo>
                  <a:pt x="0" y="6858000"/>
                </a:lnTo>
                <a:lnTo>
                  <a:pt x="52638" y="6692422"/>
                </a:lnTo>
                <a:cubicBezTo>
                  <a:pt x="243811" y="6180514"/>
                  <a:pt x="604207" y="5751044"/>
                  <a:pt x="982753" y="5357367"/>
                </a:cubicBezTo>
                <a:cubicBezTo>
                  <a:pt x="1246249" y="5083329"/>
                  <a:pt x="1527803" y="4812626"/>
                  <a:pt x="1685440" y="4466508"/>
                </a:cubicBezTo>
                <a:cubicBezTo>
                  <a:pt x="1843078" y="4120371"/>
                  <a:pt x="1846033" y="3671497"/>
                  <a:pt x="1582865" y="3397172"/>
                </a:cubicBezTo>
                <a:cubicBezTo>
                  <a:pt x="1451024" y="3259777"/>
                  <a:pt x="1267496" y="3179675"/>
                  <a:pt x="1140344" y="3037944"/>
                </a:cubicBezTo>
                <a:cubicBezTo>
                  <a:pt x="909492" y="2780652"/>
                  <a:pt x="919483" y="2382996"/>
                  <a:pt x="1027920" y="2054577"/>
                </a:cubicBezTo>
                <a:cubicBezTo>
                  <a:pt x="1151648" y="1679778"/>
                  <a:pt x="1380483" y="1349453"/>
                  <a:pt x="1539622" y="988299"/>
                </a:cubicBezTo>
                <a:cubicBezTo>
                  <a:pt x="1658976" y="717431"/>
                  <a:pt x="1736593" y="408672"/>
                  <a:pt x="1694909" y="12160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3CDEB6-2A00-2251-9891-E32764CD7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572029" y="0"/>
            <a:ext cx="7738843" cy="68580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C22233-2381-9A16-A19A-65294FF1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9104" y="6126796"/>
            <a:ext cx="672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grpSp>
        <p:nvGrpSpPr>
          <p:cNvPr id="2" name="Graphic 17">
            <a:extLst>
              <a:ext uri="{FF2B5EF4-FFF2-40B4-BE49-F238E27FC236}">
                <a16:creationId xmlns:a16="http://schemas.microsoft.com/office/drawing/2014/main" id="{1D7E56C4-2B5F-4FF7-D563-85E5202D49EA}"/>
              </a:ext>
            </a:extLst>
          </p:cNvPr>
          <p:cNvGrpSpPr/>
          <p:nvPr/>
        </p:nvGrpSpPr>
        <p:grpSpPr>
          <a:xfrm>
            <a:off x="6569262" y="6127866"/>
            <a:ext cx="359288" cy="359288"/>
            <a:chOff x="6569262" y="6127866"/>
            <a:chExt cx="359288" cy="35928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BB524F1-3B59-AD5F-422D-69D3F1A27813}"/>
                </a:ext>
              </a:extLst>
            </p:cNvPr>
            <p:cNvSpPr/>
            <p:nvPr/>
          </p:nvSpPr>
          <p:spPr>
            <a:xfrm rot="-2700000">
              <a:off x="6621879" y="6180482"/>
              <a:ext cx="254055" cy="254055"/>
            </a:xfrm>
            <a:custGeom>
              <a:avLst/>
              <a:gdLst>
                <a:gd name="connsiteX0" fmla="*/ 254055 w 254055"/>
                <a:gd name="connsiteY0" fmla="*/ 127028 h 254055"/>
                <a:gd name="connsiteX1" fmla="*/ 127028 w 254055"/>
                <a:gd name="connsiteY1" fmla="*/ 254055 h 254055"/>
                <a:gd name="connsiteX2" fmla="*/ 0 w 254055"/>
                <a:gd name="connsiteY2" fmla="*/ 127028 h 254055"/>
                <a:gd name="connsiteX3" fmla="*/ 127028 w 254055"/>
                <a:gd name="connsiteY3" fmla="*/ 0 h 254055"/>
                <a:gd name="connsiteX4" fmla="*/ 254055 w 254055"/>
                <a:gd name="connsiteY4" fmla="*/ 127028 h 25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5" h="254055">
                  <a:moveTo>
                    <a:pt x="254055" y="127028"/>
                  </a:moveTo>
                  <a:cubicBezTo>
                    <a:pt x="254055" y="197183"/>
                    <a:pt x="197183" y="254055"/>
                    <a:pt x="127028" y="254055"/>
                  </a:cubicBezTo>
                  <a:cubicBezTo>
                    <a:pt x="56872" y="254055"/>
                    <a:pt x="0" y="197183"/>
                    <a:pt x="0" y="127028"/>
                  </a:cubicBezTo>
                  <a:cubicBezTo>
                    <a:pt x="0" y="56872"/>
                    <a:pt x="56872" y="0"/>
                    <a:pt x="127028" y="0"/>
                  </a:cubicBezTo>
                  <a:cubicBezTo>
                    <a:pt x="197183" y="0"/>
                    <a:pt x="254055" y="56872"/>
                    <a:pt x="254055" y="127028"/>
                  </a:cubicBezTo>
                  <a:close/>
                </a:path>
              </a:pathLst>
            </a:custGeom>
            <a:solidFill>
              <a:schemeClr val="bg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749A2E-3606-F3DF-5EEC-782BABE97A7A}"/>
                </a:ext>
              </a:extLst>
            </p:cNvPr>
            <p:cNvSpPr/>
            <p:nvPr/>
          </p:nvSpPr>
          <p:spPr>
            <a:xfrm>
              <a:off x="6707930" y="6228118"/>
              <a:ext cx="81952" cy="158784"/>
            </a:xfrm>
            <a:custGeom>
              <a:avLst/>
              <a:gdLst>
                <a:gd name="connsiteX0" fmla="*/ 25605 w 81952"/>
                <a:gd name="connsiteY0" fmla="*/ 158784 h 158784"/>
                <a:gd name="connsiteX1" fmla="*/ 25605 w 81952"/>
                <a:gd name="connsiteY1" fmla="*/ 87040 h 158784"/>
                <a:gd name="connsiteX2" fmla="*/ 0 w 81952"/>
                <a:gd name="connsiteY2" fmla="*/ 87040 h 158784"/>
                <a:gd name="connsiteX3" fmla="*/ 0 w 81952"/>
                <a:gd name="connsiteY3" fmla="*/ 61459 h 158784"/>
                <a:gd name="connsiteX4" fmla="*/ 25609 w 81952"/>
                <a:gd name="connsiteY4" fmla="*/ 61459 h 158784"/>
                <a:gd name="connsiteX5" fmla="*/ 25609 w 81952"/>
                <a:gd name="connsiteY5" fmla="*/ 37848 h 158784"/>
                <a:gd name="connsiteX6" fmla="*/ 60915 w 81952"/>
                <a:gd name="connsiteY6" fmla="*/ 0 h 158784"/>
                <a:gd name="connsiteX7" fmla="*/ 81952 w 81952"/>
                <a:gd name="connsiteY7" fmla="*/ 1427 h 158784"/>
                <a:gd name="connsiteX8" fmla="*/ 81952 w 81952"/>
                <a:gd name="connsiteY8" fmla="*/ 28179 h 158784"/>
                <a:gd name="connsiteX9" fmla="*/ 64848 w 81952"/>
                <a:gd name="connsiteY9" fmla="*/ 28169 h 158784"/>
                <a:gd name="connsiteX10" fmla="*/ 51134 w 81952"/>
                <a:gd name="connsiteY10" fmla="*/ 41954 h 158784"/>
                <a:gd name="connsiteX11" fmla="*/ 51134 w 81952"/>
                <a:gd name="connsiteY11" fmla="*/ 61460 h 158784"/>
                <a:gd name="connsiteX12" fmla="*/ 80739 w 81952"/>
                <a:gd name="connsiteY12" fmla="*/ 61460 h 158784"/>
                <a:gd name="connsiteX13" fmla="*/ 76559 w 81952"/>
                <a:gd name="connsiteY13" fmla="*/ 87039 h 158784"/>
                <a:gd name="connsiteX14" fmla="*/ 51139 w 81952"/>
                <a:gd name="connsiteY14" fmla="*/ 87039 h 158784"/>
                <a:gd name="connsiteX15" fmla="*/ 51139 w 81952"/>
                <a:gd name="connsiteY15" fmla="*/ 158784 h 158784"/>
                <a:gd name="connsiteX16" fmla="*/ 25605 w 81952"/>
                <a:gd name="connsiteY16" fmla="*/ 158784 h 158784"/>
                <a:gd name="connsiteX17" fmla="*/ 25605 w 81952"/>
                <a:gd name="connsiteY17" fmla="*/ 158784 h 15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952" h="158784">
                  <a:moveTo>
                    <a:pt x="25605" y="158784"/>
                  </a:moveTo>
                  <a:lnTo>
                    <a:pt x="25605" y="87040"/>
                  </a:lnTo>
                  <a:lnTo>
                    <a:pt x="0" y="87040"/>
                  </a:lnTo>
                  <a:lnTo>
                    <a:pt x="0" y="61459"/>
                  </a:lnTo>
                  <a:lnTo>
                    <a:pt x="25609" y="61459"/>
                  </a:lnTo>
                  <a:lnTo>
                    <a:pt x="25609" y="37848"/>
                  </a:lnTo>
                  <a:cubicBezTo>
                    <a:pt x="25609" y="14030"/>
                    <a:pt x="39670" y="0"/>
                    <a:pt x="60915" y="0"/>
                  </a:cubicBezTo>
                  <a:cubicBezTo>
                    <a:pt x="71096" y="0"/>
                    <a:pt x="79401" y="1087"/>
                    <a:pt x="81952" y="1427"/>
                  </a:cubicBezTo>
                  <a:lnTo>
                    <a:pt x="81952" y="28179"/>
                  </a:lnTo>
                  <a:lnTo>
                    <a:pt x="64848" y="28169"/>
                  </a:lnTo>
                  <a:cubicBezTo>
                    <a:pt x="53299" y="28169"/>
                    <a:pt x="51134" y="33900"/>
                    <a:pt x="51134" y="41954"/>
                  </a:cubicBezTo>
                  <a:lnTo>
                    <a:pt x="51134" y="61460"/>
                  </a:lnTo>
                  <a:lnTo>
                    <a:pt x="80739" y="61460"/>
                  </a:lnTo>
                  <a:lnTo>
                    <a:pt x="76559" y="87039"/>
                  </a:lnTo>
                  <a:lnTo>
                    <a:pt x="51139" y="87039"/>
                  </a:lnTo>
                  <a:lnTo>
                    <a:pt x="51139" y="158784"/>
                  </a:lnTo>
                  <a:lnTo>
                    <a:pt x="25605" y="158784"/>
                  </a:lnTo>
                  <a:lnTo>
                    <a:pt x="25605" y="158784"/>
                  </a:lnTo>
                  <a:close/>
                </a:path>
              </a:pathLst>
            </a:custGeom>
            <a:solidFill>
              <a:schemeClr val="accent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15B053-3FC1-77D6-26DF-9AEAC5B926C9}"/>
              </a:ext>
            </a:extLst>
          </p:cNvPr>
          <p:cNvSpPr txBox="1"/>
          <p:nvPr userDrawn="1"/>
        </p:nvSpPr>
        <p:spPr>
          <a:xfrm>
            <a:off x="6908138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449EB-805E-13B8-3277-8CD93C66C6DB}"/>
              </a:ext>
            </a:extLst>
          </p:cNvPr>
          <p:cNvSpPr txBox="1"/>
          <p:nvPr userDrawn="1"/>
        </p:nvSpPr>
        <p:spPr>
          <a:xfrm>
            <a:off x="9107301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75AFA82-D38B-5CD2-EEA9-DA3AA69A2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1879" y="3322029"/>
            <a:ext cx="4917848" cy="1999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zo Sans" panose="020B06030303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A79C9A-8138-7A46-39DD-04D05CA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79" y="1415164"/>
            <a:ext cx="4917849" cy="165681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grpSp>
        <p:nvGrpSpPr>
          <p:cNvPr id="5" name="Graphic 18">
            <a:extLst>
              <a:ext uri="{FF2B5EF4-FFF2-40B4-BE49-F238E27FC236}">
                <a16:creationId xmlns:a16="http://schemas.microsoft.com/office/drawing/2014/main" id="{391D988E-AAD4-5EEE-C65B-02B33B5A193C}"/>
              </a:ext>
            </a:extLst>
          </p:cNvPr>
          <p:cNvGrpSpPr/>
          <p:nvPr/>
        </p:nvGrpSpPr>
        <p:grpSpPr>
          <a:xfrm>
            <a:off x="8837646" y="6186115"/>
            <a:ext cx="254053" cy="254053"/>
            <a:chOff x="8837646" y="6186115"/>
            <a:chExt cx="254053" cy="25405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76144A5-77D1-61E8-8DEE-B10B728B60A4}"/>
                </a:ext>
              </a:extLst>
            </p:cNvPr>
            <p:cNvSpPr/>
            <p:nvPr/>
          </p:nvSpPr>
          <p:spPr>
            <a:xfrm>
              <a:off x="8837646" y="6186115"/>
              <a:ext cx="254053" cy="254053"/>
            </a:xfrm>
            <a:custGeom>
              <a:avLst/>
              <a:gdLst>
                <a:gd name="connsiteX0" fmla="*/ 254054 w 254053"/>
                <a:gd name="connsiteY0" fmla="*/ 127027 h 254053"/>
                <a:gd name="connsiteX1" fmla="*/ 127027 w 254053"/>
                <a:gd name="connsiteY1" fmla="*/ 254054 h 254053"/>
                <a:gd name="connsiteX2" fmla="*/ 0 w 254053"/>
                <a:gd name="connsiteY2" fmla="*/ 127027 h 254053"/>
                <a:gd name="connsiteX3" fmla="*/ 127027 w 254053"/>
                <a:gd name="connsiteY3" fmla="*/ 0 h 254053"/>
                <a:gd name="connsiteX4" fmla="*/ 254054 w 254053"/>
                <a:gd name="connsiteY4" fmla="*/ 127027 h 25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3" h="254053">
                  <a:moveTo>
                    <a:pt x="254054" y="127027"/>
                  </a:moveTo>
                  <a:cubicBezTo>
                    <a:pt x="254054" y="197182"/>
                    <a:pt x="197182" y="254054"/>
                    <a:pt x="127027" y="254054"/>
                  </a:cubicBezTo>
                  <a:cubicBezTo>
                    <a:pt x="56872" y="254054"/>
                    <a:pt x="0" y="197182"/>
                    <a:pt x="0" y="127027"/>
                  </a:cubicBezTo>
                  <a:cubicBezTo>
                    <a:pt x="0" y="56872"/>
                    <a:pt x="56872" y="0"/>
                    <a:pt x="127027" y="0"/>
                  </a:cubicBezTo>
                  <a:cubicBezTo>
                    <a:pt x="197182" y="0"/>
                    <a:pt x="254054" y="56872"/>
                    <a:pt x="254054" y="127027"/>
                  </a:cubicBezTo>
                  <a:close/>
                </a:path>
              </a:pathLst>
            </a:custGeom>
            <a:solidFill>
              <a:schemeClr val="bg1"/>
            </a:solidFill>
            <a:ln w="32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7" name="Graphic 18">
              <a:extLst>
                <a:ext uri="{FF2B5EF4-FFF2-40B4-BE49-F238E27FC236}">
                  <a16:creationId xmlns:a16="http://schemas.microsoft.com/office/drawing/2014/main" id="{EA13143A-0E9D-88C3-B841-E75C1E88F5EE}"/>
                </a:ext>
              </a:extLst>
            </p:cNvPr>
            <p:cNvGrpSpPr/>
            <p:nvPr/>
          </p:nvGrpSpPr>
          <p:grpSpPr>
            <a:xfrm>
              <a:off x="8885280" y="6233750"/>
              <a:ext cx="158784" cy="158784"/>
              <a:chOff x="8885280" y="6233750"/>
              <a:chExt cx="158784" cy="158784"/>
            </a:xfrm>
            <a:solidFill>
              <a:srgbClr val="FFFFFF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65CFEE3-322A-FAC9-D4D0-BD713BC04158}"/>
                  </a:ext>
                </a:extLst>
              </p:cNvPr>
              <p:cNvSpPr/>
              <p:nvPr/>
            </p:nvSpPr>
            <p:spPr>
              <a:xfrm>
                <a:off x="8885280" y="6233750"/>
                <a:ext cx="158784" cy="158784"/>
              </a:xfrm>
              <a:custGeom>
                <a:avLst/>
                <a:gdLst>
                  <a:gd name="connsiteX0" fmla="*/ 115779 w 158784"/>
                  <a:gd name="connsiteY0" fmla="*/ 158784 h 158784"/>
                  <a:gd name="connsiteX1" fmla="*/ 43005 w 158784"/>
                  <a:gd name="connsiteY1" fmla="*/ 158784 h 158784"/>
                  <a:gd name="connsiteX2" fmla="*/ 0 w 158784"/>
                  <a:gd name="connsiteY2" fmla="*/ 115780 h 158784"/>
                  <a:gd name="connsiteX3" fmla="*/ 0 w 158784"/>
                  <a:gd name="connsiteY3" fmla="*/ 43005 h 158784"/>
                  <a:gd name="connsiteX4" fmla="*/ 43005 w 158784"/>
                  <a:gd name="connsiteY4" fmla="*/ 0 h 158784"/>
                  <a:gd name="connsiteX5" fmla="*/ 115779 w 158784"/>
                  <a:gd name="connsiteY5" fmla="*/ 0 h 158784"/>
                  <a:gd name="connsiteX6" fmla="*/ 158785 w 158784"/>
                  <a:gd name="connsiteY6" fmla="*/ 43005 h 158784"/>
                  <a:gd name="connsiteX7" fmla="*/ 158785 w 158784"/>
                  <a:gd name="connsiteY7" fmla="*/ 115781 h 158784"/>
                  <a:gd name="connsiteX8" fmla="*/ 115779 w 158784"/>
                  <a:gd name="connsiteY8" fmla="*/ 158784 h 158784"/>
                  <a:gd name="connsiteX9" fmla="*/ 43005 w 158784"/>
                  <a:gd name="connsiteY9" fmla="*/ 13233 h 158784"/>
                  <a:gd name="connsiteX10" fmla="*/ 13233 w 158784"/>
                  <a:gd name="connsiteY10" fmla="*/ 43005 h 158784"/>
                  <a:gd name="connsiteX11" fmla="*/ 13233 w 158784"/>
                  <a:gd name="connsiteY11" fmla="*/ 115781 h 158784"/>
                  <a:gd name="connsiteX12" fmla="*/ 43005 w 158784"/>
                  <a:gd name="connsiteY12" fmla="*/ 145553 h 158784"/>
                  <a:gd name="connsiteX13" fmla="*/ 115779 w 158784"/>
                  <a:gd name="connsiteY13" fmla="*/ 145553 h 158784"/>
                  <a:gd name="connsiteX14" fmla="*/ 145552 w 158784"/>
                  <a:gd name="connsiteY14" fmla="*/ 115781 h 158784"/>
                  <a:gd name="connsiteX15" fmla="*/ 145552 w 158784"/>
                  <a:gd name="connsiteY15" fmla="*/ 43005 h 158784"/>
                  <a:gd name="connsiteX16" fmla="*/ 115779 w 158784"/>
                  <a:gd name="connsiteY16" fmla="*/ 13233 h 158784"/>
                  <a:gd name="connsiteX17" fmla="*/ 43005 w 158784"/>
                  <a:gd name="connsiteY17" fmla="*/ 13233 h 158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784" h="158784">
                    <a:moveTo>
                      <a:pt x="115779" y="158784"/>
                    </a:moveTo>
                    <a:lnTo>
                      <a:pt x="43005" y="158784"/>
                    </a:lnTo>
                    <a:cubicBezTo>
                      <a:pt x="19292" y="158784"/>
                      <a:pt x="0" y="139494"/>
                      <a:pt x="0" y="115780"/>
                    </a:cubicBezTo>
                    <a:lnTo>
                      <a:pt x="0" y="43005"/>
                    </a:lnTo>
                    <a:cubicBezTo>
                      <a:pt x="0" y="19289"/>
                      <a:pt x="19292" y="0"/>
                      <a:pt x="43005" y="0"/>
                    </a:cubicBezTo>
                    <a:lnTo>
                      <a:pt x="115779" y="0"/>
                    </a:lnTo>
                    <a:cubicBezTo>
                      <a:pt x="139495" y="0"/>
                      <a:pt x="158785" y="19289"/>
                      <a:pt x="158785" y="43005"/>
                    </a:cubicBezTo>
                    <a:lnTo>
                      <a:pt x="158785" y="115781"/>
                    </a:lnTo>
                    <a:cubicBezTo>
                      <a:pt x="158785" y="139494"/>
                      <a:pt x="139495" y="158784"/>
                      <a:pt x="115779" y="158784"/>
                    </a:cubicBezTo>
                    <a:close/>
                    <a:moveTo>
                      <a:pt x="43005" y="13233"/>
                    </a:moveTo>
                    <a:cubicBezTo>
                      <a:pt x="26588" y="13233"/>
                      <a:pt x="13233" y="26588"/>
                      <a:pt x="13233" y="43005"/>
                    </a:cubicBezTo>
                    <a:lnTo>
                      <a:pt x="13233" y="115781"/>
                    </a:lnTo>
                    <a:cubicBezTo>
                      <a:pt x="13233" y="132198"/>
                      <a:pt x="26588" y="145553"/>
                      <a:pt x="43005" y="145553"/>
                    </a:cubicBezTo>
                    <a:lnTo>
                      <a:pt x="115779" y="145553"/>
                    </a:lnTo>
                    <a:cubicBezTo>
                      <a:pt x="132195" y="145553"/>
                      <a:pt x="145552" y="132198"/>
                      <a:pt x="145552" y="115781"/>
                    </a:cubicBezTo>
                    <a:lnTo>
                      <a:pt x="145552" y="43005"/>
                    </a:lnTo>
                    <a:cubicBezTo>
                      <a:pt x="145552" y="26588"/>
                      <a:pt x="132194" y="13233"/>
                      <a:pt x="115779" y="13233"/>
                    </a:cubicBezTo>
                    <a:lnTo>
                      <a:pt x="43005" y="13233"/>
                    </a:ln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03AC15B-AEDF-398C-DDE7-6F59864739B4}"/>
                  </a:ext>
                </a:extLst>
              </p:cNvPr>
              <p:cNvSpPr/>
              <p:nvPr/>
            </p:nvSpPr>
            <p:spPr>
              <a:xfrm>
                <a:off x="8924976" y="6273446"/>
                <a:ext cx="79392" cy="79391"/>
              </a:xfrm>
              <a:custGeom>
                <a:avLst/>
                <a:gdLst>
                  <a:gd name="connsiteX0" fmla="*/ 39696 w 79392"/>
                  <a:gd name="connsiteY0" fmla="*/ 79391 h 79391"/>
                  <a:gd name="connsiteX1" fmla="*/ 0 w 79392"/>
                  <a:gd name="connsiteY1" fmla="*/ 39696 h 79391"/>
                  <a:gd name="connsiteX2" fmla="*/ 39696 w 79392"/>
                  <a:gd name="connsiteY2" fmla="*/ 0 h 79391"/>
                  <a:gd name="connsiteX3" fmla="*/ 79392 w 79392"/>
                  <a:gd name="connsiteY3" fmla="*/ 39696 h 79391"/>
                  <a:gd name="connsiteX4" fmla="*/ 39696 w 79392"/>
                  <a:gd name="connsiteY4" fmla="*/ 79391 h 79391"/>
                  <a:gd name="connsiteX5" fmla="*/ 39696 w 79392"/>
                  <a:gd name="connsiteY5" fmla="*/ 13233 h 79391"/>
                  <a:gd name="connsiteX6" fmla="*/ 13233 w 79392"/>
                  <a:gd name="connsiteY6" fmla="*/ 39696 h 79391"/>
                  <a:gd name="connsiteX7" fmla="*/ 39696 w 79392"/>
                  <a:gd name="connsiteY7" fmla="*/ 66159 h 79391"/>
                  <a:gd name="connsiteX8" fmla="*/ 66160 w 79392"/>
                  <a:gd name="connsiteY8" fmla="*/ 39696 h 79391"/>
                  <a:gd name="connsiteX9" fmla="*/ 39696 w 79392"/>
                  <a:gd name="connsiteY9" fmla="*/ 13233 h 7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392" h="79391">
                    <a:moveTo>
                      <a:pt x="39696" y="79391"/>
                    </a:moveTo>
                    <a:cubicBezTo>
                      <a:pt x="17807" y="79391"/>
                      <a:pt x="0" y="61583"/>
                      <a:pt x="0" y="39696"/>
                    </a:cubicBezTo>
                    <a:cubicBezTo>
                      <a:pt x="0" y="17804"/>
                      <a:pt x="17809" y="0"/>
                      <a:pt x="39696" y="0"/>
                    </a:cubicBezTo>
                    <a:cubicBezTo>
                      <a:pt x="61584" y="0"/>
                      <a:pt x="79392" y="17804"/>
                      <a:pt x="79392" y="39696"/>
                    </a:cubicBezTo>
                    <a:cubicBezTo>
                      <a:pt x="79392" y="61583"/>
                      <a:pt x="61584" y="79391"/>
                      <a:pt x="39696" y="79391"/>
                    </a:cubicBezTo>
                    <a:close/>
                    <a:moveTo>
                      <a:pt x="39696" y="13233"/>
                    </a:moveTo>
                    <a:cubicBezTo>
                      <a:pt x="25104" y="13233"/>
                      <a:pt x="13233" y="25103"/>
                      <a:pt x="13233" y="39696"/>
                    </a:cubicBezTo>
                    <a:cubicBezTo>
                      <a:pt x="13233" y="54291"/>
                      <a:pt x="25104" y="66159"/>
                      <a:pt x="39696" y="66159"/>
                    </a:cubicBezTo>
                    <a:cubicBezTo>
                      <a:pt x="54287" y="66159"/>
                      <a:pt x="66160" y="54291"/>
                      <a:pt x="66160" y="39696"/>
                    </a:cubicBezTo>
                    <a:cubicBezTo>
                      <a:pt x="66160" y="25103"/>
                      <a:pt x="54292" y="13233"/>
                      <a:pt x="39696" y="1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855ABE87-7CE8-ABA9-FADC-10B69A85BACF}"/>
                  </a:ext>
                </a:extLst>
              </p:cNvPr>
              <p:cNvSpPr/>
              <p:nvPr/>
            </p:nvSpPr>
            <p:spPr>
              <a:xfrm>
                <a:off x="8997753" y="6261869"/>
                <a:ext cx="18191" cy="18192"/>
              </a:xfrm>
              <a:custGeom>
                <a:avLst/>
                <a:gdLst>
                  <a:gd name="connsiteX0" fmla="*/ 9098 w 18191"/>
                  <a:gd name="connsiteY0" fmla="*/ 0 h 18192"/>
                  <a:gd name="connsiteX1" fmla="*/ 18192 w 18191"/>
                  <a:gd name="connsiteY1" fmla="*/ 9096 h 18192"/>
                  <a:gd name="connsiteX2" fmla="*/ 9098 w 18191"/>
                  <a:gd name="connsiteY2" fmla="*/ 18192 h 18192"/>
                  <a:gd name="connsiteX3" fmla="*/ 0 w 18191"/>
                  <a:gd name="connsiteY3" fmla="*/ 9096 h 18192"/>
                  <a:gd name="connsiteX4" fmla="*/ 9098 w 18191"/>
                  <a:gd name="connsiteY4" fmla="*/ 0 h 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91" h="18192">
                    <a:moveTo>
                      <a:pt x="9098" y="0"/>
                    </a:moveTo>
                    <a:cubicBezTo>
                      <a:pt x="14120" y="0"/>
                      <a:pt x="18192" y="4072"/>
                      <a:pt x="18192" y="9096"/>
                    </a:cubicBezTo>
                    <a:cubicBezTo>
                      <a:pt x="18192" y="14120"/>
                      <a:pt x="14121" y="18192"/>
                      <a:pt x="9098" y="18192"/>
                    </a:cubicBezTo>
                    <a:cubicBezTo>
                      <a:pt x="4072" y="18192"/>
                      <a:pt x="0" y="14120"/>
                      <a:pt x="0" y="9096"/>
                    </a:cubicBezTo>
                    <a:cubicBezTo>
                      <a:pt x="0" y="4072"/>
                      <a:pt x="4072" y="0"/>
                      <a:pt x="9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2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0B0930BF-3C1A-B938-1179-9B936791E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8115" y="523198"/>
            <a:ext cx="2641612" cy="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3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24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5874E-8353-DEBC-6C88-2CDC0F43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3018"/>
            <a:ext cx="9144000" cy="1731963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0E2F32-A2B4-BF49-42EA-BDAF86402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85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14F9F0BC-319C-6D6A-A51D-166B2F09F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4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52DA1A-1785-504E-0293-E79517B7C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3580"/>
            <a:ext cx="9144000" cy="1731963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E87BA-0DC7-E569-29BA-55276805D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731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2669-63D3-E81D-9C1B-5236EF52E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0913"/>
            <a:ext cx="9144000" cy="18190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F86A7-4454-77B0-A574-13AF61D2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BBD6-77B4-79AE-D41F-2A85FC42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493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C602-9CAE-9120-4086-65D35FE9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803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12A1-4603-0EB7-A8C6-111C8D57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9558"/>
            <a:ext cx="10515600" cy="27306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CF9FC-8669-CF95-9BF1-78361DA5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507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097B-B3BA-393A-38DD-B32AC160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1496"/>
            <a:ext cx="10515600" cy="17975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4617-4ED5-4A1B-7D0D-2777F31F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9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E7D1A-0777-0529-873E-517FBE68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359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A154-1133-2F88-EE4F-DF188D8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351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8D02-20AD-DCBD-4EE4-168CABA6E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8BB99-B5F7-4348-9B07-4115AADA4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3854"/>
            <a:ext cx="5181600" cy="28189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FCB9C-6F34-78F6-0884-4206BEC1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/>
          <a:lstStyle/>
          <a:p>
            <a:fld id="{905507DB-84CC-9042-A315-BCB44CE029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35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1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1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1D37B07-755D-1CDF-E6DD-20EF8F6992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1908" y="0"/>
            <a:ext cx="755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3D63D4-B79F-A167-9850-2C6F71B435D7}"/>
              </a:ext>
            </a:extLst>
          </p:cNvPr>
          <p:cNvSpPr/>
          <p:nvPr userDrawn="1"/>
        </p:nvSpPr>
        <p:spPr>
          <a:xfrm>
            <a:off x="21072" y="0"/>
            <a:ext cx="1217092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B1318-9A36-7493-B8EF-1EBEF4660D06}"/>
              </a:ext>
            </a:extLst>
          </p:cNvPr>
          <p:cNvSpPr/>
          <p:nvPr userDrawn="1"/>
        </p:nvSpPr>
        <p:spPr>
          <a:xfrm>
            <a:off x="118872" y="128015"/>
            <a:ext cx="11932920" cy="6601969"/>
          </a:xfrm>
          <a:prstGeom prst="rect">
            <a:avLst/>
          </a:prstGeom>
          <a:noFill/>
          <a:ln w="2444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7E5B1B5-6357-5677-68F7-A0A46662B4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4178" y="0"/>
            <a:ext cx="7764843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3485E1B-3419-9738-7C69-07E63ABDAC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301" y="523199"/>
            <a:ext cx="2641600" cy="2794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27A375-41FB-F11F-15FA-AA6790539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0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69E2B-0D1B-B050-E2DC-FEDB926994E0}"/>
              </a:ext>
            </a:extLst>
          </p:cNvPr>
          <p:cNvSpPr/>
          <p:nvPr userDrawn="1"/>
        </p:nvSpPr>
        <p:spPr>
          <a:xfrm>
            <a:off x="111319" y="111319"/>
            <a:ext cx="11966712" cy="6647290"/>
          </a:xfrm>
          <a:prstGeom prst="rect">
            <a:avLst/>
          </a:prstGeom>
          <a:noFill/>
          <a:ln w="2222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F2D59-89EB-8971-E1B6-7B724D28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A97D3-6588-64D2-437A-B74D3410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89558"/>
            <a:ext cx="10515600" cy="288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A0E6-900C-3106-4738-8C9D275F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BC285D-157B-B3ED-669E-F81108E9D87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3301" y="523199"/>
            <a:ext cx="2641600" cy="279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918E841-23E6-BCFB-ABF2-03EF912079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6917" y="6180483"/>
            <a:ext cx="252682" cy="2526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34FFE7E-D59C-5325-A74C-7BBB3058CD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13328" y="6186115"/>
            <a:ext cx="252682" cy="252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73E2BA-CCF8-D03C-6A4A-ED8949BE9AF5}"/>
              </a:ext>
            </a:extLst>
          </p:cNvPr>
          <p:cNvSpPr txBox="1"/>
          <p:nvPr userDrawn="1"/>
        </p:nvSpPr>
        <p:spPr>
          <a:xfrm>
            <a:off x="833176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1FD0E-BA15-5453-6198-5C6EC50ABE7D}"/>
              </a:ext>
            </a:extLst>
          </p:cNvPr>
          <p:cNvSpPr txBox="1"/>
          <p:nvPr userDrawn="1"/>
        </p:nvSpPr>
        <p:spPr>
          <a:xfrm>
            <a:off x="3082983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</p:spTree>
    <p:extLst>
      <p:ext uri="{BB962C8B-B14F-4D97-AF65-F5344CB8AC3E}">
        <p14:creationId xmlns:p14="http://schemas.microsoft.com/office/powerpoint/2010/main" val="322035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69E2B-0D1B-B050-E2DC-FEDB926994E0}"/>
              </a:ext>
            </a:extLst>
          </p:cNvPr>
          <p:cNvSpPr/>
          <p:nvPr userDrawn="1"/>
        </p:nvSpPr>
        <p:spPr>
          <a:xfrm>
            <a:off x="111319" y="111319"/>
            <a:ext cx="11966712" cy="6647290"/>
          </a:xfrm>
          <a:prstGeom prst="rect">
            <a:avLst/>
          </a:prstGeom>
          <a:noFill/>
          <a:ln w="2222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F2D59-89EB-8971-E1B6-7B724D28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A97D3-6588-64D2-437A-B74D3410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89558"/>
            <a:ext cx="10515600" cy="288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A0E6-900C-3106-4738-8C9D275F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BC285D-157B-B3ED-669E-F81108E9D87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3301" y="523199"/>
            <a:ext cx="2641600" cy="279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918E841-23E6-BCFB-ABF2-03EF912079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6917" y="6180483"/>
            <a:ext cx="252682" cy="2526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34FFE7E-D59C-5325-A74C-7BBB3058CD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13328" y="6186115"/>
            <a:ext cx="252682" cy="252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73E2BA-CCF8-D03C-6A4A-ED8949BE9AF5}"/>
              </a:ext>
            </a:extLst>
          </p:cNvPr>
          <p:cNvSpPr txBox="1"/>
          <p:nvPr userDrawn="1"/>
        </p:nvSpPr>
        <p:spPr>
          <a:xfrm>
            <a:off x="833176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1FD0E-BA15-5453-6198-5C6EC50ABE7D}"/>
              </a:ext>
            </a:extLst>
          </p:cNvPr>
          <p:cNvSpPr txBox="1"/>
          <p:nvPr userDrawn="1"/>
        </p:nvSpPr>
        <p:spPr>
          <a:xfrm>
            <a:off x="3082983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</p:spTree>
    <p:extLst>
      <p:ext uri="{BB962C8B-B14F-4D97-AF65-F5344CB8AC3E}">
        <p14:creationId xmlns:p14="http://schemas.microsoft.com/office/powerpoint/2010/main" val="298060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69E2B-0D1B-B050-E2DC-FEDB926994E0}"/>
              </a:ext>
            </a:extLst>
          </p:cNvPr>
          <p:cNvSpPr/>
          <p:nvPr userDrawn="1"/>
        </p:nvSpPr>
        <p:spPr>
          <a:xfrm>
            <a:off x="111319" y="111319"/>
            <a:ext cx="11966712" cy="6647290"/>
          </a:xfrm>
          <a:prstGeom prst="rect">
            <a:avLst/>
          </a:prstGeom>
          <a:noFill/>
          <a:ln w="2222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F2D59-89EB-8971-E1B6-7B724D28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A97D3-6588-64D2-437A-B74D3410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89558"/>
            <a:ext cx="10515600" cy="288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A0E6-900C-3106-4738-8C9D275F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7316" y="6126796"/>
            <a:ext cx="1023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1"/>
                </a:solidFill>
                <a:latin typeface="Azo Sans" panose="020B0603030303020204" pitchFamily="34" charset="77"/>
              </a:defRPr>
            </a:lvl1pPr>
          </a:lstStyle>
          <a:p>
            <a:fld id="{875B51B9-D9A7-0443-AD82-34BC795CE80B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BC285D-157B-B3ED-669E-F81108E9D87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3301" y="523199"/>
            <a:ext cx="2641600" cy="279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918E841-23E6-BCFB-ABF2-03EF912079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6917" y="6180483"/>
            <a:ext cx="252682" cy="2526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34FFE7E-D59C-5325-A74C-7BBB3058CD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13328" y="6186115"/>
            <a:ext cx="252682" cy="252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73E2BA-CCF8-D03C-6A4A-ED8949BE9AF5}"/>
              </a:ext>
            </a:extLst>
          </p:cNvPr>
          <p:cNvSpPr txBox="1"/>
          <p:nvPr userDrawn="1"/>
        </p:nvSpPr>
        <p:spPr>
          <a:xfrm>
            <a:off x="833176" y="6154416"/>
            <a:ext cx="18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Orimattilan kaupunki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1FD0E-BA15-5453-6198-5C6EC50ABE7D}"/>
              </a:ext>
            </a:extLst>
          </p:cNvPr>
          <p:cNvSpPr txBox="1"/>
          <p:nvPr userDrawn="1"/>
        </p:nvSpPr>
        <p:spPr>
          <a:xfrm>
            <a:off x="3082983" y="6152935"/>
            <a:ext cx="183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rPr>
              <a:t>@orimattilakaupunki</a:t>
            </a:r>
          </a:p>
        </p:txBody>
      </p:sp>
    </p:spTree>
    <p:extLst>
      <p:ext uri="{BB962C8B-B14F-4D97-AF65-F5344CB8AC3E}">
        <p14:creationId xmlns:p14="http://schemas.microsoft.com/office/powerpoint/2010/main" val="8725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23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2" r:id="rId3"/>
    <p:sldLayoutId id="21474836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3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89E8A-5ADF-7544-1FC3-CFD5264BE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4982793"/>
            <a:ext cx="9144000" cy="510854"/>
          </a:xfrm>
        </p:spPr>
        <p:txBody>
          <a:bodyPr/>
          <a:lstStyle/>
          <a:p>
            <a:r>
              <a:rPr lang="fi-FI" dirty="0"/>
              <a:t>Välkkärikoulutus 2025</a:t>
            </a:r>
          </a:p>
        </p:txBody>
      </p:sp>
    </p:spTree>
    <p:extLst>
      <p:ext uri="{BB962C8B-B14F-4D97-AF65-F5344CB8AC3E}">
        <p14:creationId xmlns:p14="http://schemas.microsoft.com/office/powerpoint/2010/main" val="149717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26A60B-83DA-81DF-4D6C-E774A543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586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Mitä on välkkäritoiminta?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336222-1CD3-E727-F557-9285D4A0F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165666"/>
            <a:ext cx="5181600" cy="34207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i-FI" sz="8000" dirty="0">
              <a:effectLst/>
            </a:endParaRPr>
          </a:p>
          <a:p>
            <a:pPr lvl="1"/>
            <a:r>
              <a:rPr lang="fi-FI" sz="7200" dirty="0"/>
              <a:t>Välkkäri eli välituntiohjaaja voi olla alakoulussa 5-6-luokkalainen ja yläkoulussa 8-9-luokkalainen.</a:t>
            </a:r>
          </a:p>
          <a:p>
            <a:pPr lvl="1"/>
            <a:r>
              <a:rPr lang="fi-FI" sz="7200" dirty="0"/>
              <a:t>Välituntiohjaaja ohjaa koulussa liikunnallisia leikkejä ja pelejä sovituilla välitunneilla.</a:t>
            </a:r>
          </a:p>
          <a:p>
            <a:pPr lvl="1"/>
            <a:r>
              <a:rPr lang="fi-FI" sz="7200" dirty="0"/>
              <a:t>Voi myös toteuttaa liikunnallisia välituntitempauksia/haasteita.</a:t>
            </a:r>
          </a:p>
          <a:p>
            <a:pPr lvl="1"/>
            <a:r>
              <a:rPr lang="fi-FI" sz="7200" dirty="0"/>
              <a:t>Tehtävänä on innostaa kaikenikäisiä liikkumaan niin sisä- kuin ulkovälitunneillakin. </a:t>
            </a:r>
          </a:p>
          <a:p>
            <a:pPr lvl="1"/>
            <a:endParaRPr lang="fi-FI" sz="7200" dirty="0"/>
          </a:p>
          <a:p>
            <a:pPr marL="457200" lvl="1" indent="0">
              <a:buNone/>
            </a:pPr>
            <a:r>
              <a:rPr lang="fi-FI" sz="7200" dirty="0"/>
              <a:t>-&gt; Jos huomaat välitunnilla jonkun, kuka ei ole aktiivisesti mukana missään toiminnassa, voit kysyä mukaan liikkumaan.</a:t>
            </a:r>
          </a:p>
          <a:p>
            <a:pPr marL="457200" lvl="1" indent="0">
              <a:buNone/>
            </a:pPr>
            <a:endParaRPr lang="fi-FI" sz="8000" dirty="0"/>
          </a:p>
          <a:p>
            <a:pPr lvl="1"/>
            <a:endParaRPr lang="fi-FI" sz="8000" dirty="0"/>
          </a:p>
          <a:p>
            <a:pPr lvl="1"/>
            <a:endParaRPr lang="fi-FI" sz="1500" dirty="0"/>
          </a:p>
        </p:txBody>
      </p:sp>
      <p:pic>
        <p:nvPicPr>
          <p:cNvPr id="9" name="Kuva 8" descr="Henkilö hyppää auringonlaskutaustalla">
            <a:extLst>
              <a:ext uri="{FF2B5EF4-FFF2-40B4-BE49-F238E27FC236}">
                <a16:creationId xmlns:a16="http://schemas.microsoft.com/office/drawing/2014/main" id="{3A634E83-F900-D510-FAB1-6792C449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86" y="2466550"/>
            <a:ext cx="4239016" cy="2818946"/>
          </a:xfrm>
          <a:prstGeom prst="rect">
            <a:avLst/>
          </a:prstGeom>
          <a:noFill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66AA260-FE98-DF3B-19F5-49B5FF20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5507DB-84CC-9042-A315-BCB44CE02912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25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BCE975-D64F-EA43-AD12-3A665888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68" y="479208"/>
            <a:ext cx="6417628" cy="1600200"/>
          </a:xfrm>
        </p:spPr>
        <p:txBody>
          <a:bodyPr anchor="b">
            <a:normAutofit/>
          </a:bodyPr>
          <a:lstStyle/>
          <a:p>
            <a:r>
              <a:rPr lang="fi-FI" sz="4400" dirty="0"/>
              <a:t>Ennen välituntitoimintaa…</a:t>
            </a:r>
          </a:p>
        </p:txBody>
      </p:sp>
      <p:pic>
        <p:nvPicPr>
          <p:cNvPr id="6" name="Kuva 5" descr="Työtoverien neuvottelu">
            <a:extLst>
              <a:ext uri="{FF2B5EF4-FFF2-40B4-BE49-F238E27FC236}">
                <a16:creationId xmlns:a16="http://schemas.microsoft.com/office/drawing/2014/main" id="{B34DC0ED-8BC9-FD43-BA0F-C00EE99D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96" y="2573403"/>
            <a:ext cx="4406264" cy="2791078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6F609C-3FC1-909A-231A-592C5740E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1068" y="2573402"/>
            <a:ext cx="4778692" cy="26966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Valitkaa 2-4- henkilön ohjausryhmät.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Luokaa välkkäri lukujärjestys, jotta kaikilla on tieto, milloin toimintaa järjestetään.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Jakakaa ryhmien kesken välkkäriohjausvuorot.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F80F4FA-134A-1433-7C3D-74CD9FF2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5507DB-84CC-9042-A315-BCB44CE02912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54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A486EC-635F-1BF6-0B0C-47EE5FB7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28" y="2628900"/>
            <a:ext cx="3932237" cy="1600200"/>
          </a:xfrm>
        </p:spPr>
        <p:txBody>
          <a:bodyPr anchor="b">
            <a:normAutofit/>
          </a:bodyPr>
          <a:lstStyle/>
          <a:p>
            <a:r>
              <a:rPr lang="fi-FI" sz="4400" dirty="0"/>
              <a:t>Ennen omaa ohjausvuoroa…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475F6A-D78A-D724-EB9A-48EE2CDF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5507DB-84CC-9042-A315-BCB44CE02912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B4523C69-8FE7-4F59-D33A-3D1752DB39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59624"/>
              </p:ext>
            </p:extLst>
          </p:nvPr>
        </p:nvGraphicFramePr>
        <p:xfrm>
          <a:off x="5183188" y="1176391"/>
          <a:ext cx="6172200" cy="468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16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E7E5F2-A62F-9B4F-59EC-3244C861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51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Ohjausvuoron aikana…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07BA8D-8577-ED30-5E9D-C2B5F349C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94075"/>
            <a:ext cx="5181600" cy="2818946"/>
          </a:xfrm>
        </p:spPr>
        <p:txBody>
          <a:bodyPr>
            <a:noAutofit/>
          </a:bodyPr>
          <a:lstStyle/>
          <a:p>
            <a:r>
              <a:rPr lang="fi-FI" sz="1600" dirty="0"/>
              <a:t>Toivota kaikki tervetulleeksi.</a:t>
            </a:r>
          </a:p>
          <a:p>
            <a:r>
              <a:rPr lang="fi-FI" sz="1600" dirty="0"/>
              <a:t>Ohjaa osallistujat riviin/piiriin.</a:t>
            </a:r>
          </a:p>
          <a:p>
            <a:r>
              <a:rPr lang="fi-FI" sz="1600" dirty="0"/>
              <a:t>Kerro selkeästi ja kuuluvalla äänellä leikin/pelin säännöt.</a:t>
            </a:r>
          </a:p>
          <a:p>
            <a:r>
              <a:rPr lang="fi-FI" sz="1600" dirty="0"/>
              <a:t>Käynnistä leikki.</a:t>
            </a:r>
          </a:p>
          <a:p>
            <a:r>
              <a:rPr lang="fi-FI" sz="1600" dirty="0"/>
              <a:t>Puutu leikkiin tarvittaessa </a:t>
            </a:r>
            <a:r>
              <a:rPr lang="fi-FI" sz="1600" dirty="0" err="1"/>
              <a:t>esim</a:t>
            </a:r>
            <a:r>
              <a:rPr lang="fi-FI" sz="1600" dirty="0"/>
              <a:t> epäselvät tilanteet.</a:t>
            </a:r>
          </a:p>
          <a:p>
            <a:r>
              <a:rPr lang="fi-FI" sz="1600" dirty="0"/>
              <a:t>Käytä tarvittaessa apuna pilliä </a:t>
            </a:r>
            <a:r>
              <a:rPr lang="fi-FI" sz="1600" dirty="0" err="1"/>
              <a:t>esim</a:t>
            </a:r>
            <a:r>
              <a:rPr lang="fi-FI" sz="1600" dirty="0"/>
              <a:t> leikin päättäminen.</a:t>
            </a:r>
          </a:p>
          <a:p>
            <a:r>
              <a:rPr lang="fi-FI" sz="1600" dirty="0"/>
              <a:t>Kannusta kaikkia TASAPUOLISESTI ja ole reilu kaveri.</a:t>
            </a:r>
          </a:p>
          <a:p>
            <a:r>
              <a:rPr lang="fi-FI" sz="1600" dirty="0"/>
              <a:t>Muista että aikuiselta voi aina pyytää apua.</a:t>
            </a:r>
          </a:p>
        </p:txBody>
      </p:sp>
      <p:pic>
        <p:nvPicPr>
          <p:cNvPr id="6" name="Kuva 5" descr="Keltaiset hymiökuvat">
            <a:extLst>
              <a:ext uri="{FF2B5EF4-FFF2-40B4-BE49-F238E27FC236}">
                <a16:creationId xmlns:a16="http://schemas.microsoft.com/office/drawing/2014/main" id="{971F9A99-5151-C7E6-8AB0-1B3DEE261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349" y="2294074"/>
            <a:ext cx="5566870" cy="3131365"/>
          </a:xfrm>
          <a:prstGeom prst="rect">
            <a:avLst/>
          </a:prstGeom>
          <a:noFill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E61FCA-C21F-5B2D-4ABD-8FBE3536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7316" y="6126796"/>
            <a:ext cx="1023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5507DB-84CC-9042-A315-BCB44CE02912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96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09CA96-EB17-5239-5456-1D30B924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3095"/>
            <a:ext cx="3932237" cy="1439232"/>
          </a:xfrm>
        </p:spPr>
        <p:txBody>
          <a:bodyPr anchor="b">
            <a:normAutofit/>
          </a:bodyPr>
          <a:lstStyle/>
          <a:p>
            <a:r>
              <a:rPr lang="fi-FI" sz="4400" dirty="0"/>
              <a:t>Lopuksi…</a:t>
            </a:r>
          </a:p>
        </p:txBody>
      </p:sp>
      <p:pic>
        <p:nvPicPr>
          <p:cNvPr id="6" name="Kuva 5" descr="Henkilö taputtaa käsiä">
            <a:extLst>
              <a:ext uri="{FF2B5EF4-FFF2-40B4-BE49-F238E27FC236}">
                <a16:creationId xmlns:a16="http://schemas.microsoft.com/office/drawing/2014/main" id="{BFB75E37-1E72-E5AC-D09F-4553B6C6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2654741"/>
            <a:ext cx="4500880" cy="3004337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43B5EC-E214-DEA1-B7AA-0F352914C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551416"/>
            <a:ext cx="3932237" cy="30127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Vie käyttämäsi tavarat takaisin paikoilleen.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Anna ryhmällesi aplodit, hyvin tehty.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Suuntaa kohti päivän seuraavaa oppituntia.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75B455-CA2F-CEB2-4F50-23189CCC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897" y="6126796"/>
            <a:ext cx="77722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5507DB-84CC-9042-A315-BCB44CE02912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186973"/>
      </p:ext>
    </p:extLst>
  </p:cSld>
  <p:clrMapOvr>
    <a:masterClrMapping/>
  </p:clrMapOvr>
</p:sld>
</file>

<file path=ppt/theme/theme1.xml><?xml version="1.0" encoding="utf-8"?>
<a:theme xmlns:a="http://schemas.openxmlformats.org/drawingml/2006/main" name="Kansi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A4AEE7E0-1DDF-934B-9F64-445ECCA18A25}"/>
    </a:ext>
  </a:extLst>
</a:theme>
</file>

<file path=ppt/theme/theme2.xml><?xml version="1.0" encoding="utf-8"?>
<a:theme xmlns:a="http://schemas.openxmlformats.org/drawingml/2006/main" name="Nosto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99A76803-793D-DC4D-AB85-FD5D56409D99}"/>
    </a:ext>
  </a:extLst>
</a:theme>
</file>

<file path=ppt/theme/theme3.xml><?xml version="1.0" encoding="utf-8"?>
<a:theme xmlns:a="http://schemas.openxmlformats.org/drawingml/2006/main" name="Sivupohja Oranssi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04A8DAAE-B5B1-DE47-866F-520BA3668109}"/>
    </a:ext>
  </a:extLst>
</a:theme>
</file>

<file path=ppt/theme/theme4.xml><?xml version="1.0" encoding="utf-8"?>
<a:theme xmlns:a="http://schemas.openxmlformats.org/drawingml/2006/main" name="Sivupohja Kulta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8103EB8C-D40C-AE41-92A1-01EEA62B8390}"/>
    </a:ext>
  </a:extLst>
</a:theme>
</file>

<file path=ppt/theme/theme5.xml><?xml version="1.0" encoding="utf-8"?>
<a:theme xmlns:a="http://schemas.openxmlformats.org/drawingml/2006/main" name="Sivupohja Sininen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B2D3F645-85C5-A648-A3FD-05974AA8B00E}"/>
    </a:ext>
  </a:extLst>
</a:theme>
</file>

<file path=ppt/theme/theme6.xml><?xml version="1.0" encoding="utf-8"?>
<a:theme xmlns:a="http://schemas.openxmlformats.org/drawingml/2006/main" name="Teksti &amp; Kuva 01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2BFA2DCE-D13E-2B47-A5E5-C8A616079DFF}"/>
    </a:ext>
  </a:extLst>
</a:theme>
</file>

<file path=ppt/theme/theme7.xml><?xml version="1.0" encoding="utf-8"?>
<a:theme xmlns:a="http://schemas.openxmlformats.org/drawingml/2006/main" name="Tyhjä">
  <a:themeElements>
    <a:clrScheme name="Orimattil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4600"/>
      </a:accent1>
      <a:accent2>
        <a:srgbClr val="AF8C50"/>
      </a:accent2>
      <a:accent3>
        <a:srgbClr val="F2F2F2"/>
      </a:accent3>
      <a:accent4>
        <a:srgbClr val="039B63"/>
      </a:accent4>
      <a:accent5>
        <a:srgbClr val="4674AB"/>
      </a:accent5>
      <a:accent6>
        <a:srgbClr val="191B1E"/>
      </a:accent6>
      <a:hlink>
        <a:srgbClr val="0563C1"/>
      </a:hlink>
      <a:folHlink>
        <a:srgbClr val="954F72"/>
      </a:folHlink>
    </a:clrScheme>
    <a:fontScheme name="Test">
      <a:majorFont>
        <a:latin typeface="Tussilago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mattila_PP-pohja" id="{6D3AD5A9-5AEF-C349-93EF-EA9E3C1E28E1}" vid="{1DE14854-3F09-FD40-B2F3-5700461F4B0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EC482E2D23A27449827947815182DAF" ma:contentTypeVersion="14" ma:contentTypeDescription="Luo uusi asiakirja." ma:contentTypeScope="" ma:versionID="76c69503cf00245f9cd6ee6af5546b7f">
  <xsd:schema xmlns:xsd="http://www.w3.org/2001/XMLSchema" xmlns:xs="http://www.w3.org/2001/XMLSchema" xmlns:p="http://schemas.microsoft.com/office/2006/metadata/properties" xmlns:ns2="5a220e45-f3c0-4890-9ae8-6ef8a6bbbeb9" xmlns:ns3="d13941b0-08dc-4487-be39-ab8db1575c6b" targetNamespace="http://schemas.microsoft.com/office/2006/metadata/properties" ma:root="true" ma:fieldsID="31716f7aaaf54dccf2b61fba1a571aee" ns2:_="" ns3:_="">
    <xsd:import namespace="5a220e45-f3c0-4890-9ae8-6ef8a6bbbeb9"/>
    <xsd:import namespace="d13941b0-08dc-4487-be39-ab8db1575c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20e45-f3c0-4890-9ae8-6ef8a6bbb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9c895aca-9a79-4bf3-99fc-ed8abe7676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3941b0-08dc-4487-be39-ab8db1575c6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488e454-393f-4157-8edf-bdc891c907b9}" ma:internalName="TaxCatchAll" ma:showField="CatchAllData" ma:web="d13941b0-08dc-4487-be39-ab8db1575c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3941b0-08dc-4487-be39-ab8db1575c6b" xsi:nil="true"/>
    <lcf76f155ced4ddcb4097134ff3c332f xmlns="5a220e45-f3c0-4890-9ae8-6ef8a6bbbeb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FB6E9-DEA4-4ADF-9C98-31F8E532F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20e45-f3c0-4890-9ae8-6ef8a6bbbeb9"/>
    <ds:schemaRef ds:uri="d13941b0-08dc-4487-be39-ab8db1575c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E68D52-F498-4A20-B14A-BFFC91DCECE9}">
  <ds:schemaRefs>
    <ds:schemaRef ds:uri="http://schemas.microsoft.com/office/2006/metadata/properties"/>
    <ds:schemaRef ds:uri="http://schemas.microsoft.com/office/infopath/2007/PartnerControls"/>
    <ds:schemaRef ds:uri="d13941b0-08dc-4487-be39-ab8db1575c6b"/>
    <ds:schemaRef ds:uri="5a220e45-f3c0-4890-9ae8-6ef8a6bbbeb9"/>
  </ds:schemaRefs>
</ds:datastoreItem>
</file>

<file path=customXml/itemProps3.xml><?xml version="1.0" encoding="utf-8"?>
<ds:datastoreItem xmlns:ds="http://schemas.openxmlformats.org/officeDocument/2006/customXml" ds:itemID="{17FE46CE-E42E-4400-AEB8-865AA60B80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Orimattila_PP-pohja</Template>
  <TotalTime>18982</TotalTime>
  <Words>221</Words>
  <Application>Microsoft Office PowerPoint</Application>
  <PresentationFormat>Laajakuva</PresentationFormat>
  <Paragraphs>35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6</vt:i4>
      </vt:variant>
    </vt:vector>
  </HeadingPairs>
  <TitlesOfParts>
    <vt:vector size="18" baseType="lpstr">
      <vt:lpstr>Tussilago</vt:lpstr>
      <vt:lpstr>Arial</vt:lpstr>
      <vt:lpstr>Calibri</vt:lpstr>
      <vt:lpstr>Azo Sans</vt:lpstr>
      <vt:lpstr>Gill Sans MT</vt:lpstr>
      <vt:lpstr>Kansi</vt:lpstr>
      <vt:lpstr>Nosto</vt:lpstr>
      <vt:lpstr>Sivupohja Oranssi</vt:lpstr>
      <vt:lpstr>Sivupohja Kulta</vt:lpstr>
      <vt:lpstr>Sivupohja Sininen</vt:lpstr>
      <vt:lpstr>Teksti &amp; Kuva 01</vt:lpstr>
      <vt:lpstr>Tyhjä</vt:lpstr>
      <vt:lpstr>Välkkärikoulutus 2025</vt:lpstr>
      <vt:lpstr>Mitä on välkkäritoiminta?</vt:lpstr>
      <vt:lpstr>Ennen välituntitoimintaa…</vt:lpstr>
      <vt:lpstr>Ennen omaa ohjausvuoroa…</vt:lpstr>
      <vt:lpstr>Ohjausvuoron aikana…</vt:lpstr>
      <vt:lpstr>Lopuksi…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Teija Savolainen</dc:creator>
  <cp:keywords/>
  <dc:description/>
  <cp:lastModifiedBy>Jenna Kemppainen</cp:lastModifiedBy>
  <cp:revision>18</cp:revision>
  <dcterms:created xsi:type="dcterms:W3CDTF">2023-05-31T10:35:09Z</dcterms:created>
  <dcterms:modified xsi:type="dcterms:W3CDTF">2025-07-02T07:05:25Z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0x010100EEC482E2D23A27449827947815182DAF</vt:lpwstr>
  </property>
</Properties>
</file>