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0" r:id="rId5"/>
    <p:sldId id="269" r:id="rId6"/>
    <p:sldId id="266" r:id="rId7"/>
    <p:sldId id="267" r:id="rId8"/>
    <p:sldId id="270" r:id="rId9"/>
    <p:sldId id="268" r:id="rId10"/>
    <p:sldId id="262" r:id="rId11"/>
    <p:sldId id="263" r:id="rId12"/>
    <p:sldId id="265" r:id="rId13"/>
    <p:sldId id="271" r:id="rId14"/>
    <p:sldId id="272" r:id="rId15"/>
    <p:sldId id="274" r:id="rId16"/>
    <p:sldId id="275" r:id="rId17"/>
    <p:sldId id="276" r:id="rId18"/>
    <p:sldId id="273" r:id="rId19"/>
    <p:sldId id="277" r:id="rId20"/>
    <p:sldId id="264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D81A99-8AFD-40CD-A231-A734009753D0}" v="71" dt="2020-10-29T13:57:00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rtesluoma Heini" userId="4234571c-b7cd-47c6-a303-ef84332fa121" providerId="ADAL" clId="{E3D81A99-8AFD-40CD-A231-A734009753D0}"/>
    <pc:docChg chg="undo custSel mod addSld delSld modSld sldOrd">
      <pc:chgData name="Kortesluoma Heini" userId="4234571c-b7cd-47c6-a303-ef84332fa121" providerId="ADAL" clId="{E3D81A99-8AFD-40CD-A231-A734009753D0}" dt="2020-10-30T07:03:23.289" v="5794" actId="20577"/>
      <pc:docMkLst>
        <pc:docMk/>
      </pc:docMkLst>
      <pc:sldChg chg="addSp modSp mod">
        <pc:chgData name="Kortesluoma Heini" userId="4234571c-b7cd-47c6-a303-ef84332fa121" providerId="ADAL" clId="{E3D81A99-8AFD-40CD-A231-A734009753D0}" dt="2020-10-27T11:20:47.131" v="243" actId="1076"/>
        <pc:sldMkLst>
          <pc:docMk/>
          <pc:sldMk cId="668290114" sldId="256"/>
        </pc:sldMkLst>
        <pc:spChg chg="mod">
          <ac:chgData name="Kortesluoma Heini" userId="4234571c-b7cd-47c6-a303-ef84332fa121" providerId="ADAL" clId="{E3D81A99-8AFD-40CD-A231-A734009753D0}" dt="2020-10-27T11:20:47.131" v="243" actId="1076"/>
          <ac:spMkLst>
            <pc:docMk/>
            <pc:sldMk cId="668290114" sldId="256"/>
            <ac:spMk id="3" creationId="{2CCAF074-C804-48DB-B96E-AAB6906159FD}"/>
          </ac:spMkLst>
        </pc:spChg>
        <pc:spChg chg="add mod">
          <ac:chgData name="Kortesluoma Heini" userId="4234571c-b7cd-47c6-a303-ef84332fa121" providerId="ADAL" clId="{E3D81A99-8AFD-40CD-A231-A734009753D0}" dt="2020-10-27T11:14:52.862" v="45" actId="1076"/>
          <ac:spMkLst>
            <pc:docMk/>
            <pc:sldMk cId="668290114" sldId="256"/>
            <ac:spMk id="6" creationId="{4B8C52D6-421A-4EC2-AF9F-0EFFF22993F2}"/>
          </ac:spMkLst>
        </pc:spChg>
      </pc:sldChg>
      <pc:sldChg chg="addSp delSp modSp new mod setBg">
        <pc:chgData name="Kortesluoma Heini" userId="4234571c-b7cd-47c6-a303-ef84332fa121" providerId="ADAL" clId="{E3D81A99-8AFD-40CD-A231-A734009753D0}" dt="2020-10-27T11:26:30.307" v="551" actId="255"/>
        <pc:sldMkLst>
          <pc:docMk/>
          <pc:sldMk cId="2891898266" sldId="257"/>
        </pc:sldMkLst>
        <pc:spChg chg="del">
          <ac:chgData name="Kortesluoma Heini" userId="4234571c-b7cd-47c6-a303-ef84332fa121" providerId="ADAL" clId="{E3D81A99-8AFD-40CD-A231-A734009753D0}" dt="2020-10-27T11:12:08.174" v="2" actId="26606"/>
          <ac:spMkLst>
            <pc:docMk/>
            <pc:sldMk cId="2891898266" sldId="257"/>
            <ac:spMk id="2" creationId="{37B432A7-0F1C-471B-A020-71FE759BE7B8}"/>
          </ac:spMkLst>
        </pc:spChg>
        <pc:spChg chg="del">
          <ac:chgData name="Kortesluoma Heini" userId="4234571c-b7cd-47c6-a303-ef84332fa121" providerId="ADAL" clId="{E3D81A99-8AFD-40CD-A231-A734009753D0}" dt="2020-10-27T11:12:08.174" v="2" actId="26606"/>
          <ac:spMkLst>
            <pc:docMk/>
            <pc:sldMk cId="2891898266" sldId="257"/>
            <ac:spMk id="3" creationId="{C988EA70-B807-4EEF-A47F-B5F37776AD71}"/>
          </ac:spMkLst>
        </pc:spChg>
        <pc:spChg chg="add mod">
          <ac:chgData name="Kortesluoma Heini" userId="4234571c-b7cd-47c6-a303-ef84332fa121" providerId="ADAL" clId="{E3D81A99-8AFD-40CD-A231-A734009753D0}" dt="2020-10-27T11:17:47.303" v="72" actId="14100"/>
          <ac:spMkLst>
            <pc:docMk/>
            <pc:sldMk cId="2891898266" sldId="257"/>
            <ac:spMk id="5" creationId="{C5C0F7E1-6299-4A45-9909-FC147B225569}"/>
          </ac:spMkLst>
        </pc:spChg>
        <pc:spChg chg="add del mod">
          <ac:chgData name="Kortesluoma Heini" userId="4234571c-b7cd-47c6-a303-ef84332fa121" providerId="ADAL" clId="{E3D81A99-8AFD-40CD-A231-A734009753D0}" dt="2020-10-27T11:20:07.234" v="241"/>
          <ac:spMkLst>
            <pc:docMk/>
            <pc:sldMk cId="2891898266" sldId="257"/>
            <ac:spMk id="6" creationId="{21D6737D-D1A8-418B-A8B8-AC21E7626FF6}"/>
          </ac:spMkLst>
        </pc:spChg>
        <pc:spChg chg="add mod">
          <ac:chgData name="Kortesluoma Heini" userId="4234571c-b7cd-47c6-a303-ef84332fa121" providerId="ADAL" clId="{E3D81A99-8AFD-40CD-A231-A734009753D0}" dt="2020-10-27T11:26:30.307" v="551" actId="255"/>
          <ac:spMkLst>
            <pc:docMk/>
            <pc:sldMk cId="2891898266" sldId="257"/>
            <ac:spMk id="7" creationId="{6DA968F1-AF25-47A8-B85F-F53AB2143273}"/>
          </ac:spMkLst>
        </pc:spChg>
        <pc:spChg chg="add">
          <ac:chgData name="Kortesluoma Heini" userId="4234571c-b7cd-47c6-a303-ef84332fa121" providerId="ADAL" clId="{E3D81A99-8AFD-40CD-A231-A734009753D0}" dt="2020-10-27T11:12:08.174" v="2" actId="26606"/>
          <ac:spMkLst>
            <pc:docMk/>
            <pc:sldMk cId="2891898266" sldId="257"/>
            <ac:spMk id="9" creationId="{42A4FC2C-047E-45A5-965D-8E1E3BF09BC6}"/>
          </ac:spMkLst>
        </pc:spChg>
        <pc:picChg chg="add mod">
          <ac:chgData name="Kortesluoma Heini" userId="4234571c-b7cd-47c6-a303-ef84332fa121" providerId="ADAL" clId="{E3D81A99-8AFD-40CD-A231-A734009753D0}" dt="2020-10-27T11:12:15.686" v="3" actId="27614"/>
          <ac:picMkLst>
            <pc:docMk/>
            <pc:sldMk cId="2891898266" sldId="257"/>
            <ac:picMk id="4" creationId="{0B05D7A8-1374-4C45-8D8D-6941A2073A86}"/>
          </ac:picMkLst>
        </pc:picChg>
      </pc:sldChg>
      <pc:sldChg chg="addSp delSp modSp new mod setBg">
        <pc:chgData name="Kortesluoma Heini" userId="4234571c-b7cd-47c6-a303-ef84332fa121" providerId="ADAL" clId="{E3D81A99-8AFD-40CD-A231-A734009753D0}" dt="2020-10-29T13:55:35.888" v="5695" actId="1076"/>
        <pc:sldMkLst>
          <pc:docMk/>
          <pc:sldMk cId="4206359239" sldId="258"/>
        </pc:sldMkLst>
        <pc:spChg chg="del">
          <ac:chgData name="Kortesluoma Heini" userId="4234571c-b7cd-47c6-a303-ef84332fa121" providerId="ADAL" clId="{E3D81A99-8AFD-40CD-A231-A734009753D0}" dt="2020-10-27T11:12:28.796" v="6" actId="26606"/>
          <ac:spMkLst>
            <pc:docMk/>
            <pc:sldMk cId="4206359239" sldId="258"/>
            <ac:spMk id="2" creationId="{57182E77-C876-47FD-B00B-0F625ADB302F}"/>
          </ac:spMkLst>
        </pc:spChg>
        <pc:spChg chg="del">
          <ac:chgData name="Kortesluoma Heini" userId="4234571c-b7cd-47c6-a303-ef84332fa121" providerId="ADAL" clId="{E3D81A99-8AFD-40CD-A231-A734009753D0}" dt="2020-10-27T11:12:28.796" v="6" actId="26606"/>
          <ac:spMkLst>
            <pc:docMk/>
            <pc:sldMk cId="4206359239" sldId="258"/>
            <ac:spMk id="3" creationId="{F9577853-5953-4520-AD06-F01F0FC4838F}"/>
          </ac:spMkLst>
        </pc:spChg>
        <pc:spChg chg="add mod">
          <ac:chgData name="Kortesluoma Heini" userId="4234571c-b7cd-47c6-a303-ef84332fa121" providerId="ADAL" clId="{E3D81A99-8AFD-40CD-A231-A734009753D0}" dt="2020-10-27T11:36:37.050" v="1111" actId="1076"/>
          <ac:spMkLst>
            <pc:docMk/>
            <pc:sldMk cId="4206359239" sldId="258"/>
            <ac:spMk id="5" creationId="{3171F13E-3A79-4882-AF78-FFA68CB00F62}"/>
          </ac:spMkLst>
        </pc:spChg>
        <pc:spChg chg="add">
          <ac:chgData name="Kortesluoma Heini" userId="4234571c-b7cd-47c6-a303-ef84332fa121" providerId="ADAL" clId="{E3D81A99-8AFD-40CD-A231-A734009753D0}" dt="2020-10-27T11:12:28.796" v="6" actId="26606"/>
          <ac:spMkLst>
            <pc:docMk/>
            <pc:sldMk cId="4206359239" sldId="258"/>
            <ac:spMk id="9" creationId="{42A4FC2C-047E-45A5-965D-8E1E3BF09BC6}"/>
          </ac:spMkLst>
        </pc:spChg>
        <pc:picChg chg="add mod">
          <ac:chgData name="Kortesluoma Heini" userId="4234571c-b7cd-47c6-a303-ef84332fa121" providerId="ADAL" clId="{E3D81A99-8AFD-40CD-A231-A734009753D0}" dt="2020-10-29T13:55:35.888" v="5695" actId="1076"/>
          <ac:picMkLst>
            <pc:docMk/>
            <pc:sldMk cId="4206359239" sldId="258"/>
            <ac:picMk id="4" creationId="{A41047B9-B49D-4FAC-9B55-38314F92A07A}"/>
          </ac:picMkLst>
        </pc:picChg>
      </pc:sldChg>
      <pc:sldChg chg="addSp delSp modSp new del">
        <pc:chgData name="Kortesluoma Heini" userId="4234571c-b7cd-47c6-a303-ef84332fa121" providerId="ADAL" clId="{E3D81A99-8AFD-40CD-A231-A734009753D0}" dt="2020-10-27T11:35:25.222" v="1105" actId="47"/>
        <pc:sldMkLst>
          <pc:docMk/>
          <pc:sldMk cId="1907785137" sldId="259"/>
        </pc:sldMkLst>
        <pc:spChg chg="add del mod">
          <ac:chgData name="Kortesluoma Heini" userId="4234571c-b7cd-47c6-a303-ef84332fa121" providerId="ADAL" clId="{E3D81A99-8AFD-40CD-A231-A734009753D0}" dt="2020-10-27T11:35:10.583" v="1102"/>
          <ac:spMkLst>
            <pc:docMk/>
            <pc:sldMk cId="1907785137" sldId="259"/>
            <ac:spMk id="4" creationId="{7AD2762F-4EE1-4B87-94A2-6E242F8DCD21}"/>
          </ac:spMkLst>
        </pc:spChg>
      </pc:sldChg>
      <pc:sldChg chg="addSp delSp modSp add mod setBg delDesignElem">
        <pc:chgData name="Kortesluoma Heini" userId="4234571c-b7cd-47c6-a303-ef84332fa121" providerId="ADAL" clId="{E3D81A99-8AFD-40CD-A231-A734009753D0}" dt="2020-10-27T11:44:28.919" v="1676" actId="12"/>
        <pc:sldMkLst>
          <pc:docMk/>
          <pc:sldMk cId="2655668036" sldId="260"/>
        </pc:sldMkLst>
        <pc:spChg chg="add mod">
          <ac:chgData name="Kortesluoma Heini" userId="4234571c-b7cd-47c6-a303-ef84332fa121" providerId="ADAL" clId="{E3D81A99-8AFD-40CD-A231-A734009753D0}" dt="2020-10-27T11:44:28.919" v="1676" actId="12"/>
          <ac:spMkLst>
            <pc:docMk/>
            <pc:sldMk cId="2655668036" sldId="260"/>
            <ac:spMk id="2" creationId="{E401E79A-660F-4068-9B94-E9AB20CEC4BD}"/>
          </ac:spMkLst>
        </pc:spChg>
        <pc:spChg chg="del mod">
          <ac:chgData name="Kortesluoma Heini" userId="4234571c-b7cd-47c6-a303-ef84332fa121" providerId="ADAL" clId="{E3D81A99-8AFD-40CD-A231-A734009753D0}" dt="2020-10-27T11:36:08.975" v="1108"/>
          <ac:spMkLst>
            <pc:docMk/>
            <pc:sldMk cId="2655668036" sldId="260"/>
            <ac:spMk id="5" creationId="{3171F13E-3A79-4882-AF78-FFA68CB00F62}"/>
          </ac:spMkLst>
        </pc:spChg>
        <pc:spChg chg="del">
          <ac:chgData name="Kortesluoma Heini" userId="4234571c-b7cd-47c6-a303-ef84332fa121" providerId="ADAL" clId="{E3D81A99-8AFD-40CD-A231-A734009753D0}" dt="2020-10-27T11:35:21.392" v="1104"/>
          <ac:spMkLst>
            <pc:docMk/>
            <pc:sldMk cId="2655668036" sldId="260"/>
            <ac:spMk id="9" creationId="{42A4FC2C-047E-45A5-965D-8E1E3BF09BC6}"/>
          </ac:spMkLst>
        </pc:spChg>
      </pc:sldChg>
      <pc:sldChg chg="new del">
        <pc:chgData name="Kortesluoma Heini" userId="4234571c-b7cd-47c6-a303-ef84332fa121" providerId="ADAL" clId="{E3D81A99-8AFD-40CD-A231-A734009753D0}" dt="2020-10-27T11:44:51.909" v="1680" actId="47"/>
        <pc:sldMkLst>
          <pc:docMk/>
          <pc:sldMk cId="3165891251" sldId="261"/>
        </pc:sldMkLst>
      </pc:sldChg>
      <pc:sldChg chg="addSp delSp modSp add mod setBg delDesignElem">
        <pc:chgData name="Kortesluoma Heini" userId="4234571c-b7cd-47c6-a303-ef84332fa121" providerId="ADAL" clId="{E3D81A99-8AFD-40CD-A231-A734009753D0}" dt="2020-10-29T13:39:20.325" v="5390" actId="478"/>
        <pc:sldMkLst>
          <pc:docMk/>
          <pc:sldMk cId="2761598854" sldId="262"/>
        </pc:sldMkLst>
        <pc:spChg chg="add del mod">
          <ac:chgData name="Kortesluoma Heini" userId="4234571c-b7cd-47c6-a303-ef84332fa121" providerId="ADAL" clId="{E3D81A99-8AFD-40CD-A231-A734009753D0}" dt="2020-10-27T11:46:20.042" v="1688"/>
          <ac:spMkLst>
            <pc:docMk/>
            <pc:sldMk cId="2761598854" sldId="262"/>
            <ac:spMk id="2" creationId="{3B6BFD69-4DB2-4EFD-97EF-13FED8C782DB}"/>
          </ac:spMkLst>
        </pc:spChg>
        <pc:spChg chg="add mod">
          <ac:chgData name="Kortesluoma Heini" userId="4234571c-b7cd-47c6-a303-ef84332fa121" providerId="ADAL" clId="{E3D81A99-8AFD-40CD-A231-A734009753D0}" dt="2020-10-27T11:54:48.752" v="2329" actId="1076"/>
          <ac:spMkLst>
            <pc:docMk/>
            <pc:sldMk cId="2761598854" sldId="262"/>
            <ac:spMk id="3" creationId="{66C6F46A-0A07-4842-BF36-088691ED1B16}"/>
          </ac:spMkLst>
        </pc:spChg>
        <pc:spChg chg="del mod">
          <ac:chgData name="Kortesluoma Heini" userId="4234571c-b7cd-47c6-a303-ef84332fa121" providerId="ADAL" clId="{E3D81A99-8AFD-40CD-A231-A734009753D0}" dt="2020-10-27T11:46:06.709" v="1683"/>
          <ac:spMkLst>
            <pc:docMk/>
            <pc:sldMk cId="2761598854" sldId="262"/>
            <ac:spMk id="5" creationId="{3171F13E-3A79-4882-AF78-FFA68CB00F62}"/>
          </ac:spMkLst>
        </pc:spChg>
        <pc:spChg chg="add mod">
          <ac:chgData name="Kortesluoma Heini" userId="4234571c-b7cd-47c6-a303-ef84332fa121" providerId="ADAL" clId="{E3D81A99-8AFD-40CD-A231-A734009753D0}" dt="2020-10-29T13:03:35.286" v="5308" actId="1076"/>
          <ac:spMkLst>
            <pc:docMk/>
            <pc:sldMk cId="2761598854" sldId="262"/>
            <ac:spMk id="6" creationId="{C039BB18-E805-42A6-9B42-281E61AB99AA}"/>
          </ac:spMkLst>
        </pc:spChg>
        <pc:spChg chg="del">
          <ac:chgData name="Kortesluoma Heini" userId="4234571c-b7cd-47c6-a303-ef84332fa121" providerId="ADAL" clId="{E3D81A99-8AFD-40CD-A231-A734009753D0}" dt="2020-10-27T11:44:47.459" v="1679"/>
          <ac:spMkLst>
            <pc:docMk/>
            <pc:sldMk cId="2761598854" sldId="262"/>
            <ac:spMk id="9" creationId="{42A4FC2C-047E-45A5-965D-8E1E3BF09BC6}"/>
          </ac:spMkLst>
        </pc:spChg>
        <pc:picChg chg="mod">
          <ac:chgData name="Kortesluoma Heini" userId="4234571c-b7cd-47c6-a303-ef84332fa121" providerId="ADAL" clId="{E3D81A99-8AFD-40CD-A231-A734009753D0}" dt="2020-10-27T11:51:21.288" v="2094" actId="1076"/>
          <ac:picMkLst>
            <pc:docMk/>
            <pc:sldMk cId="2761598854" sldId="262"/>
            <ac:picMk id="4" creationId="{A41047B9-B49D-4FAC-9B55-38314F92A07A}"/>
          </ac:picMkLst>
        </pc:picChg>
        <pc:picChg chg="add del mod">
          <ac:chgData name="Kortesluoma Heini" userId="4234571c-b7cd-47c6-a303-ef84332fa121" providerId="ADAL" clId="{E3D81A99-8AFD-40CD-A231-A734009753D0}" dt="2020-10-29T13:39:20.325" v="5390" actId="478"/>
          <ac:picMkLst>
            <pc:docMk/>
            <pc:sldMk cId="2761598854" sldId="262"/>
            <ac:picMk id="5" creationId="{2C4AF6AF-4706-4E67-97AF-E393A20ACEA6}"/>
          </ac:picMkLst>
        </pc:picChg>
      </pc:sldChg>
      <pc:sldChg chg="addSp delSp modSp add mod setBg delDesignElem">
        <pc:chgData name="Kortesluoma Heini" userId="4234571c-b7cd-47c6-a303-ef84332fa121" providerId="ADAL" clId="{E3D81A99-8AFD-40CD-A231-A734009753D0}" dt="2020-10-29T13:39:48.173" v="5398" actId="1076"/>
        <pc:sldMkLst>
          <pc:docMk/>
          <pc:sldMk cId="1749204052" sldId="263"/>
        </pc:sldMkLst>
        <pc:spChg chg="add del mod">
          <ac:chgData name="Kortesluoma Heini" userId="4234571c-b7cd-47c6-a303-ef84332fa121" providerId="ADAL" clId="{E3D81A99-8AFD-40CD-A231-A734009753D0}" dt="2020-10-27T11:58:02.028" v="2554"/>
          <ac:spMkLst>
            <pc:docMk/>
            <pc:sldMk cId="1749204052" sldId="263"/>
            <ac:spMk id="2" creationId="{AC709369-8308-4AE1-8B5E-BB51FF97A2F2}"/>
          </ac:spMkLst>
        </pc:spChg>
        <pc:spChg chg="add mod">
          <ac:chgData name="Kortesluoma Heini" userId="4234571c-b7cd-47c6-a303-ef84332fa121" providerId="ADAL" clId="{E3D81A99-8AFD-40CD-A231-A734009753D0}" dt="2020-10-29T13:39:48.173" v="5398" actId="1076"/>
          <ac:spMkLst>
            <pc:docMk/>
            <pc:sldMk cId="1749204052" sldId="263"/>
            <ac:spMk id="3" creationId="{8D99BCCD-7A9F-4E61-B814-9F76E242A09D}"/>
          </ac:spMkLst>
        </pc:spChg>
        <pc:spChg chg="del mod">
          <ac:chgData name="Kortesluoma Heini" userId="4234571c-b7cd-47c6-a303-ef84332fa121" providerId="ADAL" clId="{E3D81A99-8AFD-40CD-A231-A734009753D0}" dt="2020-10-27T11:46:30.549" v="1691"/>
          <ac:spMkLst>
            <pc:docMk/>
            <pc:sldMk cId="1749204052" sldId="263"/>
            <ac:spMk id="5" creationId="{3171F13E-3A79-4882-AF78-FFA68CB00F62}"/>
          </ac:spMkLst>
        </pc:spChg>
        <pc:spChg chg="del">
          <ac:chgData name="Kortesluoma Heini" userId="4234571c-b7cd-47c6-a303-ef84332fa121" providerId="ADAL" clId="{E3D81A99-8AFD-40CD-A231-A734009753D0}" dt="2020-10-27T11:46:20.042" v="1686"/>
          <ac:spMkLst>
            <pc:docMk/>
            <pc:sldMk cId="1749204052" sldId="263"/>
            <ac:spMk id="9" creationId="{42A4FC2C-047E-45A5-965D-8E1E3BF09BC6}"/>
          </ac:spMkLst>
        </pc:spChg>
        <pc:picChg chg="add mod">
          <ac:chgData name="Kortesluoma Heini" userId="4234571c-b7cd-47c6-a303-ef84332fa121" providerId="ADAL" clId="{E3D81A99-8AFD-40CD-A231-A734009753D0}" dt="2020-10-29T13:39:36.480" v="5396" actId="1076"/>
          <ac:picMkLst>
            <pc:docMk/>
            <pc:sldMk cId="1749204052" sldId="263"/>
            <ac:picMk id="5" creationId="{7B7DB539-3734-4724-88EF-AA354F88F4F1}"/>
          </ac:picMkLst>
        </pc:picChg>
      </pc:sldChg>
      <pc:sldChg chg="addSp modSp add mod">
        <pc:chgData name="Kortesluoma Heini" userId="4234571c-b7cd-47c6-a303-ef84332fa121" providerId="ADAL" clId="{E3D81A99-8AFD-40CD-A231-A734009753D0}" dt="2020-10-28T13:41:24.546" v="4781" actId="20577"/>
        <pc:sldMkLst>
          <pc:docMk/>
          <pc:sldMk cId="1120107560" sldId="264"/>
        </pc:sldMkLst>
        <pc:spChg chg="add mod">
          <ac:chgData name="Kortesluoma Heini" userId="4234571c-b7cd-47c6-a303-ef84332fa121" providerId="ADAL" clId="{E3D81A99-8AFD-40CD-A231-A734009753D0}" dt="2020-10-27T11:57:45.449" v="2550" actId="20577"/>
          <ac:spMkLst>
            <pc:docMk/>
            <pc:sldMk cId="1120107560" sldId="264"/>
            <ac:spMk id="2" creationId="{DA5B7B51-A1A0-43D5-8B69-FA4C5FE04593}"/>
          </ac:spMkLst>
        </pc:spChg>
        <pc:spChg chg="add mod">
          <ac:chgData name="Kortesluoma Heini" userId="4234571c-b7cd-47c6-a303-ef84332fa121" providerId="ADAL" clId="{E3D81A99-8AFD-40CD-A231-A734009753D0}" dt="2020-10-28T13:41:24.546" v="4781" actId="20577"/>
          <ac:spMkLst>
            <pc:docMk/>
            <pc:sldMk cId="1120107560" sldId="264"/>
            <ac:spMk id="3" creationId="{D86392DE-DB31-4B58-B12F-7878981DEF1B}"/>
          </ac:spMkLst>
        </pc:spChg>
      </pc:sldChg>
      <pc:sldChg chg="addSp modSp add mod">
        <pc:chgData name="Kortesluoma Heini" userId="4234571c-b7cd-47c6-a303-ef84332fa121" providerId="ADAL" clId="{E3D81A99-8AFD-40CD-A231-A734009753D0}" dt="2020-10-29T13:08:13.660" v="5344" actId="1076"/>
        <pc:sldMkLst>
          <pc:docMk/>
          <pc:sldMk cId="934205553" sldId="265"/>
        </pc:sldMkLst>
        <pc:spChg chg="add mod">
          <ac:chgData name="Kortesluoma Heini" userId="4234571c-b7cd-47c6-a303-ef84332fa121" providerId="ADAL" clId="{E3D81A99-8AFD-40CD-A231-A734009753D0}" dt="2020-10-29T13:08:10.132" v="5343" actId="1076"/>
          <ac:spMkLst>
            <pc:docMk/>
            <pc:sldMk cId="934205553" sldId="265"/>
            <ac:spMk id="2" creationId="{CBE7F0B6-124E-40CA-8932-1CCCDF560D70}"/>
          </ac:spMkLst>
        </pc:spChg>
        <pc:picChg chg="add mod">
          <ac:chgData name="Kortesluoma Heini" userId="4234571c-b7cd-47c6-a303-ef84332fa121" providerId="ADAL" clId="{E3D81A99-8AFD-40CD-A231-A734009753D0}" dt="2020-10-29T13:08:13.660" v="5344" actId="1076"/>
          <ac:picMkLst>
            <pc:docMk/>
            <pc:sldMk cId="934205553" sldId="265"/>
            <ac:picMk id="5" creationId="{A9CC1BD1-C6FC-43B5-A379-F6FD9A5CA933}"/>
          </ac:picMkLst>
        </pc:picChg>
      </pc:sldChg>
      <pc:sldChg chg="addSp modSp add mod">
        <pc:chgData name="Kortesluoma Heini" userId="4234571c-b7cd-47c6-a303-ef84332fa121" providerId="ADAL" clId="{E3D81A99-8AFD-40CD-A231-A734009753D0}" dt="2020-10-30T07:01:58.614" v="5697" actId="20577"/>
        <pc:sldMkLst>
          <pc:docMk/>
          <pc:sldMk cId="3324858476" sldId="266"/>
        </pc:sldMkLst>
        <pc:spChg chg="add mod">
          <ac:chgData name="Kortesluoma Heini" userId="4234571c-b7cd-47c6-a303-ef84332fa121" providerId="ADAL" clId="{E3D81A99-8AFD-40CD-A231-A734009753D0}" dt="2020-10-30T07:01:58.614" v="5697" actId="20577"/>
          <ac:spMkLst>
            <pc:docMk/>
            <pc:sldMk cId="3324858476" sldId="266"/>
            <ac:spMk id="2" creationId="{D2F2EA9C-151B-4822-858E-1085988EF6E2}"/>
          </ac:spMkLst>
        </pc:spChg>
      </pc:sldChg>
      <pc:sldChg chg="addSp delSp modSp add mod">
        <pc:chgData name="Kortesluoma Heini" userId="4234571c-b7cd-47c6-a303-ef84332fa121" providerId="ADAL" clId="{E3D81A99-8AFD-40CD-A231-A734009753D0}" dt="2020-10-30T07:03:23.289" v="5794" actId="20577"/>
        <pc:sldMkLst>
          <pc:docMk/>
          <pc:sldMk cId="3829538080" sldId="267"/>
        </pc:sldMkLst>
        <pc:spChg chg="add mod">
          <ac:chgData name="Kortesluoma Heini" userId="4234571c-b7cd-47c6-a303-ef84332fa121" providerId="ADAL" clId="{E3D81A99-8AFD-40CD-A231-A734009753D0}" dt="2020-10-30T07:03:23.289" v="5794" actId="20577"/>
          <ac:spMkLst>
            <pc:docMk/>
            <pc:sldMk cId="3829538080" sldId="267"/>
            <ac:spMk id="2" creationId="{E6A0D11C-B020-4F69-A5DA-ECF4D6287E39}"/>
          </ac:spMkLst>
        </pc:spChg>
        <pc:spChg chg="add del mod">
          <ac:chgData name="Kortesluoma Heini" userId="4234571c-b7cd-47c6-a303-ef84332fa121" providerId="ADAL" clId="{E3D81A99-8AFD-40CD-A231-A734009753D0}" dt="2020-10-27T12:21:24.604" v="3635"/>
          <ac:spMkLst>
            <pc:docMk/>
            <pc:sldMk cId="3829538080" sldId="267"/>
            <ac:spMk id="3" creationId="{2AA99160-B685-43E8-A21F-C3AF042E912A}"/>
          </ac:spMkLst>
        </pc:spChg>
      </pc:sldChg>
      <pc:sldChg chg="addSp delSp modSp add mod">
        <pc:chgData name="Kortesluoma Heini" userId="4234571c-b7cd-47c6-a303-ef84332fa121" providerId="ADAL" clId="{E3D81A99-8AFD-40CD-A231-A734009753D0}" dt="2020-10-29T13:51:42.894" v="5694" actId="20577"/>
        <pc:sldMkLst>
          <pc:docMk/>
          <pc:sldMk cId="1951250142" sldId="268"/>
        </pc:sldMkLst>
        <pc:spChg chg="add del mod">
          <ac:chgData name="Kortesluoma Heini" userId="4234571c-b7cd-47c6-a303-ef84332fa121" providerId="ADAL" clId="{E3D81A99-8AFD-40CD-A231-A734009753D0}" dt="2020-10-27T12:22:23.829" v="3639"/>
          <ac:spMkLst>
            <pc:docMk/>
            <pc:sldMk cId="1951250142" sldId="268"/>
            <ac:spMk id="2" creationId="{F2777200-9126-4679-A166-5CDFA23B2BD4}"/>
          </ac:spMkLst>
        </pc:spChg>
        <pc:spChg chg="add mod">
          <ac:chgData name="Kortesluoma Heini" userId="4234571c-b7cd-47c6-a303-ef84332fa121" providerId="ADAL" clId="{E3D81A99-8AFD-40CD-A231-A734009753D0}" dt="2020-10-29T13:51:42.894" v="5694" actId="20577"/>
          <ac:spMkLst>
            <pc:docMk/>
            <pc:sldMk cId="1951250142" sldId="268"/>
            <ac:spMk id="3" creationId="{DEEEB37A-372C-4F77-A811-AF8B8783BF55}"/>
          </ac:spMkLst>
        </pc:spChg>
      </pc:sldChg>
      <pc:sldChg chg="addSp modSp add mod">
        <pc:chgData name="Kortesluoma Heini" userId="4234571c-b7cd-47c6-a303-ef84332fa121" providerId="ADAL" clId="{E3D81A99-8AFD-40CD-A231-A734009753D0}" dt="2020-10-27T12:41:12.198" v="4437" actId="20577"/>
        <pc:sldMkLst>
          <pc:docMk/>
          <pc:sldMk cId="1981807657" sldId="269"/>
        </pc:sldMkLst>
        <pc:spChg chg="add mod">
          <ac:chgData name="Kortesluoma Heini" userId="4234571c-b7cd-47c6-a303-ef84332fa121" providerId="ADAL" clId="{E3D81A99-8AFD-40CD-A231-A734009753D0}" dt="2020-10-27T12:41:12.198" v="4437" actId="20577"/>
          <ac:spMkLst>
            <pc:docMk/>
            <pc:sldMk cId="1981807657" sldId="269"/>
            <ac:spMk id="2" creationId="{1B15D451-02DB-4F40-AC15-2F655FE8897D}"/>
          </ac:spMkLst>
        </pc:spChg>
      </pc:sldChg>
      <pc:sldChg chg="addSp modSp add mod ord">
        <pc:chgData name="Kortesluoma Heini" userId="4234571c-b7cd-47c6-a303-ef84332fa121" providerId="ADAL" clId="{E3D81A99-8AFD-40CD-A231-A734009753D0}" dt="2020-10-27T12:43:08.168" v="4556"/>
        <pc:sldMkLst>
          <pc:docMk/>
          <pc:sldMk cId="1944311862" sldId="270"/>
        </pc:sldMkLst>
        <pc:spChg chg="add mod">
          <ac:chgData name="Kortesluoma Heini" userId="4234571c-b7cd-47c6-a303-ef84332fa121" providerId="ADAL" clId="{E3D81A99-8AFD-40CD-A231-A734009753D0}" dt="2020-10-27T12:42:56.684" v="4554" actId="20577"/>
          <ac:spMkLst>
            <pc:docMk/>
            <pc:sldMk cId="1944311862" sldId="270"/>
            <ac:spMk id="2" creationId="{0A9BFA3C-D77C-4484-B494-C34677D3502C}"/>
          </ac:spMkLst>
        </pc:spChg>
      </pc:sldChg>
      <pc:sldChg chg="addSp modSp add mod">
        <pc:chgData name="Kortesluoma Heini" userId="4234571c-b7cd-47c6-a303-ef84332fa121" providerId="ADAL" clId="{E3D81A99-8AFD-40CD-A231-A734009753D0}" dt="2020-10-29T13:07:16.943" v="5334" actId="1076"/>
        <pc:sldMkLst>
          <pc:docMk/>
          <pc:sldMk cId="1013834849" sldId="271"/>
        </pc:sldMkLst>
        <pc:spChg chg="add mod">
          <ac:chgData name="Kortesluoma Heini" userId="4234571c-b7cd-47c6-a303-ef84332fa121" providerId="ADAL" clId="{E3D81A99-8AFD-40CD-A231-A734009753D0}" dt="2020-10-29T13:01:02.771" v="5296" actId="1076"/>
          <ac:spMkLst>
            <pc:docMk/>
            <pc:sldMk cId="1013834849" sldId="271"/>
            <ac:spMk id="2" creationId="{C5531A16-B4F3-4193-994E-5FC2A0B76885}"/>
          </ac:spMkLst>
        </pc:spChg>
        <pc:picChg chg="add mod">
          <ac:chgData name="Kortesluoma Heini" userId="4234571c-b7cd-47c6-a303-ef84332fa121" providerId="ADAL" clId="{E3D81A99-8AFD-40CD-A231-A734009753D0}" dt="2020-10-29T13:07:16.943" v="5334" actId="1076"/>
          <ac:picMkLst>
            <pc:docMk/>
            <pc:sldMk cId="1013834849" sldId="271"/>
            <ac:picMk id="5" creationId="{B570A583-D595-495E-87E2-7ED4BFAA616A}"/>
          </ac:picMkLst>
        </pc:picChg>
      </pc:sldChg>
      <pc:sldChg chg="modSp new del mod">
        <pc:chgData name="Kortesluoma Heini" userId="4234571c-b7cd-47c6-a303-ef84332fa121" providerId="ADAL" clId="{E3D81A99-8AFD-40CD-A231-A734009753D0}" dt="2020-10-27T12:40:16.390" v="4326" actId="680"/>
        <pc:sldMkLst>
          <pc:docMk/>
          <pc:sldMk cId="3544067065" sldId="271"/>
        </pc:sldMkLst>
        <pc:spChg chg="mod">
          <ac:chgData name="Kortesluoma Heini" userId="4234571c-b7cd-47c6-a303-ef84332fa121" providerId="ADAL" clId="{E3D81A99-8AFD-40CD-A231-A734009753D0}" dt="2020-10-27T12:40:15.134" v="4325" actId="20577"/>
          <ac:spMkLst>
            <pc:docMk/>
            <pc:sldMk cId="3544067065" sldId="271"/>
            <ac:spMk id="2" creationId="{2F297093-43AD-481D-91E1-FD0CFCDED050}"/>
          </ac:spMkLst>
        </pc:spChg>
      </pc:sldChg>
      <pc:sldChg chg="addSp modSp add mod">
        <pc:chgData name="Kortesluoma Heini" userId="4234571c-b7cd-47c6-a303-ef84332fa121" providerId="ADAL" clId="{E3D81A99-8AFD-40CD-A231-A734009753D0}" dt="2020-10-29T13:08:54.374" v="5349" actId="1076"/>
        <pc:sldMkLst>
          <pc:docMk/>
          <pc:sldMk cId="2088179441" sldId="272"/>
        </pc:sldMkLst>
        <pc:spChg chg="add mod">
          <ac:chgData name="Kortesluoma Heini" userId="4234571c-b7cd-47c6-a303-ef84332fa121" providerId="ADAL" clId="{E3D81A99-8AFD-40CD-A231-A734009753D0}" dt="2020-10-29T13:01:26.591" v="5298" actId="1076"/>
          <ac:spMkLst>
            <pc:docMk/>
            <pc:sldMk cId="2088179441" sldId="272"/>
            <ac:spMk id="2" creationId="{C50D90E6-A4F3-47A0-B3BE-87343AD5E392}"/>
          </ac:spMkLst>
        </pc:spChg>
        <pc:picChg chg="add mod">
          <ac:chgData name="Kortesluoma Heini" userId="4234571c-b7cd-47c6-a303-ef84332fa121" providerId="ADAL" clId="{E3D81A99-8AFD-40CD-A231-A734009753D0}" dt="2020-10-29T13:08:54.374" v="5349" actId="1076"/>
          <ac:picMkLst>
            <pc:docMk/>
            <pc:sldMk cId="2088179441" sldId="272"/>
            <ac:picMk id="5" creationId="{521362B9-9B01-453F-A767-62D89DFE9D19}"/>
          </ac:picMkLst>
        </pc:picChg>
      </pc:sldChg>
      <pc:sldChg chg="addSp modSp add mod">
        <pc:chgData name="Kortesluoma Heini" userId="4234571c-b7cd-47c6-a303-ef84332fa121" providerId="ADAL" clId="{E3D81A99-8AFD-40CD-A231-A734009753D0}" dt="2020-10-29T13:15:18.809" v="5376" actId="1076"/>
        <pc:sldMkLst>
          <pc:docMk/>
          <pc:sldMk cId="1760907769" sldId="273"/>
        </pc:sldMkLst>
        <pc:spChg chg="add mod">
          <ac:chgData name="Kortesluoma Heini" userId="4234571c-b7cd-47c6-a303-ef84332fa121" providerId="ADAL" clId="{E3D81A99-8AFD-40CD-A231-A734009753D0}" dt="2020-10-29T13:04:55.581" v="5318" actId="1076"/>
          <ac:spMkLst>
            <pc:docMk/>
            <pc:sldMk cId="1760907769" sldId="273"/>
            <ac:spMk id="2" creationId="{8BF713E1-E29C-4369-97EC-4C44172AD362}"/>
          </ac:spMkLst>
        </pc:spChg>
        <pc:picChg chg="add mod">
          <ac:chgData name="Kortesluoma Heini" userId="4234571c-b7cd-47c6-a303-ef84332fa121" providerId="ADAL" clId="{E3D81A99-8AFD-40CD-A231-A734009753D0}" dt="2020-10-29T13:15:18.809" v="5376" actId="1076"/>
          <ac:picMkLst>
            <pc:docMk/>
            <pc:sldMk cId="1760907769" sldId="273"/>
            <ac:picMk id="5" creationId="{4C46503B-DDEA-4F44-A9F3-39D8D503B76E}"/>
          </ac:picMkLst>
        </pc:picChg>
      </pc:sldChg>
      <pc:sldChg chg="addSp modSp add mod">
        <pc:chgData name="Kortesluoma Heini" userId="4234571c-b7cd-47c6-a303-ef84332fa121" providerId="ADAL" clId="{E3D81A99-8AFD-40CD-A231-A734009753D0}" dt="2020-10-29T13:13:12.677" v="5356" actId="14100"/>
        <pc:sldMkLst>
          <pc:docMk/>
          <pc:sldMk cId="3007733669" sldId="274"/>
        </pc:sldMkLst>
        <pc:spChg chg="add mod">
          <ac:chgData name="Kortesluoma Heini" userId="4234571c-b7cd-47c6-a303-ef84332fa121" providerId="ADAL" clId="{E3D81A99-8AFD-40CD-A231-A734009753D0}" dt="2020-10-29T13:03:02.525" v="5304" actId="1076"/>
          <ac:spMkLst>
            <pc:docMk/>
            <pc:sldMk cId="3007733669" sldId="274"/>
            <ac:spMk id="2" creationId="{9F684ED0-EBC3-4F62-853C-5820D2CF7745}"/>
          </ac:spMkLst>
        </pc:spChg>
        <pc:picChg chg="add mod">
          <ac:chgData name="Kortesluoma Heini" userId="4234571c-b7cd-47c6-a303-ef84332fa121" providerId="ADAL" clId="{E3D81A99-8AFD-40CD-A231-A734009753D0}" dt="2020-10-29T13:13:12.677" v="5356" actId="14100"/>
          <ac:picMkLst>
            <pc:docMk/>
            <pc:sldMk cId="3007733669" sldId="274"/>
            <ac:picMk id="5" creationId="{F03D7F66-6FCE-4C58-8216-C35DDDBD1DE5}"/>
          </ac:picMkLst>
        </pc:picChg>
      </pc:sldChg>
      <pc:sldChg chg="addSp modSp add mod">
        <pc:chgData name="Kortesluoma Heini" userId="4234571c-b7cd-47c6-a303-ef84332fa121" providerId="ADAL" clId="{E3D81A99-8AFD-40CD-A231-A734009753D0}" dt="2020-10-29T13:13:39.057" v="5361" actId="1076"/>
        <pc:sldMkLst>
          <pc:docMk/>
          <pc:sldMk cId="148943766" sldId="275"/>
        </pc:sldMkLst>
        <pc:spChg chg="add mod">
          <ac:chgData name="Kortesluoma Heini" userId="4234571c-b7cd-47c6-a303-ef84332fa121" providerId="ADAL" clId="{E3D81A99-8AFD-40CD-A231-A734009753D0}" dt="2020-10-29T13:03:59.013" v="5310" actId="1076"/>
          <ac:spMkLst>
            <pc:docMk/>
            <pc:sldMk cId="148943766" sldId="275"/>
            <ac:spMk id="2" creationId="{2A30E8C7-2251-4A3C-808B-7461AD648B1C}"/>
          </ac:spMkLst>
        </pc:spChg>
        <pc:picChg chg="add mod">
          <ac:chgData name="Kortesluoma Heini" userId="4234571c-b7cd-47c6-a303-ef84332fa121" providerId="ADAL" clId="{E3D81A99-8AFD-40CD-A231-A734009753D0}" dt="2020-10-29T13:13:39.057" v="5361" actId="1076"/>
          <ac:picMkLst>
            <pc:docMk/>
            <pc:sldMk cId="148943766" sldId="275"/>
            <ac:picMk id="5" creationId="{E736D861-0C05-4F94-8C74-25E330FEA6EC}"/>
          </ac:picMkLst>
        </pc:picChg>
      </pc:sldChg>
      <pc:sldChg chg="addSp modSp add mod">
        <pc:chgData name="Kortesluoma Heini" userId="4234571c-b7cd-47c6-a303-ef84332fa121" providerId="ADAL" clId="{E3D81A99-8AFD-40CD-A231-A734009753D0}" dt="2020-10-29T13:14:26.617" v="5366" actId="1076"/>
        <pc:sldMkLst>
          <pc:docMk/>
          <pc:sldMk cId="315904207" sldId="276"/>
        </pc:sldMkLst>
        <pc:spChg chg="add mod">
          <ac:chgData name="Kortesluoma Heini" userId="4234571c-b7cd-47c6-a303-ef84332fa121" providerId="ADAL" clId="{E3D81A99-8AFD-40CD-A231-A734009753D0}" dt="2020-10-29T13:14:26.617" v="5366" actId="1076"/>
          <ac:spMkLst>
            <pc:docMk/>
            <pc:sldMk cId="315904207" sldId="276"/>
            <ac:spMk id="2" creationId="{63FB29EB-AAE6-41CB-A97B-EA736FAB04AE}"/>
          </ac:spMkLst>
        </pc:spChg>
        <pc:picChg chg="add mod">
          <ac:chgData name="Kortesluoma Heini" userId="4234571c-b7cd-47c6-a303-ef84332fa121" providerId="ADAL" clId="{E3D81A99-8AFD-40CD-A231-A734009753D0}" dt="2020-10-29T13:14:19.005" v="5365" actId="1076"/>
          <ac:picMkLst>
            <pc:docMk/>
            <pc:sldMk cId="315904207" sldId="276"/>
            <ac:picMk id="5" creationId="{EFDB5319-8C15-47B6-B07B-7F9CD20257FA}"/>
          </ac:picMkLst>
        </pc:picChg>
      </pc:sldChg>
      <pc:sldChg chg="addSp modSp add mod">
        <pc:chgData name="Kortesluoma Heini" userId="4234571c-b7cd-47c6-a303-ef84332fa121" providerId="ADAL" clId="{E3D81A99-8AFD-40CD-A231-A734009753D0}" dt="2020-10-29T13:16:00.162" v="5381" actId="1076"/>
        <pc:sldMkLst>
          <pc:docMk/>
          <pc:sldMk cId="2535828879" sldId="277"/>
        </pc:sldMkLst>
        <pc:spChg chg="add mod">
          <ac:chgData name="Kortesluoma Heini" userId="4234571c-b7cd-47c6-a303-ef84332fa121" providerId="ADAL" clId="{E3D81A99-8AFD-40CD-A231-A734009753D0}" dt="2020-10-29T13:05:15.903" v="5323" actId="1076"/>
          <ac:spMkLst>
            <pc:docMk/>
            <pc:sldMk cId="2535828879" sldId="277"/>
            <ac:spMk id="2" creationId="{A9A99F2C-99FF-487E-B004-57E45273DA24}"/>
          </ac:spMkLst>
        </pc:spChg>
        <pc:picChg chg="add mod">
          <ac:chgData name="Kortesluoma Heini" userId="4234571c-b7cd-47c6-a303-ef84332fa121" providerId="ADAL" clId="{E3D81A99-8AFD-40CD-A231-A734009753D0}" dt="2020-10-29T13:16:00.162" v="5381" actId="1076"/>
          <ac:picMkLst>
            <pc:docMk/>
            <pc:sldMk cId="2535828879" sldId="277"/>
            <ac:picMk id="5" creationId="{2A264681-47CD-4CB4-AB92-5F06521CED2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F568D23B-CBDB-47BA-B1A3-0A7D55E6D6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/>
              <a:t>Heini Kortesluoma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B8A578-539D-41BC-B03A-D69492492F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9E025-72BE-4AD1-9A2F-2DAEA7E056DB}" type="datetimeFigureOut">
              <a:rPr lang="fi-FI" smtClean="0"/>
              <a:t>9.11.2020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B95E68C-605C-4857-8578-62BA5B3F39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828FB7-A514-4088-8380-F8A3C46465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0B91A-B96D-417D-8438-434B8FED8C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511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/>
              <a:t>Heini Kortesluoma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29BC1-3BFA-4C5F-9FB2-B6863C13D47D}" type="datetimeFigureOut">
              <a:rPr lang="fi-FI" smtClean="0"/>
              <a:t>9.11.2020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5FF24-B4E7-4E0A-8F5A-485E5A8BE8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9167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B1BDC5-F2C6-4DF0-BA04-8164E3550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376CBD9-67B0-46D5-86F9-5A9BA6B01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1DB9D5-716E-4E7A-A81F-DAC762717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46B4-CDD6-420E-9244-1C09DE77CD30}" type="datetime1">
              <a:rPr lang="fi-FI" smtClean="0"/>
              <a:t>9.11.2020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0D7BF9-ED7D-4176-B65B-02372709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E2A477-0DE2-455C-8DD6-3C3329C1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881-2533-4B9C-82C7-0739CA9E51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237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7C5066-BC2A-42AB-91A2-1DBA87E1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8F6302B-F682-4A9E-93C2-D5E20F2FB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CC169B-5B0C-499E-90B7-D201C7A6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3763-7277-4359-98E9-52F3D6E07E88}" type="datetime1">
              <a:rPr lang="fi-FI" smtClean="0"/>
              <a:t>9.11.2020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C953D4-C81F-476B-90A9-F53D1D02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0F9AAC-77F5-47BA-9910-D42902DA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881-2533-4B9C-82C7-0739CA9E51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014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C1132F9-DE97-45D3-9109-B99251348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116943E-9BF8-476E-9FD8-45494C8C1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714780-0D01-4794-8F9D-CC87B834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DEF0-245B-4B50-933A-CBE45FD02C98}" type="datetime1">
              <a:rPr lang="fi-FI" smtClean="0"/>
              <a:t>9.11.2020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847787-FD69-4E39-9A4D-77E1414B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C27D6C-C5AF-4B0A-8DEE-2DBF5A51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881-2533-4B9C-82C7-0739CA9E51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438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50B379-CC3C-464D-8D22-9B101F0F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639214-BF9C-4C09-9C22-3E5DD3BFF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AF31FF-B39C-4B0D-9EA8-945C8D5D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431F-77FC-48DF-ABBE-7196240BE0B4}" type="datetime1">
              <a:rPr lang="fi-FI" smtClean="0"/>
              <a:t>9.11.2020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535F76-50F5-4B61-BAC1-80EC467E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CC00F1-40E9-4112-9815-9B8E72DD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881-2533-4B9C-82C7-0739CA9E51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92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0C9DED-C16D-4672-921A-5C61C039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5B83F65-B36A-4A71-A6A6-F5C9C8CB3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08D790-0B77-450C-AB41-A72CDE52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C4E5-8823-4879-8769-350ADECCA754}" type="datetime1">
              <a:rPr lang="fi-FI" smtClean="0"/>
              <a:t>9.11.2020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B7E07A-ABEF-4CB4-BA69-1F6FCC5BB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561A30-FC38-4FEE-B354-96C06AA7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881-2533-4B9C-82C7-0739CA9E51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418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002A22-1DFB-4A0F-959E-F419036B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BEEFDD-6EF6-47DC-81C1-C38C35F10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3A38F4-AC7B-4F15-8761-A8FF7CEB6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C1D8253-F3E7-423A-B8D4-F28FA852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A2CA-BA0E-4470-B0A1-1432B3D46295}" type="datetime1">
              <a:rPr lang="fi-FI" smtClean="0"/>
              <a:t>9.11.2020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4CCE286-E107-4683-8C2C-43BA6FCA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DCF35E0-8170-4CAF-8D50-8C2BE19C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881-2533-4B9C-82C7-0739CA9E51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06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5EFE21-3A02-455D-8CDD-D9148FEB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5E6A84-1108-42C5-8DD2-80C9CD750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588CC2F-743F-413C-A51C-166BA4EC5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AD85395-EC7B-42B3-A1F0-B63F7180E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8783F94-DBB7-4EE7-BF6D-FA82935B1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28AC0A0-5F8D-411E-8556-E0F7C265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7B03-A9F0-4ABA-B32F-3A66886DFB32}" type="datetime1">
              <a:rPr lang="fi-FI" smtClean="0"/>
              <a:t>9.11.2020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81BE149-B660-4081-8F11-7DF1A99B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8628033-7DF7-45A7-94EB-7DC52845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881-2533-4B9C-82C7-0739CA9E51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97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7BF1BB-F7CB-4134-A3AD-1C4359C1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D7EA88F-F066-4B06-9F0C-CB01E298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574A-AE3B-4D1B-9A7F-E591ABC9512B}" type="datetime1">
              <a:rPr lang="fi-FI" smtClean="0"/>
              <a:t>9.11.2020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49EF394-1DF5-4F2C-898B-1B288850D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85C35A-6207-4740-B5D9-594107AB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881-2533-4B9C-82C7-0739CA9E51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94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C1F667F-60C4-4507-A20C-0E8B027F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6A10-DA3C-4EAC-A12A-9A0707027886}" type="datetime1">
              <a:rPr lang="fi-FI" smtClean="0"/>
              <a:t>9.11.2020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6817AAB-7C44-4526-9D7D-23B3330C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AC7B009-374D-4D54-95BA-9D0C0679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881-2533-4B9C-82C7-0739CA9E51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00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E63305-7C42-4F6E-85C0-7DAFB6E6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22CD15-554B-4C4B-8C3E-4D79CCA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C005070-A6C5-4C8B-9165-CD8F8D394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C4785-67D8-4A13-AB43-F0EAD4DD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04C2-32DF-4AA6-8CF0-1DDC566034B4}" type="datetime1">
              <a:rPr lang="fi-FI" smtClean="0"/>
              <a:t>9.11.2020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A3C041-836D-4C74-8D6B-20F0CCF8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58F542-14D8-4E30-9635-248AAC00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881-2533-4B9C-82C7-0739CA9E51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33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A1D4AB-7E89-466A-998C-1FCAF9B7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AF363D6-A9DC-4875-B209-20732D34E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E29D04E-0724-4538-A21C-66EC85C2B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834CEFC-9123-4AB4-AE5C-8EB3E8E9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E5BF-4D8F-4EA3-9B90-82D66710E85E}" type="datetime1">
              <a:rPr lang="fi-FI" smtClean="0"/>
              <a:t>9.11.2020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5DE1F58-023C-4DDB-B80A-75E95D77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FE25C06-3924-4E22-B642-089A660CD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7881-2533-4B9C-82C7-0739CA9E51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94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2500BFD-68AD-40F8-B732-A1181284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479CCC-035A-44FF-A739-6861F2AAE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3FF251-5C1D-44BF-B019-059FF0861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B0EE-16F8-40DB-B409-B292F80CD9B0}" type="datetime1">
              <a:rPr lang="fi-FI" smtClean="0"/>
              <a:t>9.11.2020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0481D4-109D-409D-BCB7-EFB090594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Heini Kortesluoma / Suomen Latu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5845A7-322E-45A5-9140-CD1D56753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D7881-2533-4B9C-82C7-0739CA9E51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14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ykli.padlet.org/virpi/fsnn23ap0258es6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uomenlatu.fi/ulkoile/lastentoiminta/tunteet-hukassa.html" TargetMode="External"/><Relationship Id="rId4" Type="http://schemas.openxmlformats.org/officeDocument/2006/relationships/hyperlink" Target="http://www.tukiliitto.f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402990-ECC3-4644-95EE-045FF4B8D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05E3DC4-A286-4E9B-A906-34A4C7667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2CCAF074-C804-48DB-B96E-AAB690615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664" y="1645583"/>
            <a:ext cx="7827264" cy="498652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Luontoympäristössä tapahtuva toiminnallinen tunnetaitoseikkailu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Koulutetun ohjaajan johdolla opitaan tunteista, aisteista ja kehon hahmotuksesta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Jokaiselle kokemus tulla nähdyksi, kuulluksi, ymmärretyksi ja tuetuksi omana itsenään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Kehittää ongelmanratkaisutaitoja, ryhmässä toimintaa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Luontoympäristössä toimimista, yhteys luontoon, kunnioitus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Mielikuvitus, tarinallisuus ja luovuus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Tunteiden ymmärtäminen kasvattaa voimavaroja </a:t>
            </a:r>
          </a:p>
          <a:p>
            <a:pPr algn="l"/>
            <a:endParaRPr lang="fi-FI" dirty="0"/>
          </a:p>
          <a:p>
            <a:pPr algn="l"/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B8C52D6-421A-4EC2-AF9F-0EFFF22993F2}"/>
              </a:ext>
            </a:extLst>
          </p:cNvPr>
          <p:cNvSpPr txBox="1"/>
          <p:nvPr/>
        </p:nvSpPr>
        <p:spPr>
          <a:xfrm>
            <a:off x="1524000" y="973698"/>
            <a:ext cx="850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/>
              <a:t>Tunteet Hukassa – Suomen Latu Ry:n metsäseikkailu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DE6B8A3-DD70-4428-A8C8-1A6E603E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</p:spTree>
    <p:extLst>
      <p:ext uri="{BB962C8B-B14F-4D97-AF65-F5344CB8AC3E}">
        <p14:creationId xmlns:p14="http://schemas.microsoft.com/office/powerpoint/2010/main" val="66829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41047B9-B49D-4FAC-9B55-38314F9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2" b="13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66C6F46A-0A07-4842-BF36-088691ED1B16}"/>
              </a:ext>
            </a:extLst>
          </p:cNvPr>
          <p:cNvSpPr txBox="1"/>
          <p:nvPr/>
        </p:nvSpPr>
        <p:spPr>
          <a:xfrm>
            <a:off x="2166730" y="425470"/>
            <a:ext cx="6922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/>
              <a:t>Tunteet Hukassa metsäseikkailun eläinhahmot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039BB18-E805-42A6-9B42-281E61AB99AA}"/>
              </a:ext>
            </a:extLst>
          </p:cNvPr>
          <p:cNvSpPr txBox="1"/>
          <p:nvPr/>
        </p:nvSpPr>
        <p:spPr>
          <a:xfrm>
            <a:off x="1486280" y="1713699"/>
            <a:ext cx="76034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Susi-Hukka, metsäseikkailun ohjaaja</a:t>
            </a:r>
          </a:p>
          <a:p>
            <a:r>
              <a:rPr lang="fi-FI" dirty="0"/>
              <a:t>Väri harmaa, tunne rohkeus</a:t>
            </a:r>
          </a:p>
          <a:p>
            <a:r>
              <a:rPr lang="fi-FI" dirty="0"/>
              <a:t>Mitä ajatuksia susi sinussa herättää? Entä harmaa väri?</a:t>
            </a:r>
          </a:p>
          <a:p>
            <a:endParaRPr lang="fi-FI" dirty="0"/>
          </a:p>
          <a:p>
            <a:endParaRPr lang="fi-FI" dirty="0"/>
          </a:p>
          <a:p>
            <a:endParaRPr lang="fi-FI" sz="2400" dirty="0"/>
          </a:p>
          <a:p>
            <a:endParaRPr lang="fi-FI" sz="2400" dirty="0"/>
          </a:p>
          <a:p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07E36E13-C397-4B19-BE0F-29C2A837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</p:spTree>
    <p:extLst>
      <p:ext uri="{BB962C8B-B14F-4D97-AF65-F5344CB8AC3E}">
        <p14:creationId xmlns:p14="http://schemas.microsoft.com/office/powerpoint/2010/main" val="276159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41047B9-B49D-4FAC-9B55-38314F9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2" b="13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8D99BCCD-7A9F-4E61-B814-9F76E242A09D}"/>
              </a:ext>
            </a:extLst>
          </p:cNvPr>
          <p:cNvSpPr txBox="1"/>
          <p:nvPr/>
        </p:nvSpPr>
        <p:spPr>
          <a:xfrm>
            <a:off x="1274357" y="1395032"/>
            <a:ext cx="62138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Jänis</a:t>
            </a:r>
          </a:p>
          <a:p>
            <a:r>
              <a:rPr lang="fi-FI" dirty="0"/>
              <a:t>Väri violetti, tunne pelko</a:t>
            </a:r>
          </a:p>
          <a:p>
            <a:r>
              <a:rPr lang="fi-FI" dirty="0"/>
              <a:t>Mitä sinulle tulee mieleen jäniksestä? Millainen väri violetti sinusta on? Missä pelko sinusta tuntuu? Miten sinä toimit, kun sinua pelottaa?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 descr="Kuva, joka sisältää kohteen sisä, istuminen, pöytä, vuode&#10;&#10;Kuvaus luotu automaattisesti">
            <a:extLst>
              <a:ext uri="{FF2B5EF4-FFF2-40B4-BE49-F238E27FC236}">
                <a16:creationId xmlns:a16="http://schemas.microsoft.com/office/drawing/2014/main" id="{7B7DB539-3734-4724-88EF-AA354F88F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35" y="1395032"/>
            <a:ext cx="4096265" cy="5461686"/>
          </a:xfrm>
          <a:prstGeom prst="rect">
            <a:avLst/>
          </a:prstGeom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E956CFC-0588-451A-B67C-3C6DB8B4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2497B39-8929-45A8-A8BB-AC9D4ED7F973}"/>
              </a:ext>
            </a:extLst>
          </p:cNvPr>
          <p:cNvSpPr txBox="1"/>
          <p:nvPr/>
        </p:nvSpPr>
        <p:spPr>
          <a:xfrm>
            <a:off x="8706678" y="6510130"/>
            <a:ext cx="301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Suomen Latu Ry </a:t>
            </a:r>
          </a:p>
        </p:txBody>
      </p:sp>
    </p:spTree>
    <p:extLst>
      <p:ext uri="{BB962C8B-B14F-4D97-AF65-F5344CB8AC3E}">
        <p14:creationId xmlns:p14="http://schemas.microsoft.com/office/powerpoint/2010/main" val="174920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41047B9-B49D-4FAC-9B55-38314F9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2" b="13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BE7F0B6-124E-40CA-8932-1CCCDF560D70}"/>
              </a:ext>
            </a:extLst>
          </p:cNvPr>
          <p:cNvSpPr txBox="1"/>
          <p:nvPr/>
        </p:nvSpPr>
        <p:spPr>
          <a:xfrm>
            <a:off x="1542726" y="1582341"/>
            <a:ext cx="56725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Harakka</a:t>
            </a:r>
          </a:p>
          <a:p>
            <a:r>
              <a:rPr lang="fi-FI" dirty="0"/>
              <a:t>Väri ruskea, tunne kateus</a:t>
            </a:r>
          </a:p>
          <a:p>
            <a:r>
              <a:rPr lang="fi-FI" dirty="0"/>
              <a:t>Kun katsot kateuden taakse, mitä siellä näkyy? Mistä sinä saatat olla kateellinen ja miksi? Mikä auttaa, kun tunnet kateutta? Mitä myötätunnolla tarkoitetaan?</a:t>
            </a:r>
          </a:p>
          <a:p>
            <a:endParaRPr lang="fi-FI" dirty="0"/>
          </a:p>
        </p:txBody>
      </p:sp>
      <p:pic>
        <p:nvPicPr>
          <p:cNvPr id="5" name="Kuva 4" descr="Kuva, joka sisältää kohteen lintu, seisominen, ruoho, istuminen&#10;&#10;Kuvaus luotu automaattisesti">
            <a:extLst>
              <a:ext uri="{FF2B5EF4-FFF2-40B4-BE49-F238E27FC236}">
                <a16:creationId xmlns:a16="http://schemas.microsoft.com/office/drawing/2014/main" id="{A9CC1BD1-C6FC-43B5-A379-F6FD9A5CA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96" y="1112108"/>
            <a:ext cx="4378984" cy="5399903"/>
          </a:xfrm>
          <a:prstGeom prst="rect">
            <a:avLst/>
          </a:prstGeom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A59F188-ED2D-4AE4-946A-7A27D7CD4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B740F05-F40C-4937-AD90-1FE35F0829F6}"/>
              </a:ext>
            </a:extLst>
          </p:cNvPr>
          <p:cNvSpPr txBox="1"/>
          <p:nvPr/>
        </p:nvSpPr>
        <p:spPr>
          <a:xfrm>
            <a:off x="8757990" y="3429000"/>
            <a:ext cx="301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Suomen Latu Ry </a:t>
            </a:r>
          </a:p>
        </p:txBody>
      </p:sp>
    </p:spTree>
    <p:extLst>
      <p:ext uri="{BB962C8B-B14F-4D97-AF65-F5344CB8AC3E}">
        <p14:creationId xmlns:p14="http://schemas.microsoft.com/office/powerpoint/2010/main" val="934205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41047B9-B49D-4FAC-9B55-38314F9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2" b="13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C5531A16-B4F3-4193-994E-5FC2A0B76885}"/>
              </a:ext>
            </a:extLst>
          </p:cNvPr>
          <p:cNvSpPr/>
          <p:nvPr/>
        </p:nvSpPr>
        <p:spPr>
          <a:xfrm>
            <a:off x="1447800" y="637114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400" dirty="0"/>
              <a:t>Hirvi</a:t>
            </a:r>
          </a:p>
          <a:p>
            <a:r>
              <a:rPr lang="fi-FI" dirty="0"/>
              <a:t>Väri sininen, tunne suru</a:t>
            </a:r>
          </a:p>
          <a:p>
            <a:r>
              <a:rPr lang="fi-FI" dirty="0"/>
              <a:t>Millainen eläin hirvi sinun mielestäsi on? Mitä tunteita se sinussa herättää? Missä kohdassa kehoa suru tuntuu sinulla? Miten voi lohduttaa surullista kaveria?</a:t>
            </a:r>
          </a:p>
          <a:p>
            <a:r>
              <a:rPr lang="fi-FI" dirty="0"/>
              <a:t>Mihin surua tarvitaan?</a:t>
            </a:r>
          </a:p>
        </p:txBody>
      </p:sp>
      <p:pic>
        <p:nvPicPr>
          <p:cNvPr id="5" name="Kuva 4" descr="Kuva, joka sisältää kohteen nisäkäs, koira, vesi, ruskea&#10;&#10;Kuvaus luotu automaattisesti">
            <a:extLst>
              <a:ext uri="{FF2B5EF4-FFF2-40B4-BE49-F238E27FC236}">
                <a16:creationId xmlns:a16="http://schemas.microsoft.com/office/drawing/2014/main" id="{B570A583-D595-495E-87E2-7ED4BFAA6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0" y="637114"/>
            <a:ext cx="4779010" cy="6111022"/>
          </a:xfrm>
          <a:prstGeom prst="rect">
            <a:avLst/>
          </a:prstGeom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82A30A-B25D-4402-BD32-A05B4E0A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51AEE68-AD43-48E4-9CDF-FEE417D85BB2}"/>
              </a:ext>
            </a:extLst>
          </p:cNvPr>
          <p:cNvSpPr txBox="1"/>
          <p:nvPr/>
        </p:nvSpPr>
        <p:spPr>
          <a:xfrm>
            <a:off x="9180423" y="2483773"/>
            <a:ext cx="301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Suomen Latu Ry </a:t>
            </a:r>
          </a:p>
        </p:txBody>
      </p:sp>
    </p:spTree>
    <p:extLst>
      <p:ext uri="{BB962C8B-B14F-4D97-AF65-F5344CB8AC3E}">
        <p14:creationId xmlns:p14="http://schemas.microsoft.com/office/powerpoint/2010/main" val="101383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41047B9-B49D-4FAC-9B55-38314F9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2" b="13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C50D90E6-A4F3-47A0-B3BE-87343AD5E392}"/>
              </a:ext>
            </a:extLst>
          </p:cNvPr>
          <p:cNvSpPr/>
          <p:nvPr/>
        </p:nvSpPr>
        <p:spPr>
          <a:xfrm>
            <a:off x="1586948" y="953869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400" dirty="0"/>
              <a:t>Ilves</a:t>
            </a:r>
          </a:p>
          <a:p>
            <a:r>
              <a:rPr lang="fi-FI" dirty="0"/>
              <a:t>Väri vaaleanpunainen, tunne onni / onnellisuus</a:t>
            </a:r>
          </a:p>
          <a:p>
            <a:r>
              <a:rPr lang="fi-FI" dirty="0"/>
              <a:t>Millaiselta onnellisuus tuntuu? Missä kohtaa kehoa se voi tuntua? Mitä sinä teet, kun olet onnellinen?</a:t>
            </a:r>
          </a:p>
        </p:txBody>
      </p:sp>
      <p:pic>
        <p:nvPicPr>
          <p:cNvPr id="5" name="Kuva 4" descr="Kuva, joka sisältää kohteen koira, sisä, istuminen, vaaleanpunainen&#10;&#10;Kuvaus luotu automaattisesti">
            <a:extLst>
              <a:ext uri="{FF2B5EF4-FFF2-40B4-BE49-F238E27FC236}">
                <a16:creationId xmlns:a16="http://schemas.microsoft.com/office/drawing/2014/main" id="{521362B9-9B01-453F-A767-62D89DFE9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62" y="1161535"/>
            <a:ext cx="4272349" cy="5696465"/>
          </a:xfrm>
          <a:prstGeom prst="rect">
            <a:avLst/>
          </a:prstGeom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2501481-ED56-42A4-89F6-895A6C0E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61C7EDE-DD94-43F2-A667-2C20578E16F6}"/>
              </a:ext>
            </a:extLst>
          </p:cNvPr>
          <p:cNvSpPr txBox="1"/>
          <p:nvPr/>
        </p:nvSpPr>
        <p:spPr>
          <a:xfrm>
            <a:off x="7916909" y="4409481"/>
            <a:ext cx="301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Suomen Latu Ry </a:t>
            </a:r>
          </a:p>
        </p:txBody>
      </p:sp>
    </p:spTree>
    <p:extLst>
      <p:ext uri="{BB962C8B-B14F-4D97-AF65-F5344CB8AC3E}">
        <p14:creationId xmlns:p14="http://schemas.microsoft.com/office/powerpoint/2010/main" val="2088179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41047B9-B49D-4FAC-9B55-38314F9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2" b="13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9F684ED0-EBC3-4F62-853C-5820D2CF7745}"/>
              </a:ext>
            </a:extLst>
          </p:cNvPr>
          <p:cNvSpPr/>
          <p:nvPr/>
        </p:nvSpPr>
        <p:spPr>
          <a:xfrm>
            <a:off x="1408043" y="824661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400" dirty="0"/>
              <a:t>Orava</a:t>
            </a:r>
          </a:p>
          <a:p>
            <a:r>
              <a:rPr lang="fi-FI" dirty="0"/>
              <a:t>Väri keltainen, tunne ilo</a:t>
            </a:r>
          </a:p>
          <a:p>
            <a:r>
              <a:rPr lang="fi-FI" dirty="0"/>
              <a:t>Missä keltainen sinulla tuntuu? Millaisia ajatuksia väri herättää? Missä ilo tuntuu? Mitkä asiat tekevät sinut iloiseksi?</a:t>
            </a:r>
          </a:p>
        </p:txBody>
      </p:sp>
      <p:pic>
        <p:nvPicPr>
          <p:cNvPr id="5" name="Kuva 4" descr="Kuva, joka sisältää kohteen lintu, istuminen, värikäs, pöytä&#10;&#10;Kuvaus luotu automaattisesti">
            <a:extLst>
              <a:ext uri="{FF2B5EF4-FFF2-40B4-BE49-F238E27FC236}">
                <a16:creationId xmlns:a16="http://schemas.microsoft.com/office/drawing/2014/main" id="{F03D7F66-6FCE-4C58-8216-C35DDDBD1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72" y="1087395"/>
            <a:ext cx="4002908" cy="5769323"/>
          </a:xfrm>
          <a:prstGeom prst="rect">
            <a:avLst/>
          </a:prstGeom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33046E5-0915-45FB-B0E9-106FD33F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3D05034-6B1D-46DE-AB3C-F6FE3209F612}"/>
              </a:ext>
            </a:extLst>
          </p:cNvPr>
          <p:cNvSpPr txBox="1"/>
          <p:nvPr/>
        </p:nvSpPr>
        <p:spPr>
          <a:xfrm>
            <a:off x="8684747" y="5039676"/>
            <a:ext cx="301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Suomen Latu Ry </a:t>
            </a:r>
          </a:p>
        </p:txBody>
      </p:sp>
    </p:spTree>
    <p:extLst>
      <p:ext uri="{BB962C8B-B14F-4D97-AF65-F5344CB8AC3E}">
        <p14:creationId xmlns:p14="http://schemas.microsoft.com/office/powerpoint/2010/main" val="3007733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41047B9-B49D-4FAC-9B55-38314F9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2" b="13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2A30E8C7-2251-4A3C-808B-7461AD648B1C}"/>
              </a:ext>
            </a:extLst>
          </p:cNvPr>
          <p:cNvSpPr/>
          <p:nvPr/>
        </p:nvSpPr>
        <p:spPr>
          <a:xfrm>
            <a:off x="1527313" y="54831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i-FI" dirty="0"/>
          </a:p>
          <a:p>
            <a:r>
              <a:rPr lang="fi-FI" sz="2400" dirty="0"/>
              <a:t>Siili</a:t>
            </a:r>
          </a:p>
          <a:p>
            <a:r>
              <a:rPr lang="fi-FI" dirty="0"/>
              <a:t>Väri oranssi, tunne kiukku</a:t>
            </a:r>
          </a:p>
          <a:p>
            <a:r>
              <a:rPr lang="fi-FI" dirty="0"/>
              <a:t>Miltä oranssi näyttää ja tuntuu? Mikä sinut saa kiukustumaan? Miltä näytät kiukkuisena?</a:t>
            </a:r>
          </a:p>
          <a:p>
            <a:r>
              <a:rPr lang="fi-FI" dirty="0"/>
              <a:t>Mikä sinut saa kiukustumaan? Entä leppymään? Miten lepyttelet kiukkuista kaveria?</a:t>
            </a:r>
          </a:p>
        </p:txBody>
      </p:sp>
      <p:pic>
        <p:nvPicPr>
          <p:cNvPr id="5" name="Kuva 4" descr="Kuva, joka sisältää kohteen maalaus, maalattu, tatuointi, kasvot&#10;&#10;Kuvaus luotu automaattisesti">
            <a:extLst>
              <a:ext uri="{FF2B5EF4-FFF2-40B4-BE49-F238E27FC236}">
                <a16:creationId xmlns:a16="http://schemas.microsoft.com/office/drawing/2014/main" id="{E736D861-0C05-4F94-8C74-25E330FEA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82" y="1407388"/>
            <a:ext cx="4086998" cy="5449330"/>
          </a:xfrm>
          <a:prstGeom prst="rect">
            <a:avLst/>
          </a:prstGeom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2F581B-0D94-48AF-BEC2-9FD777A15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3781CE1-8569-4A71-AFC9-9C4A5CD89B28}"/>
              </a:ext>
            </a:extLst>
          </p:cNvPr>
          <p:cNvSpPr txBox="1"/>
          <p:nvPr/>
        </p:nvSpPr>
        <p:spPr>
          <a:xfrm>
            <a:off x="8741556" y="4780184"/>
            <a:ext cx="301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Suomen Latu Ry </a:t>
            </a:r>
          </a:p>
        </p:txBody>
      </p:sp>
    </p:spTree>
    <p:extLst>
      <p:ext uri="{BB962C8B-B14F-4D97-AF65-F5344CB8AC3E}">
        <p14:creationId xmlns:p14="http://schemas.microsoft.com/office/powerpoint/2010/main" val="148943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41047B9-B49D-4FAC-9B55-38314F9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2" b="13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63FB29EB-AAE6-41CB-A97B-EA736FAB04AE}"/>
              </a:ext>
            </a:extLst>
          </p:cNvPr>
          <p:cNvSpPr/>
          <p:nvPr/>
        </p:nvSpPr>
        <p:spPr>
          <a:xfrm>
            <a:off x="1357004" y="1285103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400" dirty="0"/>
              <a:t>Kettu</a:t>
            </a:r>
          </a:p>
          <a:p>
            <a:r>
              <a:rPr lang="fi-FI" dirty="0"/>
              <a:t>Väri vihreä, tunne inho</a:t>
            </a:r>
          </a:p>
          <a:p>
            <a:r>
              <a:rPr lang="fi-FI" dirty="0"/>
              <a:t>Millainen eläin kettu sinun mielestäsi on? Mitä tunteita se herättää? Millainen tunne inho on? Mitä teet silloin, kun sinua inhottaa?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FDB5319-8C15-47B6-B07B-7F9CD2025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48" y="1285103"/>
            <a:ext cx="4105532" cy="5474043"/>
          </a:xfrm>
          <a:prstGeom prst="rect">
            <a:avLst/>
          </a:prstGeom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40C9805-5890-4FDF-A3BB-A9EB998F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2712563-23CF-4428-BFD8-6AB227E6B1EE}"/>
              </a:ext>
            </a:extLst>
          </p:cNvPr>
          <p:cNvSpPr txBox="1"/>
          <p:nvPr/>
        </p:nvSpPr>
        <p:spPr>
          <a:xfrm>
            <a:off x="9180443" y="4211773"/>
            <a:ext cx="301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Suomen Latu Ry </a:t>
            </a:r>
          </a:p>
        </p:txBody>
      </p:sp>
    </p:spTree>
    <p:extLst>
      <p:ext uri="{BB962C8B-B14F-4D97-AF65-F5344CB8AC3E}">
        <p14:creationId xmlns:p14="http://schemas.microsoft.com/office/powerpoint/2010/main" val="315904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41047B9-B49D-4FAC-9B55-38314F9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2" b="13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8BF713E1-E29C-4369-97EC-4C44172AD362}"/>
              </a:ext>
            </a:extLst>
          </p:cNvPr>
          <p:cNvSpPr/>
          <p:nvPr/>
        </p:nvSpPr>
        <p:spPr>
          <a:xfrm>
            <a:off x="1636644" y="91476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400" dirty="0"/>
              <a:t>Karhu</a:t>
            </a:r>
          </a:p>
          <a:p>
            <a:r>
              <a:rPr lang="fi-FI" dirty="0"/>
              <a:t>Punainen, tunne rakkaus</a:t>
            </a:r>
          </a:p>
          <a:p>
            <a:r>
              <a:rPr lang="fi-FI" dirty="0"/>
              <a:t>Mitä tunteita ja ajatuksia karhu sinussa herättää? Miltä punainen väri tuntuu?</a:t>
            </a:r>
          </a:p>
          <a:p>
            <a:r>
              <a:rPr lang="fi-FI" dirty="0"/>
              <a:t>Miltä rakkaus tuntuu? Missä se tuntuu? Mitä rakkaus on?</a:t>
            </a:r>
          </a:p>
        </p:txBody>
      </p:sp>
      <p:pic>
        <p:nvPicPr>
          <p:cNvPr id="5" name="Kuva 4" descr="Kuva, joka sisältää kohteen istuminen, värikäs, pöytä, ruoka&#10;&#10;Kuvaus luotu automaattisesti">
            <a:extLst>
              <a:ext uri="{FF2B5EF4-FFF2-40B4-BE49-F238E27FC236}">
                <a16:creationId xmlns:a16="http://schemas.microsoft.com/office/drawing/2014/main" id="{4C46503B-DDEA-4F44-A9F3-39D8D503B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31" y="432487"/>
            <a:ext cx="4597569" cy="6275950"/>
          </a:xfrm>
          <a:prstGeom prst="rect">
            <a:avLst/>
          </a:prstGeom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27E6C79-967B-4862-B5DB-3D293EB41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61DC949-F16B-43BA-82EE-9BE0FE84D7E3}"/>
              </a:ext>
            </a:extLst>
          </p:cNvPr>
          <p:cNvSpPr txBox="1"/>
          <p:nvPr/>
        </p:nvSpPr>
        <p:spPr>
          <a:xfrm>
            <a:off x="8534747" y="4520692"/>
            <a:ext cx="301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Suomen Latu Ry </a:t>
            </a:r>
          </a:p>
        </p:txBody>
      </p:sp>
    </p:spTree>
    <p:extLst>
      <p:ext uri="{BB962C8B-B14F-4D97-AF65-F5344CB8AC3E}">
        <p14:creationId xmlns:p14="http://schemas.microsoft.com/office/powerpoint/2010/main" val="1760907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41047B9-B49D-4FAC-9B55-38314F9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2" b="13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A9A99F2C-99FF-487E-B004-57E45273DA24}"/>
              </a:ext>
            </a:extLst>
          </p:cNvPr>
          <p:cNvSpPr/>
          <p:nvPr/>
        </p:nvSpPr>
        <p:spPr>
          <a:xfrm>
            <a:off x="1676400" y="784903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400" dirty="0"/>
              <a:t>Pöllö</a:t>
            </a:r>
          </a:p>
          <a:p>
            <a:r>
              <a:rPr lang="fi-FI" dirty="0"/>
              <a:t>Väri indigon sininen, tunne kiitollisuus</a:t>
            </a:r>
          </a:p>
          <a:p>
            <a:r>
              <a:rPr lang="fi-FI" dirty="0"/>
              <a:t>Mistä sinä voit olla kiitollinen juuri tänään? Missä kiitollisuus tuntuu? </a:t>
            </a:r>
          </a:p>
        </p:txBody>
      </p:sp>
      <p:pic>
        <p:nvPicPr>
          <p:cNvPr id="5" name="Kuva 4" descr="Kuva, joka sisältää kohteen koristeltu, norsu, täytetty, karhu&#10;&#10;Kuvaus luotu automaattisesti">
            <a:extLst>
              <a:ext uri="{FF2B5EF4-FFF2-40B4-BE49-F238E27FC236}">
                <a16:creationId xmlns:a16="http://schemas.microsoft.com/office/drawing/2014/main" id="{2A264681-47CD-4CB4-AB92-5F06521CE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83" y="690696"/>
            <a:ext cx="4624517" cy="6166022"/>
          </a:xfrm>
          <a:prstGeom prst="rect">
            <a:avLst/>
          </a:prstGeom>
        </p:spPr>
      </p:pic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973DF9-9EF0-4FD6-960E-72F9E0BD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C0BF85F-6665-4308-8334-2AFA2286BE55}"/>
              </a:ext>
            </a:extLst>
          </p:cNvPr>
          <p:cNvSpPr txBox="1"/>
          <p:nvPr/>
        </p:nvSpPr>
        <p:spPr>
          <a:xfrm>
            <a:off x="7819768" y="3429000"/>
            <a:ext cx="301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Kuva: Suomen Latu Ry </a:t>
            </a:r>
          </a:p>
        </p:txBody>
      </p:sp>
    </p:spTree>
    <p:extLst>
      <p:ext uri="{BB962C8B-B14F-4D97-AF65-F5344CB8AC3E}">
        <p14:creationId xmlns:p14="http://schemas.microsoft.com/office/powerpoint/2010/main" val="253582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isällön paikkamerkki 3" descr="Kuva, joka sisältää kohteen tekstiili, pieni, vauva, värikäs&#10;&#10;Kuvaus luotu automaattisesti">
            <a:extLst>
              <a:ext uri="{FF2B5EF4-FFF2-40B4-BE49-F238E27FC236}">
                <a16:creationId xmlns:a16="http://schemas.microsoft.com/office/drawing/2014/main" id="{0B05D7A8-1374-4C45-8D8D-6941A2073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2" b="13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5C0F7E1-6299-4A45-9909-FC147B225569}"/>
              </a:ext>
            </a:extLst>
          </p:cNvPr>
          <p:cNvSpPr txBox="1"/>
          <p:nvPr/>
        </p:nvSpPr>
        <p:spPr>
          <a:xfrm>
            <a:off x="1699591" y="775253"/>
            <a:ext cx="7424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Taustatarina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DA968F1-AF25-47A8-B85F-F53AB2143273}"/>
              </a:ext>
            </a:extLst>
          </p:cNvPr>
          <p:cNvSpPr txBox="1"/>
          <p:nvPr/>
        </p:nvSpPr>
        <p:spPr>
          <a:xfrm>
            <a:off x="1337160" y="1623607"/>
            <a:ext cx="77869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Hukkavanhemmat yrittävät opettaa lapsilleen arjen taitoja ja elämisen taitoja, mutta tunteet ovat hukassa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Tarinan mukaan metsän eläimillä on hallussaan tunteiden salaisuudet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Hukkalapset lähtevät metsäseikkailulle tapaamaan metsän eläimiä, etsimään tunteita, palauttaakseen tasapainon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Matkan varrella koetaan yllätyksiä, suoritetaan tehtäviä, liikutaan, aistitaan, opitaan tunteista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B24E7D3-A36A-46AD-9363-B08D2120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</p:spTree>
    <p:extLst>
      <p:ext uri="{BB962C8B-B14F-4D97-AF65-F5344CB8AC3E}">
        <p14:creationId xmlns:p14="http://schemas.microsoft.com/office/powerpoint/2010/main" val="2891898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41047B9-B49D-4FAC-9B55-38314F9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2" b="13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DA5B7B51-A1A0-43D5-8B69-FA4C5FE04593}"/>
              </a:ext>
            </a:extLst>
          </p:cNvPr>
          <p:cNvSpPr txBox="1"/>
          <p:nvPr/>
        </p:nvSpPr>
        <p:spPr>
          <a:xfrm>
            <a:off x="2266122" y="6858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86392DE-DB31-4B58-B12F-7878981DEF1B}"/>
              </a:ext>
            </a:extLst>
          </p:cNvPr>
          <p:cNvSpPr txBox="1"/>
          <p:nvPr/>
        </p:nvSpPr>
        <p:spPr>
          <a:xfrm>
            <a:off x="1192696" y="1831983"/>
            <a:ext cx="69275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Materiaalilinkkejä: </a:t>
            </a:r>
            <a:r>
              <a:rPr lang="fi-FI" dirty="0">
                <a:hlinkClick r:id="rId3"/>
              </a:rPr>
              <a:t>https://sykli.padlet.org/virpi/fsnn23ap0258es6k</a:t>
            </a:r>
            <a:r>
              <a:rPr lang="fi-FI" dirty="0"/>
              <a:t> (Suomen Ladun materiaalipankki lasten ja perheiden luontoliikuntaan</a:t>
            </a:r>
          </a:p>
          <a:p>
            <a:endParaRPr lang="fi-FI" dirty="0"/>
          </a:p>
          <a:p>
            <a:r>
              <a:rPr lang="fi-FI" dirty="0">
                <a:hlinkClick r:id="rId4"/>
              </a:rPr>
              <a:t>www.tukiliitto.fi</a:t>
            </a:r>
            <a:r>
              <a:rPr lang="fi-FI" dirty="0"/>
              <a:t> (mm. Mahti-tunnekortit, myös digimateriaalia)</a:t>
            </a:r>
          </a:p>
          <a:p>
            <a:endParaRPr lang="fi-FI" dirty="0"/>
          </a:p>
          <a:p>
            <a:r>
              <a:rPr lang="fi-FI" dirty="0"/>
              <a:t>Tunteet Hukassa –metsäseikkailukoulutus: </a:t>
            </a:r>
            <a:r>
              <a:rPr lang="fi-FI" dirty="0">
                <a:hlinkClick r:id="rId5"/>
              </a:rPr>
              <a:t>https://www.suomenlatu.fi/ulkoile/lastentoiminta/tunteet-hukassa.html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Lähteet: Koivu, R. 2020. Tunteet Hukassa metsäseikkailu. Suomen Latu Ry, Helsinki.</a:t>
            </a:r>
          </a:p>
          <a:p>
            <a:endParaRPr lang="fi-FI" dirty="0"/>
          </a:p>
          <a:p>
            <a:r>
              <a:rPr lang="fi-FI" b="1" dirty="0"/>
              <a:t>Kuvien ja tekstin kopiointi kielletty</a:t>
            </a:r>
            <a:r>
              <a:rPr lang="fi-FI" dirty="0"/>
              <a:t>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94CD67-1733-4A9D-AC2E-657B0DA38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</p:spTree>
    <p:extLst>
      <p:ext uri="{BB962C8B-B14F-4D97-AF65-F5344CB8AC3E}">
        <p14:creationId xmlns:p14="http://schemas.microsoft.com/office/powerpoint/2010/main" val="112010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41047B9-B49D-4FAC-9B55-38314F9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2" b="13338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171F13E-3A79-4882-AF78-FFA68CB00F62}"/>
              </a:ext>
            </a:extLst>
          </p:cNvPr>
          <p:cNvSpPr txBox="1"/>
          <p:nvPr/>
        </p:nvSpPr>
        <p:spPr>
          <a:xfrm>
            <a:off x="1143000" y="1699592"/>
            <a:ext cx="785191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Seikkailun ohjaajana ja oppaana toimii Susi-Hukka, osallistujat ovat Hukka-lapsia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Susi-Hukan opastuksella lähdetään yhdessä ryhmänä luontoon, jonne valitut metsäneläintaulut ja tehtävärastit on sijoitettu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Eläinten ja tehtävien kohdalla pohditaan kyseistä tunnetta, väriä ja avataan tunteen salaisuutta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Seikkailun edetessä opitaan, että kaikki tunteet ovat sallittuja ja hyväksyttyjä, tekevät meistä sellaisia arvokkaita yksilöitä kuin olemme</a:t>
            </a:r>
          </a:p>
          <a:p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F33CE0A-6896-47E0-8018-ABB76993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</p:spTree>
    <p:extLst>
      <p:ext uri="{BB962C8B-B14F-4D97-AF65-F5344CB8AC3E}">
        <p14:creationId xmlns:p14="http://schemas.microsoft.com/office/powerpoint/2010/main" val="420635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41047B9-B49D-4FAC-9B55-38314F9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2" b="13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E401E79A-660F-4068-9B94-E9AB20CEC4BD}"/>
              </a:ext>
            </a:extLst>
          </p:cNvPr>
          <p:cNvSpPr txBox="1"/>
          <p:nvPr/>
        </p:nvSpPr>
        <p:spPr>
          <a:xfrm>
            <a:off x="1113184" y="1103243"/>
            <a:ext cx="78121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Tunteet ja värit tuovat sävyä elämään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Kaikki tunteet ovat sallittuja ja tärkeitä, niitä tarvitaan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Tunteet kertovat meille viestejä ja niitä on hyvä opetella kuuntelemaan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Tunteet luovat merkityksiä, saavat asiat ”tuntumaan joltakin”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Tunteiden tunnistaminen voi olla toisinaan vaikeaa, myös aikuisille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Luontoympäristössä, seikkailun merkeissä tunteista oppiminen on kokemuksellisempaa ka luontevampaa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Harjoitusten kautta asiat sisäistyvät kehon muistiin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Lempeä kohtaaminen, lempeä tunteiden käsittely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97DD0F4-07C8-4A9F-B93A-5D9B4B51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</p:spTree>
    <p:extLst>
      <p:ext uri="{BB962C8B-B14F-4D97-AF65-F5344CB8AC3E}">
        <p14:creationId xmlns:p14="http://schemas.microsoft.com/office/powerpoint/2010/main" val="265566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41047B9-B49D-4FAC-9B55-38314F9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2" b="13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B15D451-02DB-4F40-AC15-2F655FE8897D}"/>
              </a:ext>
            </a:extLst>
          </p:cNvPr>
          <p:cNvSpPr txBox="1"/>
          <p:nvPr/>
        </p:nvSpPr>
        <p:spPr>
          <a:xfrm>
            <a:off x="2484783" y="1133061"/>
            <a:ext cx="6187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Harjoitus:</a:t>
            </a:r>
          </a:p>
          <a:p>
            <a:r>
              <a:rPr lang="fi-FI" sz="2400" dirty="0"/>
              <a:t>Käsien heilutus vartalon ympäri</a:t>
            </a:r>
          </a:p>
          <a:p>
            <a:r>
              <a:rPr lang="fi-FI" sz="2400" dirty="0"/>
              <a:t>Miltä tämä tuntuu? Millainen tunne tästä tulee?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A647B1A-74AC-4361-81D4-3F12E6C0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</p:spTree>
    <p:extLst>
      <p:ext uri="{BB962C8B-B14F-4D97-AF65-F5344CB8AC3E}">
        <p14:creationId xmlns:p14="http://schemas.microsoft.com/office/powerpoint/2010/main" val="198180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41047B9-B49D-4FAC-9B55-38314F9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2" b="13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D2F2EA9C-151B-4822-858E-1085988EF6E2}"/>
              </a:ext>
            </a:extLst>
          </p:cNvPr>
          <p:cNvSpPr txBox="1"/>
          <p:nvPr/>
        </p:nvSpPr>
        <p:spPr>
          <a:xfrm>
            <a:off x="1759226" y="824297"/>
            <a:ext cx="710647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Valitse kolme eläintä ja laita ne numerojärjestykseen 1-3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Kirjaa jokaisen eläimen alle kolme piirrettä, adjektiivia tai asiaa , jotka kuvaavat kyseistä eläintä</a:t>
            </a:r>
          </a:p>
          <a:p>
            <a:endParaRPr lang="fi-FI" sz="2000" dirty="0"/>
          </a:p>
          <a:p>
            <a:r>
              <a:rPr lang="fi-FI" dirty="0"/>
              <a:t>1.</a:t>
            </a:r>
          </a:p>
          <a:p>
            <a:r>
              <a:rPr lang="fi-FI" dirty="0"/>
              <a:t>-</a:t>
            </a:r>
          </a:p>
          <a:p>
            <a:r>
              <a:rPr lang="fi-FI" dirty="0"/>
              <a:t>-</a:t>
            </a:r>
          </a:p>
          <a:p>
            <a:r>
              <a:rPr lang="fi-FI" dirty="0"/>
              <a:t>-</a:t>
            </a:r>
          </a:p>
          <a:p>
            <a:r>
              <a:rPr lang="fi-FI" dirty="0"/>
              <a:t>2.</a:t>
            </a:r>
          </a:p>
          <a:p>
            <a:r>
              <a:rPr lang="fi-FI" dirty="0"/>
              <a:t>-</a:t>
            </a:r>
          </a:p>
          <a:p>
            <a:r>
              <a:rPr lang="fi-FI" dirty="0"/>
              <a:t>-</a:t>
            </a:r>
          </a:p>
          <a:p>
            <a:r>
              <a:rPr lang="fi-FI" dirty="0"/>
              <a:t>-</a:t>
            </a:r>
          </a:p>
          <a:p>
            <a:r>
              <a:rPr lang="fi-FI" dirty="0"/>
              <a:t>3.</a:t>
            </a:r>
          </a:p>
          <a:p>
            <a:r>
              <a:rPr lang="fi-FI" dirty="0"/>
              <a:t>-</a:t>
            </a:r>
          </a:p>
          <a:p>
            <a:r>
              <a:rPr lang="fi-FI" dirty="0"/>
              <a:t>-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Oma nimesi:</a:t>
            </a:r>
          </a:p>
          <a:p>
            <a:r>
              <a:rPr lang="fi-FI" dirty="0"/>
              <a:t>Jokin eläin yltä:</a:t>
            </a:r>
          </a:p>
          <a:p>
            <a:r>
              <a:rPr lang="fi-FI" dirty="0"/>
              <a:t>Jokin piirre yltä: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7F88C43-84F1-4E06-B792-C2BF1C1D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</p:spTree>
    <p:extLst>
      <p:ext uri="{BB962C8B-B14F-4D97-AF65-F5344CB8AC3E}">
        <p14:creationId xmlns:p14="http://schemas.microsoft.com/office/powerpoint/2010/main" val="332485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41047B9-B49D-4FAC-9B55-38314F9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2" b="13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E6A0D11C-B020-4F69-A5DA-ECF4D6287E39}"/>
              </a:ext>
            </a:extLst>
          </p:cNvPr>
          <p:cNvSpPr txBox="1"/>
          <p:nvPr/>
        </p:nvSpPr>
        <p:spPr>
          <a:xfrm>
            <a:off x="2097156" y="1530626"/>
            <a:ext cx="37271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Viimeisin = seikkailijanimesi</a:t>
            </a:r>
          </a:p>
          <a:p>
            <a:pPr marL="342900" indent="-342900">
              <a:buAutoNum type="arabicPeriod"/>
            </a:pPr>
            <a:endParaRPr lang="fi-FI" sz="2400" dirty="0"/>
          </a:p>
          <a:p>
            <a:endParaRPr lang="fi-FI" sz="2400" dirty="0"/>
          </a:p>
          <a:p>
            <a:r>
              <a:rPr lang="fi-FI" sz="2400" dirty="0"/>
              <a:t>Eläimet </a:t>
            </a:r>
            <a:r>
              <a:rPr lang="fi-FI" sz="2400"/>
              <a:t>ja piirteet:</a:t>
            </a:r>
          </a:p>
          <a:p>
            <a:endParaRPr lang="fi-FI" sz="2400" dirty="0"/>
          </a:p>
          <a:p>
            <a:pPr marL="342900" indent="-342900">
              <a:buAutoNum type="arabicPeriod"/>
            </a:pPr>
            <a:r>
              <a:rPr lang="fi-FI" sz="2400" dirty="0"/>
              <a:t>On se mitä haluaisit olla</a:t>
            </a:r>
          </a:p>
          <a:p>
            <a:pPr marL="342900" indent="-342900">
              <a:buAutoNum type="arabicPeriod"/>
            </a:pPr>
            <a:endParaRPr lang="fi-FI" sz="2400" dirty="0"/>
          </a:p>
          <a:p>
            <a:pPr marL="342900" indent="-342900">
              <a:buAutoNum type="arabicPeriod"/>
            </a:pPr>
            <a:r>
              <a:rPr lang="fi-FI" sz="2400" dirty="0"/>
              <a:t>On se miten muut näkevät sinut</a:t>
            </a:r>
          </a:p>
          <a:p>
            <a:pPr marL="342900" indent="-342900">
              <a:buAutoNum type="arabicPeriod"/>
            </a:pPr>
            <a:endParaRPr lang="fi-FI" sz="2400" dirty="0"/>
          </a:p>
          <a:p>
            <a:pPr marL="342900" indent="-342900">
              <a:buAutoNum type="arabicPeriod"/>
            </a:pPr>
            <a:r>
              <a:rPr lang="fi-FI" sz="2400" dirty="0"/>
              <a:t>On se mitä todella olet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D43C620-0ED2-457C-AC39-C6824D8E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</p:spTree>
    <p:extLst>
      <p:ext uri="{BB962C8B-B14F-4D97-AF65-F5344CB8AC3E}">
        <p14:creationId xmlns:p14="http://schemas.microsoft.com/office/powerpoint/2010/main" val="382953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41047B9-B49D-4FAC-9B55-38314F9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2" b="13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A9BFA3C-D77C-4484-B494-C34677D3502C}"/>
              </a:ext>
            </a:extLst>
          </p:cNvPr>
          <p:cNvSpPr txBox="1"/>
          <p:nvPr/>
        </p:nvSpPr>
        <p:spPr>
          <a:xfrm>
            <a:off x="2087217" y="1630016"/>
            <a:ext cx="3498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Mitä keskiviikkona tehtiin?</a:t>
            </a:r>
          </a:p>
          <a:p>
            <a:r>
              <a:rPr lang="fi-FI" sz="2400" dirty="0"/>
              <a:t>Ajatuksia ja tunteita?</a:t>
            </a:r>
          </a:p>
          <a:p>
            <a:endParaRPr lang="fi-FI" sz="2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B652231-A02D-48D9-915E-C776886AD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</p:spTree>
    <p:extLst>
      <p:ext uri="{BB962C8B-B14F-4D97-AF65-F5344CB8AC3E}">
        <p14:creationId xmlns:p14="http://schemas.microsoft.com/office/powerpoint/2010/main" val="194431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41047B9-B49D-4FAC-9B55-38314F9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2" b="133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EEEB37A-372C-4F77-A811-AF8B8783BF55}"/>
              </a:ext>
            </a:extLst>
          </p:cNvPr>
          <p:cNvSpPr txBox="1"/>
          <p:nvPr/>
        </p:nvSpPr>
        <p:spPr>
          <a:xfrm>
            <a:off x="1267374" y="740331"/>
            <a:ext cx="774258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Vaikeiden asioiden käsittely on helpompaa toiminnallisten tehtävien yhteydessä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Kysy ja puhu tunteista – Tunteiden kuvailu: Miltä tunne kuulostaa, näyttää, maistuu, minkä värinen se on jne.</a:t>
            </a:r>
          </a:p>
          <a:p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Opimme asioita eri tavoin, meidän on myös helpompi käsitellä tunteita meille sopivimmalla tavalla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/>
              <a:t>Miltä tuntuu – kinesteettinen oppija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/>
              <a:t>Miltä kuulostaa – auditiivinen oppija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000" dirty="0"/>
              <a:t>Miltä näyttää – visuaalinen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000" dirty="0"/>
          </a:p>
          <a:p>
            <a:r>
              <a:rPr lang="fi-FI" sz="2400" dirty="0"/>
              <a:t>Ei tarvitse olla terapeutti, vaan aikuinen, joka auttaa lasta tunteiden tunnistamisessa ja nimeämisessä</a:t>
            </a:r>
          </a:p>
          <a:p>
            <a:endParaRPr lang="fi-FI" sz="2400" dirty="0"/>
          </a:p>
          <a:p>
            <a:r>
              <a:rPr lang="fi-FI" sz="2400" dirty="0"/>
              <a:t>Lapsi, joka osaa tunnistaa ja käsitellä tunteitaan, pärjää paremmin vuorovaikutuksessa muiden kanssa, läpi elämän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5852CC1-B15B-4883-BB81-77C5E61F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Heini Kortesluoma / Suomen Latu Ry</a:t>
            </a:r>
          </a:p>
        </p:txBody>
      </p:sp>
    </p:spTree>
    <p:extLst>
      <p:ext uri="{BB962C8B-B14F-4D97-AF65-F5344CB8AC3E}">
        <p14:creationId xmlns:p14="http://schemas.microsoft.com/office/powerpoint/2010/main" val="1951250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919</Words>
  <Application>Microsoft Office PowerPoint</Application>
  <PresentationFormat>Laajakuva</PresentationFormat>
  <Paragraphs>149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Kortesluoma Heini</dc:creator>
  <cp:lastModifiedBy>Kangas Katja</cp:lastModifiedBy>
  <cp:revision>3</cp:revision>
  <dcterms:created xsi:type="dcterms:W3CDTF">2020-10-27T11:12:08Z</dcterms:created>
  <dcterms:modified xsi:type="dcterms:W3CDTF">2020-11-09T09:26:50Z</dcterms:modified>
</cp:coreProperties>
</file>