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7D3AE9-89B0-4CC2-A3F2-564E2BC2562E}" v="409" dt="2020-09-24T09:18:41.7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6604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216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1377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8602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1861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8770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3240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139145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293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635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051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799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97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342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368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888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489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1229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F43132E-D4DF-4A83-9344-A782D0F5D9F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031875" y="1212935"/>
            <a:ext cx="6020177" cy="4432130"/>
          </a:xfrm>
        </p:spPr>
        <p:txBody>
          <a:bodyPr anchor="ctr">
            <a:normAutofit/>
          </a:bodyPr>
          <a:lstStyle/>
          <a:p>
            <a:r>
              <a:rPr lang="fi-FI" sz="6100">
                <a:cs typeface="Calibri Light"/>
              </a:rPr>
              <a:t>Kulttuurin ymmärtämiseen liittyvät menetelmät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017261" y="2087881"/>
            <a:ext cx="3142864" cy="268223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fi-FI" dirty="0">
                <a:cs typeface="Calibri"/>
              </a:rPr>
              <a:t>Mira, Julia ja Kaisa</a:t>
            </a:r>
            <a:endParaRPr lang="fi-FI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AA24BC1-1577-4586-AD7A-417660E372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1668780"/>
            <a:ext cx="0" cy="352044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841A46-FBD2-4376-A4C3-E4D402DD2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Calibri"/>
                <a:cs typeface="Calibri"/>
              </a:rPr>
              <a:t>Kasvatuksen tarkoituksena 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E0C5C3-08B4-47A8-B0AD-585F3F8BB2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800" dirty="0">
                <a:ea typeface="+mn-lt"/>
                <a:cs typeface="+mn-lt"/>
              </a:rPr>
              <a:t>on auttaa yksilöä sopeutumaan yhteisöönsä </a:t>
            </a:r>
          </a:p>
          <a:p>
            <a:r>
              <a:rPr lang="fi-FI" sz="2800" dirty="0">
                <a:ea typeface="+mn-lt"/>
                <a:cs typeface="+mn-lt"/>
              </a:rPr>
              <a:t>tukea jo olemassa olevia </a:t>
            </a:r>
          </a:p>
          <a:p>
            <a:pPr lvl="1"/>
            <a:r>
              <a:rPr lang="fi-FI" sz="2800" dirty="0">
                <a:ea typeface="+mn-lt"/>
                <a:cs typeface="+mn-lt"/>
              </a:rPr>
              <a:t>rakenteita </a:t>
            </a:r>
            <a:endParaRPr lang="fi-FI" sz="2800" dirty="0">
              <a:cs typeface="Calibri"/>
            </a:endParaRPr>
          </a:p>
          <a:p>
            <a:pPr lvl="1"/>
            <a:r>
              <a:rPr lang="fi-FI" sz="2800" dirty="0">
                <a:ea typeface="+mn-lt"/>
                <a:cs typeface="+mn-lt"/>
              </a:rPr>
              <a:t>arvoja </a:t>
            </a:r>
          </a:p>
          <a:p>
            <a:pPr lvl="1"/>
            <a:r>
              <a:rPr lang="fi-FI" sz="2800" dirty="0">
                <a:ea typeface="+mn-lt"/>
                <a:cs typeface="+mn-lt"/>
              </a:rPr>
              <a:t>normeja</a:t>
            </a:r>
            <a:endParaRPr lang="fi-FI" sz="2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8326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5BFDEC-A40F-4833-89A0-7AC582256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645" y="1951567"/>
            <a:ext cx="10131425" cy="364913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800" dirty="0">
                <a:ea typeface="+mn-lt"/>
                <a:cs typeface="+mn-lt"/>
              </a:rPr>
              <a:t>Perhe-työtä tehdessä tulee perhetyöntekijän osata huomioida työssään perheiden erilaiset kulttuuritaustat</a:t>
            </a:r>
          </a:p>
          <a:p>
            <a:r>
              <a:rPr lang="fi-FI" sz="2800" dirty="0">
                <a:ea typeface="+mn-lt"/>
                <a:cs typeface="+mn-lt"/>
              </a:rPr>
              <a:t>kulttuuri voidaan määritellä joidenkin tiettyjen arvojen toteuttajaksi ja kantajaksi</a:t>
            </a:r>
            <a:endParaRPr lang="fi-FI" sz="2800">
              <a:cs typeface="Calibri"/>
            </a:endParaRPr>
          </a:p>
          <a:p>
            <a:endParaRPr lang="fi-FI" sz="2400" dirty="0">
              <a:ea typeface="+mn-lt"/>
              <a:cs typeface="+mn-lt"/>
            </a:endParaRPr>
          </a:p>
          <a:p>
            <a:endParaRPr lang="fi-FI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7457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5442B6-EEAB-4A7E-AB3C-56029B6A7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8C6AA8-4C2F-44B7-BBE8-59DB6BD81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800" dirty="0">
                <a:ea typeface="+mn-lt"/>
                <a:cs typeface="+mn-lt"/>
              </a:rPr>
              <a:t>Kulttuureilla on omat arvojärjestelmät, joten on hyvä huomioida nämä myös lasten kasvatuksessa.</a:t>
            </a:r>
          </a:p>
          <a:p>
            <a:r>
              <a:rPr lang="fi-FI" sz="2800" dirty="0">
                <a:ea typeface="+mn-lt"/>
                <a:cs typeface="+mn-lt"/>
              </a:rPr>
              <a:t>Eri kulttuuritaustaa edustavissa perheissä perhetyöntekijän on mahdollista käyttää kulttuuritulkkia</a:t>
            </a:r>
            <a:endParaRPr lang="fi-FI" sz="2800">
              <a:cs typeface="Calibri"/>
            </a:endParaRPr>
          </a:p>
          <a:p>
            <a:r>
              <a:rPr lang="fi-FI" sz="2800" dirty="0">
                <a:ea typeface="+mn-lt"/>
                <a:cs typeface="+mn-lt"/>
              </a:rPr>
              <a:t>Kulttuuritulkki on henkilö, joka edustaa samaa kulttuuritaustaa, kuin tulkattava</a:t>
            </a:r>
            <a:endParaRPr lang="fi-FI" sz="280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1797813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</Words>
  <Application>Microsoft Office PowerPoint</Application>
  <PresentationFormat>Laajakuva</PresentationFormat>
  <Paragraphs>13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Celestial</vt:lpstr>
      <vt:lpstr>Kulttuurin ymmärtämiseen liittyvät menetelmät</vt:lpstr>
      <vt:lpstr>Kasvatuksen tarkoituksena 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Pekkanen Tiina</dc:creator>
  <cp:lastModifiedBy>Pekkanen Tiina</cp:lastModifiedBy>
  <cp:revision>87</cp:revision>
  <dcterms:created xsi:type="dcterms:W3CDTF">2020-09-24T08:54:17Z</dcterms:created>
  <dcterms:modified xsi:type="dcterms:W3CDTF">2020-10-01T09:51:57Z</dcterms:modified>
</cp:coreProperties>
</file>