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0" r:id="rId3"/>
    <p:sldId id="281" r:id="rId4"/>
    <p:sldId id="267" r:id="rId5"/>
    <p:sldId id="282" r:id="rId6"/>
    <p:sldId id="268" r:id="rId7"/>
    <p:sldId id="270" r:id="rId8"/>
    <p:sldId id="284" r:id="rId9"/>
    <p:sldId id="269" r:id="rId10"/>
    <p:sldId id="285" r:id="rId11"/>
    <p:sldId id="286" r:id="rId12"/>
    <p:sldId id="272" r:id="rId13"/>
    <p:sldId id="287" r:id="rId14"/>
    <p:sldId id="275" r:id="rId15"/>
    <p:sldId id="265" r:id="rId16"/>
    <p:sldId id="28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B1E99-035C-8FA8-75F4-2829CDBCB573}" v="137" dt="2022-07-28T21:38:1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terova Zuzana" userId="S::zuzana.pinterova@edu.juuka.fi::d7a2ac04-571b-46e2-964b-ec09f6d82b35" providerId="AD" clId="Web-{B93B1E99-035C-8FA8-75F4-2829CDBCB573}"/>
    <pc:docChg chg="addSld delSld modSld sldOrd">
      <pc:chgData name="Pinterova Zuzana" userId="S::zuzana.pinterova@edu.juuka.fi::d7a2ac04-571b-46e2-964b-ec09f6d82b35" providerId="AD" clId="Web-{B93B1E99-035C-8FA8-75F4-2829CDBCB573}" dt="2022-07-28T21:38:10.771" v="139"/>
      <pc:docMkLst>
        <pc:docMk/>
      </pc:docMkLst>
      <pc:sldChg chg="del">
        <pc:chgData name="Pinterova Zuzana" userId="S::zuzana.pinterova@edu.juuka.fi::d7a2ac04-571b-46e2-964b-ec09f6d82b35" providerId="AD" clId="Web-{B93B1E99-035C-8FA8-75F4-2829CDBCB573}" dt="2022-07-28T19:12:31.718" v="0"/>
        <pc:sldMkLst>
          <pc:docMk/>
          <pc:sldMk cId="438154706" sldId="256"/>
        </pc:sldMkLst>
      </pc:sldChg>
      <pc:sldChg chg="del">
        <pc:chgData name="Pinterova Zuzana" userId="S::zuzana.pinterova@edu.juuka.fi::d7a2ac04-571b-46e2-964b-ec09f6d82b35" providerId="AD" clId="Web-{B93B1E99-035C-8FA8-75F4-2829CDBCB573}" dt="2022-07-28T19:12:37.249" v="1"/>
        <pc:sldMkLst>
          <pc:docMk/>
          <pc:sldMk cId="660459419" sldId="257"/>
        </pc:sldMkLst>
      </pc:sldChg>
      <pc:sldChg chg="del">
        <pc:chgData name="Pinterova Zuzana" userId="S::zuzana.pinterova@edu.juuka.fi::d7a2ac04-571b-46e2-964b-ec09f6d82b35" providerId="AD" clId="Web-{B93B1E99-035C-8FA8-75F4-2829CDBCB573}" dt="2022-07-28T19:12:38.890" v="2"/>
        <pc:sldMkLst>
          <pc:docMk/>
          <pc:sldMk cId="1060300083" sldId="258"/>
        </pc:sldMkLst>
      </pc:sldChg>
      <pc:sldChg chg="del">
        <pc:chgData name="Pinterova Zuzana" userId="S::zuzana.pinterova@edu.juuka.fi::d7a2ac04-571b-46e2-964b-ec09f6d82b35" providerId="AD" clId="Web-{B93B1E99-035C-8FA8-75F4-2829CDBCB573}" dt="2022-07-28T19:12:39.749" v="3"/>
        <pc:sldMkLst>
          <pc:docMk/>
          <pc:sldMk cId="1627979718" sldId="259"/>
        </pc:sldMkLst>
      </pc:sldChg>
      <pc:sldChg chg="del">
        <pc:chgData name="Pinterova Zuzana" userId="S::zuzana.pinterova@edu.juuka.fi::d7a2ac04-571b-46e2-964b-ec09f6d82b35" providerId="AD" clId="Web-{B93B1E99-035C-8FA8-75F4-2829CDBCB573}" dt="2022-07-28T19:12:40.890" v="4"/>
        <pc:sldMkLst>
          <pc:docMk/>
          <pc:sldMk cId="3301847670" sldId="260"/>
        </pc:sldMkLst>
      </pc:sldChg>
      <pc:sldChg chg="del">
        <pc:chgData name="Pinterova Zuzana" userId="S::zuzana.pinterova@edu.juuka.fi::d7a2ac04-571b-46e2-964b-ec09f6d82b35" providerId="AD" clId="Web-{B93B1E99-035C-8FA8-75F4-2829CDBCB573}" dt="2022-07-28T19:12:42.312" v="5"/>
        <pc:sldMkLst>
          <pc:docMk/>
          <pc:sldMk cId="3767983012" sldId="261"/>
        </pc:sldMkLst>
      </pc:sldChg>
      <pc:sldChg chg="addSp delSp modSp del">
        <pc:chgData name="Pinterova Zuzana" userId="S::zuzana.pinterova@edu.juuka.fi::d7a2ac04-571b-46e2-964b-ec09f6d82b35" providerId="AD" clId="Web-{B93B1E99-035C-8FA8-75F4-2829CDBCB573}" dt="2022-07-28T19:53:28.092" v="59"/>
        <pc:sldMkLst>
          <pc:docMk/>
          <pc:sldMk cId="459693456" sldId="262"/>
        </pc:sldMkLst>
        <pc:spChg chg="add mod">
          <ac:chgData name="Pinterova Zuzana" userId="S::zuzana.pinterova@edu.juuka.fi::d7a2ac04-571b-46e2-964b-ec09f6d82b35" providerId="AD" clId="Web-{B93B1E99-035C-8FA8-75F4-2829CDBCB573}" dt="2022-07-28T19:13:54.828" v="17" actId="20577"/>
          <ac:spMkLst>
            <pc:docMk/>
            <pc:sldMk cId="459693456" sldId="262"/>
            <ac:spMk id="4" creationId="{C69419FD-50E0-1D85-F391-FC0F3EE61323}"/>
          </ac:spMkLst>
        </pc:spChg>
        <pc:picChg chg="add del mod">
          <ac:chgData name="Pinterova Zuzana" userId="S::zuzana.pinterova@edu.juuka.fi::d7a2ac04-571b-46e2-964b-ec09f6d82b35" providerId="AD" clId="Web-{B93B1E99-035C-8FA8-75F4-2829CDBCB573}" dt="2022-07-28T19:19:41.953" v="21"/>
          <ac:picMkLst>
            <pc:docMk/>
            <pc:sldMk cId="459693456" sldId="262"/>
            <ac:picMk id="7" creationId="{22364C62-47CE-4EAB-5C55-0629439A4687}"/>
          </ac:picMkLst>
        </pc:picChg>
      </pc:sldChg>
      <pc:sldChg chg="del">
        <pc:chgData name="Pinterova Zuzana" userId="S::zuzana.pinterova@edu.juuka.fi::d7a2ac04-571b-46e2-964b-ec09f6d82b35" providerId="AD" clId="Web-{B93B1E99-035C-8FA8-75F4-2829CDBCB573}" dt="2022-07-28T19:54:06.857" v="64"/>
        <pc:sldMkLst>
          <pc:docMk/>
          <pc:sldMk cId="1779031884" sldId="264"/>
        </pc:sldMkLst>
      </pc:sldChg>
      <pc:sldChg chg="ord">
        <pc:chgData name="Pinterova Zuzana" userId="S::zuzana.pinterova@edu.juuka.fi::d7a2ac04-571b-46e2-964b-ec09f6d82b35" providerId="AD" clId="Web-{B93B1E99-035C-8FA8-75F4-2829CDBCB573}" dt="2022-07-28T21:19:49.261" v="117"/>
        <pc:sldMkLst>
          <pc:docMk/>
          <pc:sldMk cId="884692739" sldId="265"/>
        </pc:sldMkLst>
      </pc:sldChg>
      <pc:sldChg chg="ord">
        <pc:chgData name="Pinterova Zuzana" userId="S::zuzana.pinterova@edu.juuka.fi::d7a2ac04-571b-46e2-964b-ec09f6d82b35" providerId="AD" clId="Web-{B93B1E99-035C-8FA8-75F4-2829CDBCB573}" dt="2022-07-28T20:44:27.733" v="87"/>
        <pc:sldMkLst>
          <pc:docMk/>
          <pc:sldMk cId="4156092241" sldId="267"/>
        </pc:sldMkLst>
      </pc:sldChg>
      <pc:sldChg chg="modSp ord">
        <pc:chgData name="Pinterova Zuzana" userId="S::zuzana.pinterova@edu.juuka.fi::d7a2ac04-571b-46e2-964b-ec09f6d82b35" providerId="AD" clId="Web-{B93B1E99-035C-8FA8-75F4-2829CDBCB573}" dt="2022-07-28T20:49:23.642" v="105" actId="14100"/>
        <pc:sldMkLst>
          <pc:docMk/>
          <pc:sldMk cId="3900373844" sldId="268"/>
        </pc:sldMkLst>
        <pc:spChg chg="mod">
          <ac:chgData name="Pinterova Zuzana" userId="S::zuzana.pinterova@edu.juuka.fi::d7a2ac04-571b-46e2-964b-ec09f6d82b35" providerId="AD" clId="Web-{B93B1E99-035C-8FA8-75F4-2829CDBCB573}" dt="2022-07-28T20:49:12.235" v="103" actId="1076"/>
          <ac:spMkLst>
            <pc:docMk/>
            <pc:sldMk cId="3900373844" sldId="268"/>
            <ac:spMk id="2" creationId="{00000000-0000-0000-0000-000000000000}"/>
          </ac:spMkLst>
        </pc:spChg>
        <pc:picChg chg="mod">
          <ac:chgData name="Pinterova Zuzana" userId="S::zuzana.pinterova@edu.juuka.fi::d7a2ac04-571b-46e2-964b-ec09f6d82b35" providerId="AD" clId="Web-{B93B1E99-035C-8FA8-75F4-2829CDBCB573}" dt="2022-07-28T20:49:23.642" v="105" actId="14100"/>
          <ac:picMkLst>
            <pc:docMk/>
            <pc:sldMk cId="3900373844" sldId="268"/>
            <ac:picMk id="3074" creationId="{00000000-0000-0000-0000-000000000000}"/>
          </ac:picMkLst>
        </pc:picChg>
      </pc:sldChg>
      <pc:sldChg chg="modSp ord">
        <pc:chgData name="Pinterova Zuzana" userId="S::zuzana.pinterova@edu.juuka.fi::d7a2ac04-571b-46e2-964b-ec09f6d82b35" providerId="AD" clId="Web-{B93B1E99-035C-8FA8-75F4-2829CDBCB573}" dt="2022-07-28T21:14:31.784" v="116" actId="14100"/>
        <pc:sldMkLst>
          <pc:docMk/>
          <pc:sldMk cId="285371727" sldId="269"/>
        </pc:sldMkLst>
        <pc:picChg chg="mod">
          <ac:chgData name="Pinterova Zuzana" userId="S::zuzana.pinterova@edu.juuka.fi::d7a2ac04-571b-46e2-964b-ec09f6d82b35" providerId="AD" clId="Web-{B93B1E99-035C-8FA8-75F4-2829CDBCB573}" dt="2022-07-28T21:14:31.784" v="116" actId="14100"/>
          <ac:picMkLst>
            <pc:docMk/>
            <pc:sldMk cId="285371727" sldId="269"/>
            <ac:picMk id="4098" creationId="{00000000-0000-0000-0000-000000000000}"/>
          </ac:picMkLst>
        </pc:picChg>
      </pc:sldChg>
      <pc:sldChg chg="modSp ord">
        <pc:chgData name="Pinterova Zuzana" userId="S::zuzana.pinterova@edu.juuka.fi::d7a2ac04-571b-46e2-964b-ec09f6d82b35" providerId="AD" clId="Web-{B93B1E99-035C-8FA8-75F4-2829CDBCB573}" dt="2022-07-28T20:49:39.158" v="108" actId="14100"/>
        <pc:sldMkLst>
          <pc:docMk/>
          <pc:sldMk cId="1962938034" sldId="270"/>
        </pc:sldMkLst>
        <pc:picChg chg="mod">
          <ac:chgData name="Pinterova Zuzana" userId="S::zuzana.pinterova@edu.juuka.fi::d7a2ac04-571b-46e2-964b-ec09f6d82b35" providerId="AD" clId="Web-{B93B1E99-035C-8FA8-75F4-2829CDBCB573}" dt="2022-07-28T20:49:39.158" v="108" actId="14100"/>
          <ac:picMkLst>
            <pc:docMk/>
            <pc:sldMk cId="1962938034" sldId="270"/>
            <ac:picMk id="5122" creationId="{00000000-0000-0000-0000-000000000000}"/>
          </ac:picMkLst>
        </pc:picChg>
      </pc:sldChg>
      <pc:sldChg chg="del ord">
        <pc:chgData name="Pinterova Zuzana" userId="S::zuzana.pinterova@edu.juuka.fi::d7a2ac04-571b-46e2-964b-ec09f6d82b35" providerId="AD" clId="Web-{B93B1E99-035C-8FA8-75F4-2829CDBCB573}" dt="2022-07-28T20:44:03.405" v="86"/>
        <pc:sldMkLst>
          <pc:docMk/>
          <pc:sldMk cId="2220599494" sldId="271"/>
        </pc:sldMkLst>
      </pc:sldChg>
      <pc:sldChg chg="modSp">
        <pc:chgData name="Pinterova Zuzana" userId="S::zuzana.pinterova@edu.juuka.fi::d7a2ac04-571b-46e2-964b-ec09f6d82b35" providerId="AD" clId="Web-{B93B1E99-035C-8FA8-75F4-2829CDBCB573}" dt="2022-07-28T21:12:37.002" v="114" actId="14100"/>
        <pc:sldMkLst>
          <pc:docMk/>
          <pc:sldMk cId="396397683" sldId="272"/>
        </pc:sldMkLst>
        <pc:picChg chg="mod">
          <ac:chgData name="Pinterova Zuzana" userId="S::zuzana.pinterova@edu.juuka.fi::d7a2ac04-571b-46e2-964b-ec09f6d82b35" providerId="AD" clId="Web-{B93B1E99-035C-8FA8-75F4-2829CDBCB573}" dt="2022-07-28T21:12:37.002" v="114" actId="14100"/>
          <ac:picMkLst>
            <pc:docMk/>
            <pc:sldMk cId="396397683" sldId="272"/>
            <ac:picMk id="6146" creationId="{00000000-0000-0000-0000-000000000000}"/>
          </ac:picMkLst>
        </pc:picChg>
      </pc:sldChg>
      <pc:sldChg chg="del">
        <pc:chgData name="Pinterova Zuzana" userId="S::zuzana.pinterova@edu.juuka.fi::d7a2ac04-571b-46e2-964b-ec09f6d82b35" providerId="AD" clId="Web-{B93B1E99-035C-8FA8-75F4-2829CDBCB573}" dt="2022-07-28T20:46:47.500" v="95"/>
        <pc:sldMkLst>
          <pc:docMk/>
          <pc:sldMk cId="3138826786" sldId="273"/>
        </pc:sldMkLst>
      </pc:sldChg>
      <pc:sldChg chg="del">
        <pc:chgData name="Pinterova Zuzana" userId="S::zuzana.pinterova@edu.juuka.fi::d7a2ac04-571b-46e2-964b-ec09f6d82b35" providerId="AD" clId="Web-{B93B1E99-035C-8FA8-75F4-2829CDBCB573}" dt="2022-07-28T21:30:58.798" v="118"/>
        <pc:sldMkLst>
          <pc:docMk/>
          <pc:sldMk cId="1895409484" sldId="274"/>
        </pc:sldMkLst>
      </pc:sldChg>
      <pc:sldChg chg="addSp delSp modSp">
        <pc:chgData name="Pinterova Zuzana" userId="S::zuzana.pinterova@edu.juuka.fi::d7a2ac04-571b-46e2-964b-ec09f6d82b35" providerId="AD" clId="Web-{B93B1E99-035C-8FA8-75F4-2829CDBCB573}" dt="2022-07-28T21:34:23.237" v="131"/>
        <pc:sldMkLst>
          <pc:docMk/>
          <pc:sldMk cId="1756104874" sldId="275"/>
        </pc:sldMkLst>
        <pc:picChg chg="add del mod">
          <ac:chgData name="Pinterova Zuzana" userId="S::zuzana.pinterova@edu.juuka.fi::d7a2ac04-571b-46e2-964b-ec09f6d82b35" providerId="AD" clId="Web-{B93B1E99-035C-8FA8-75F4-2829CDBCB573}" dt="2022-07-28T21:34:23.237" v="131"/>
          <ac:picMkLst>
            <pc:docMk/>
            <pc:sldMk cId="1756104874" sldId="275"/>
            <ac:picMk id="24" creationId="{87DF7625-EC2F-0E7A-B3E2-8F450277D2AF}"/>
          </ac:picMkLst>
        </pc:picChg>
      </pc:sldChg>
      <pc:sldChg chg="del">
        <pc:chgData name="Pinterova Zuzana" userId="S::zuzana.pinterova@edu.juuka.fi::d7a2ac04-571b-46e2-964b-ec09f6d82b35" providerId="AD" clId="Web-{B93B1E99-035C-8FA8-75F4-2829CDBCB573}" dt="2022-07-28T21:38:03.209" v="138"/>
        <pc:sldMkLst>
          <pc:docMk/>
          <pc:sldMk cId="789396815" sldId="276"/>
        </pc:sldMkLst>
      </pc:sldChg>
      <pc:sldChg chg="delSp del">
        <pc:chgData name="Pinterova Zuzana" userId="S::zuzana.pinterova@edu.juuka.fi::d7a2ac04-571b-46e2-964b-ec09f6d82b35" providerId="AD" clId="Web-{B93B1E99-035C-8FA8-75F4-2829CDBCB573}" dt="2022-07-28T19:34:48.665" v="41"/>
        <pc:sldMkLst>
          <pc:docMk/>
          <pc:sldMk cId="2518097178" sldId="278"/>
        </pc:sldMkLst>
        <pc:spChg chg="del">
          <ac:chgData name="Pinterova Zuzana" userId="S::zuzana.pinterova@edu.juuka.fi::d7a2ac04-571b-46e2-964b-ec09f6d82b35" providerId="AD" clId="Web-{B93B1E99-035C-8FA8-75F4-2829CDBCB573}" dt="2022-07-28T19:32:18.446" v="29"/>
          <ac:spMkLst>
            <pc:docMk/>
            <pc:sldMk cId="2518097178" sldId="278"/>
            <ac:spMk id="2" creationId="{00000000-0000-0000-0000-000000000000}"/>
          </ac:spMkLst>
        </pc:spChg>
      </pc:sldChg>
      <pc:sldChg chg="del">
        <pc:chgData name="Pinterova Zuzana" userId="S::zuzana.pinterova@edu.juuka.fi::d7a2ac04-571b-46e2-964b-ec09f6d82b35" providerId="AD" clId="Web-{B93B1E99-035C-8FA8-75F4-2829CDBCB573}" dt="2022-07-28T21:38:10.771" v="139"/>
        <pc:sldMkLst>
          <pc:docMk/>
          <pc:sldMk cId="400734720" sldId="279"/>
        </pc:sldMkLst>
      </pc:sldChg>
      <pc:sldChg chg="addSp delSp modSp new mod setBg">
        <pc:chgData name="Pinterova Zuzana" userId="S::zuzana.pinterova@edu.juuka.fi::d7a2ac04-571b-46e2-964b-ec09f6d82b35" providerId="AD" clId="Web-{B93B1E99-035C-8FA8-75F4-2829CDBCB573}" dt="2022-07-28T19:54:16.748" v="66" actId="14100"/>
        <pc:sldMkLst>
          <pc:docMk/>
          <pc:sldMk cId="2536085164" sldId="280"/>
        </pc:sldMkLst>
        <pc:spChg chg="add del">
          <ac:chgData name="Pinterova Zuzana" userId="S::zuzana.pinterova@edu.juuka.fi::d7a2ac04-571b-46e2-964b-ec09f6d82b35" providerId="AD" clId="Web-{B93B1E99-035C-8FA8-75F4-2829CDBCB573}" dt="2022-07-28T19:19:59.844" v="24"/>
          <ac:spMkLst>
            <pc:docMk/>
            <pc:sldMk cId="2536085164" sldId="280"/>
            <ac:spMk id="7" creationId="{42A4FC2C-047E-45A5-965D-8E1E3BF09BC6}"/>
          </ac:spMkLst>
        </pc:spChg>
        <pc:picChg chg="add mod">
          <ac:chgData name="Pinterova Zuzana" userId="S::zuzana.pinterova@edu.juuka.fi::d7a2ac04-571b-46e2-964b-ec09f6d82b35" providerId="AD" clId="Web-{B93B1E99-035C-8FA8-75F4-2829CDBCB573}" dt="2022-07-28T19:54:16.748" v="66" actId="14100"/>
          <ac:picMkLst>
            <pc:docMk/>
            <pc:sldMk cId="2536085164" sldId="280"/>
            <ac:picMk id="2" creationId="{F386F8CF-4116-DF4D-290E-4BDFBD060C75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19:33:58.650" v="40" actId="1076"/>
        <pc:sldMkLst>
          <pc:docMk/>
          <pc:sldMk cId="2339430734" sldId="281"/>
        </pc:sldMkLst>
        <pc:picChg chg="add mod">
          <ac:chgData name="Pinterova Zuzana" userId="S::zuzana.pinterova@edu.juuka.fi::d7a2ac04-571b-46e2-964b-ec09f6d82b35" providerId="AD" clId="Web-{B93B1E99-035C-8FA8-75F4-2829CDBCB573}" dt="2022-07-28T19:33:58.650" v="40" actId="1076"/>
          <ac:picMkLst>
            <pc:docMk/>
            <pc:sldMk cId="2339430734" sldId="281"/>
            <ac:picMk id="2" creationId="{540B4FEF-1087-8494-73C3-9E8506F66C57}"/>
          </ac:picMkLst>
        </pc:picChg>
      </pc:sldChg>
      <pc:sldChg chg="addSp delSp modSp new mod setBg">
        <pc:chgData name="Pinterova Zuzana" userId="S::zuzana.pinterova@edu.juuka.fi::d7a2ac04-571b-46e2-964b-ec09f6d82b35" providerId="AD" clId="Web-{B93B1E99-035C-8FA8-75F4-2829CDBCB573}" dt="2022-07-28T19:52:35.591" v="53" actId="14100"/>
        <pc:sldMkLst>
          <pc:docMk/>
          <pc:sldMk cId="3819580516" sldId="282"/>
        </pc:sldMkLst>
        <pc:spChg chg="add del">
          <ac:chgData name="Pinterova Zuzana" userId="S::zuzana.pinterova@edu.juuka.fi::d7a2ac04-571b-46e2-964b-ec09f6d82b35" providerId="AD" clId="Web-{B93B1E99-035C-8FA8-75F4-2829CDBCB573}" dt="2022-07-28T19:51:57.544" v="45"/>
          <ac:spMkLst>
            <pc:docMk/>
            <pc:sldMk cId="3819580516" sldId="282"/>
            <ac:spMk id="7" creationId="{42A4FC2C-047E-45A5-965D-8E1E3BF09BC6}"/>
          </ac:spMkLst>
        </pc:spChg>
        <pc:picChg chg="add mod">
          <ac:chgData name="Pinterova Zuzana" userId="S::zuzana.pinterova@edu.juuka.fi::d7a2ac04-571b-46e2-964b-ec09f6d82b35" providerId="AD" clId="Web-{B93B1E99-035C-8FA8-75F4-2829CDBCB573}" dt="2022-07-28T19:52:35.591" v="53" actId="14100"/>
          <ac:picMkLst>
            <pc:docMk/>
            <pc:sldMk cId="3819580516" sldId="282"/>
            <ac:picMk id="2" creationId="{1F89687B-AD56-EA9A-496B-30C4A77A89F5}"/>
          </ac:picMkLst>
        </pc:picChg>
      </pc:sldChg>
      <pc:sldChg chg="addSp delSp modSp new mod setBg">
        <pc:chgData name="Pinterova Zuzana" userId="S::zuzana.pinterova@edu.juuka.fi::d7a2ac04-571b-46e2-964b-ec09f6d82b35" providerId="AD" clId="Web-{B93B1E99-035C-8FA8-75F4-2829CDBCB573}" dt="2022-07-28T19:53:43.217" v="63" actId="14100"/>
        <pc:sldMkLst>
          <pc:docMk/>
          <pc:sldMk cId="85551582" sldId="283"/>
        </pc:sldMkLst>
        <pc:spChg chg="add del">
          <ac:chgData name="Pinterova Zuzana" userId="S::zuzana.pinterova@edu.juuka.fi::d7a2ac04-571b-46e2-964b-ec09f6d82b35" providerId="AD" clId="Web-{B93B1E99-035C-8FA8-75F4-2829CDBCB573}" dt="2022-07-28T19:53:21.576" v="57"/>
          <ac:spMkLst>
            <pc:docMk/>
            <pc:sldMk cId="85551582" sldId="283"/>
            <ac:spMk id="7" creationId="{42A4FC2C-047E-45A5-965D-8E1E3BF09BC6}"/>
          </ac:spMkLst>
        </pc:spChg>
        <pc:picChg chg="add mod">
          <ac:chgData name="Pinterova Zuzana" userId="S::zuzana.pinterova@edu.juuka.fi::d7a2ac04-571b-46e2-964b-ec09f6d82b35" providerId="AD" clId="Web-{B93B1E99-035C-8FA8-75F4-2829CDBCB573}" dt="2022-07-28T19:53:43.217" v="63" actId="14100"/>
          <ac:picMkLst>
            <pc:docMk/>
            <pc:sldMk cId="85551582" sldId="283"/>
            <ac:picMk id="2" creationId="{9F1F5E54-4AAA-9256-E503-F345889E31B7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20:41:17.466" v="73" actId="14100"/>
        <pc:sldMkLst>
          <pc:docMk/>
          <pc:sldMk cId="2195887907" sldId="284"/>
        </pc:sldMkLst>
        <pc:picChg chg="add mod">
          <ac:chgData name="Pinterova Zuzana" userId="S::zuzana.pinterova@edu.juuka.fi::d7a2ac04-571b-46e2-964b-ec09f6d82b35" providerId="AD" clId="Web-{B93B1E99-035C-8FA8-75F4-2829CDBCB573}" dt="2022-07-28T20:41:17.466" v="73" actId="14100"/>
          <ac:picMkLst>
            <pc:docMk/>
            <pc:sldMk cId="2195887907" sldId="284"/>
            <ac:picMk id="2" creationId="{6DD26E15-998A-B6CA-506A-5A6BF4E557CF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20:43:49.264" v="85" actId="14100"/>
        <pc:sldMkLst>
          <pc:docMk/>
          <pc:sldMk cId="3814921558" sldId="285"/>
        </pc:sldMkLst>
        <pc:picChg chg="add mod">
          <ac:chgData name="Pinterova Zuzana" userId="S::zuzana.pinterova@edu.juuka.fi::d7a2ac04-571b-46e2-964b-ec09f6d82b35" providerId="AD" clId="Web-{B93B1E99-035C-8FA8-75F4-2829CDBCB573}" dt="2022-07-28T20:43:49.264" v="85" actId="14100"/>
          <ac:picMkLst>
            <pc:docMk/>
            <pc:sldMk cId="3814921558" sldId="285"/>
            <ac:picMk id="2" creationId="{66C39F06-08E8-D1C6-EE7C-9D746EE12C62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20:45:38.562" v="94" actId="14100"/>
        <pc:sldMkLst>
          <pc:docMk/>
          <pc:sldMk cId="3493114541" sldId="286"/>
        </pc:sldMkLst>
        <pc:picChg chg="add mod">
          <ac:chgData name="Pinterova Zuzana" userId="S::zuzana.pinterova@edu.juuka.fi::d7a2ac04-571b-46e2-964b-ec09f6d82b35" providerId="AD" clId="Web-{B93B1E99-035C-8FA8-75F4-2829CDBCB573}" dt="2022-07-28T20:45:38.562" v="94" actId="14100"/>
          <ac:picMkLst>
            <pc:docMk/>
            <pc:sldMk cId="3493114541" sldId="286"/>
            <ac:picMk id="2" creationId="{3176644B-39A2-E198-FFE1-E2CA7E31D187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21:32:59.424" v="129" actId="14100"/>
        <pc:sldMkLst>
          <pc:docMk/>
          <pc:sldMk cId="38538472" sldId="287"/>
        </pc:sldMkLst>
        <pc:picChg chg="add mod">
          <ac:chgData name="Pinterova Zuzana" userId="S::zuzana.pinterova@edu.juuka.fi::d7a2ac04-571b-46e2-964b-ec09f6d82b35" providerId="AD" clId="Web-{B93B1E99-035C-8FA8-75F4-2829CDBCB573}" dt="2022-07-28T21:32:59.424" v="129" actId="14100"/>
          <ac:picMkLst>
            <pc:docMk/>
            <pc:sldMk cId="38538472" sldId="287"/>
            <ac:picMk id="2" creationId="{81145547-648F-4001-A48E-C6B8C0C338D8}"/>
          </ac:picMkLst>
        </pc:picChg>
      </pc:sldChg>
      <pc:sldChg chg="addSp modSp new mod setBg">
        <pc:chgData name="Pinterova Zuzana" userId="S::zuzana.pinterova@edu.juuka.fi::d7a2ac04-571b-46e2-964b-ec09f6d82b35" providerId="AD" clId="Web-{B93B1E99-035C-8FA8-75F4-2829CDBCB573}" dt="2022-07-28T21:34:50.550" v="137" actId="14100"/>
        <pc:sldMkLst>
          <pc:docMk/>
          <pc:sldMk cId="97937004" sldId="288"/>
        </pc:sldMkLst>
        <pc:picChg chg="add mod">
          <ac:chgData name="Pinterova Zuzana" userId="S::zuzana.pinterova@edu.juuka.fi::d7a2ac04-571b-46e2-964b-ec09f6d82b35" providerId="AD" clId="Web-{B93B1E99-035C-8FA8-75F4-2829CDBCB573}" dt="2022-07-28T21:34:50.550" v="137" actId="14100"/>
          <ac:picMkLst>
            <pc:docMk/>
            <pc:sldMk cId="97937004" sldId="288"/>
            <ac:picMk id="2" creationId="{846CF836-9052-5829-026B-27C5DF6CE14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C6F66-895F-4367-8AE9-3EEC97FBDB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0105B22-BA68-49B5-9B6F-3E7F9CCE37CC}">
      <dgm:prSet phldrT="[Teksti]" custT="1"/>
      <dgm:spPr/>
      <dgm:t>
        <a:bodyPr/>
        <a:lstStyle/>
        <a:p>
          <a:r>
            <a:rPr lang="fi-FI" sz="2000" b="1" dirty="0"/>
            <a:t>Poikittaistutkimus  </a:t>
          </a:r>
          <a:r>
            <a:rPr lang="fi-FI" sz="2000" dirty="0"/>
            <a:t> </a:t>
          </a:r>
          <a:r>
            <a:rPr lang="fi-FI" sz="2400" dirty="0"/>
            <a:t>                     </a:t>
          </a:r>
        </a:p>
        <a:p>
          <a:r>
            <a:rPr lang="fi-FI" sz="1600" dirty="0"/>
            <a:t> – vallitsevuus eli </a:t>
          </a:r>
          <a:r>
            <a:rPr lang="fi-FI" sz="1600" dirty="0" err="1"/>
            <a:t>prevalenssi</a:t>
          </a:r>
          <a:endParaRPr lang="fi-FI" sz="1600" dirty="0"/>
        </a:p>
      </dgm:t>
    </dgm:pt>
    <dgm:pt modelId="{14183C46-417A-4A56-B628-CEC409ADB7A2}" type="parTrans" cxnId="{0F299700-94CD-4B41-807D-D3860D7FB8BE}">
      <dgm:prSet/>
      <dgm:spPr/>
      <dgm:t>
        <a:bodyPr/>
        <a:lstStyle/>
        <a:p>
          <a:endParaRPr lang="fi-FI"/>
        </a:p>
      </dgm:t>
    </dgm:pt>
    <dgm:pt modelId="{C472CFD6-298F-4281-999D-D57E47E66C75}" type="sibTrans" cxnId="{0F299700-94CD-4B41-807D-D3860D7FB8BE}">
      <dgm:prSet/>
      <dgm:spPr/>
      <dgm:t>
        <a:bodyPr/>
        <a:lstStyle/>
        <a:p>
          <a:endParaRPr lang="fi-FI"/>
        </a:p>
      </dgm:t>
    </dgm:pt>
    <dgm:pt modelId="{C619295E-8DFF-42F0-8833-8E3BF049C2E2}">
      <dgm:prSet phldrT="[Teksti]" custT="1"/>
      <dgm:spPr/>
      <dgm:t>
        <a:bodyPr/>
        <a:lstStyle/>
        <a:p>
          <a:r>
            <a:rPr lang="fi-FI" sz="2000" b="1" dirty="0"/>
            <a:t>Tapaus-verrokkitutkimus</a:t>
          </a:r>
        </a:p>
        <a:p>
          <a:r>
            <a:rPr lang="fi-FI" sz="1600" dirty="0"/>
            <a:t>- sairauslähtöinen tutkimus</a:t>
          </a:r>
        </a:p>
      </dgm:t>
    </dgm:pt>
    <dgm:pt modelId="{57B854D8-9197-44AB-A5A9-44940B5B6E5F}" type="parTrans" cxnId="{31D9F88D-371B-4E63-8599-A51C49ADC328}">
      <dgm:prSet/>
      <dgm:spPr/>
      <dgm:t>
        <a:bodyPr/>
        <a:lstStyle/>
        <a:p>
          <a:endParaRPr lang="fi-FI"/>
        </a:p>
      </dgm:t>
    </dgm:pt>
    <dgm:pt modelId="{8EF7CC2A-56C8-404A-915C-29F532ED39E2}" type="sibTrans" cxnId="{31D9F88D-371B-4E63-8599-A51C49ADC328}">
      <dgm:prSet/>
      <dgm:spPr/>
      <dgm:t>
        <a:bodyPr/>
        <a:lstStyle/>
        <a:p>
          <a:endParaRPr lang="fi-FI"/>
        </a:p>
      </dgm:t>
    </dgm:pt>
    <dgm:pt modelId="{43EA6909-3E2B-43FD-B9B6-922DA95A6634}">
      <dgm:prSet phldrT="[Teksti]" custT="1"/>
      <dgm:spPr/>
      <dgm:t>
        <a:bodyPr/>
        <a:lstStyle/>
        <a:p>
          <a:r>
            <a:rPr lang="fi-FI" sz="2000" b="1" dirty="0"/>
            <a:t>Pitkittäistutkimus</a:t>
          </a:r>
        </a:p>
        <a:p>
          <a:r>
            <a:rPr lang="fi-FI" sz="1600" dirty="0"/>
            <a:t> - vallitsevuus eli </a:t>
          </a:r>
          <a:r>
            <a:rPr lang="fi-FI" sz="1600" dirty="0" err="1"/>
            <a:t>prevalenssi</a:t>
          </a:r>
          <a:r>
            <a:rPr lang="fi-FI" sz="1600" dirty="0"/>
            <a:t> +  ilmaantuvuus eli </a:t>
          </a:r>
          <a:r>
            <a:rPr lang="fi-FI" sz="1600" dirty="0" err="1"/>
            <a:t>insidenssi</a:t>
          </a:r>
          <a:r>
            <a:rPr lang="fi-FI" sz="1600" dirty="0"/>
            <a:t> ja sairastumisriski</a:t>
          </a:r>
        </a:p>
      </dgm:t>
    </dgm:pt>
    <dgm:pt modelId="{14D80EA4-0B50-4E0B-9DD6-BAB31AF58F04}" type="parTrans" cxnId="{7FACBE99-C54A-45AF-8493-8DDDC0D671A7}">
      <dgm:prSet/>
      <dgm:spPr/>
      <dgm:t>
        <a:bodyPr/>
        <a:lstStyle/>
        <a:p>
          <a:endParaRPr lang="fi-FI"/>
        </a:p>
      </dgm:t>
    </dgm:pt>
    <dgm:pt modelId="{6D55C3F0-6265-4C88-A887-3CF7C8DB4D0C}" type="sibTrans" cxnId="{7FACBE99-C54A-45AF-8493-8DDDC0D671A7}">
      <dgm:prSet/>
      <dgm:spPr/>
      <dgm:t>
        <a:bodyPr/>
        <a:lstStyle/>
        <a:p>
          <a:endParaRPr lang="fi-FI"/>
        </a:p>
      </dgm:t>
    </dgm:pt>
    <dgm:pt modelId="{42B97A34-4074-4C09-AB36-EDF1905CA788}">
      <dgm:prSet phldrT="[Teksti]" custT="1"/>
      <dgm:spPr/>
      <dgm:t>
        <a:bodyPr/>
        <a:lstStyle/>
        <a:p>
          <a:r>
            <a:rPr lang="fi-FI" sz="2000" b="1" dirty="0"/>
            <a:t>Kohorttitutkimus</a:t>
          </a:r>
        </a:p>
        <a:p>
          <a:r>
            <a:rPr lang="fi-FI" sz="1600" dirty="0"/>
            <a:t>- kohortti ; pitkittäistutkimuksessa seurattava väestöryhmä</a:t>
          </a:r>
        </a:p>
        <a:p>
          <a:r>
            <a:rPr lang="fi-FI" sz="1600" dirty="0"/>
            <a:t>- altisteen ja vasteen yhteys</a:t>
          </a:r>
        </a:p>
        <a:p>
          <a:r>
            <a:rPr lang="fi-FI" sz="1600" dirty="0"/>
            <a:t>- retrospektiivinen tai prospektiivinen</a:t>
          </a:r>
        </a:p>
      </dgm:t>
    </dgm:pt>
    <dgm:pt modelId="{024E0414-FDB6-4E3C-82F0-F0231E6190D5}" type="parTrans" cxnId="{217370F7-1F66-4330-BF09-8773D9970A16}">
      <dgm:prSet/>
      <dgm:spPr/>
      <dgm:t>
        <a:bodyPr/>
        <a:lstStyle/>
        <a:p>
          <a:endParaRPr lang="fi-FI"/>
        </a:p>
      </dgm:t>
    </dgm:pt>
    <dgm:pt modelId="{D415005E-1ECF-431F-9526-5D195966F314}" type="sibTrans" cxnId="{217370F7-1F66-4330-BF09-8773D9970A16}">
      <dgm:prSet/>
      <dgm:spPr/>
      <dgm:t>
        <a:bodyPr/>
        <a:lstStyle/>
        <a:p>
          <a:endParaRPr lang="fi-FI"/>
        </a:p>
      </dgm:t>
    </dgm:pt>
    <dgm:pt modelId="{02C2A0EB-8158-45F5-B3E0-33BA1274BDDC}">
      <dgm:prSet phldrT="[Teksti]" custT="1"/>
      <dgm:spPr/>
      <dgm:t>
        <a:bodyPr/>
        <a:lstStyle/>
        <a:p>
          <a:r>
            <a:rPr lang="fi-FI" sz="2000" b="1" dirty="0"/>
            <a:t>Kokeellinen tutkimus</a:t>
          </a:r>
        </a:p>
        <a:p>
          <a:r>
            <a:rPr lang="fi-FI" sz="1600" dirty="0"/>
            <a:t>- altisteen ja vasteen yhteys kontrolloidussa tilanteessa tai ympäristössä</a:t>
          </a:r>
        </a:p>
      </dgm:t>
    </dgm:pt>
    <dgm:pt modelId="{53170B5A-4DAC-4FF3-A770-2569295E1442}" type="parTrans" cxnId="{02900B4C-5549-4013-9BD3-3F5A0544E733}">
      <dgm:prSet/>
      <dgm:spPr/>
      <dgm:t>
        <a:bodyPr/>
        <a:lstStyle/>
        <a:p>
          <a:endParaRPr lang="fi-FI"/>
        </a:p>
      </dgm:t>
    </dgm:pt>
    <dgm:pt modelId="{8DAEA478-9D9F-4F40-9EB5-6E63D41D6B60}" type="sibTrans" cxnId="{02900B4C-5549-4013-9BD3-3F5A0544E733}">
      <dgm:prSet/>
      <dgm:spPr/>
      <dgm:t>
        <a:bodyPr/>
        <a:lstStyle/>
        <a:p>
          <a:endParaRPr lang="fi-FI"/>
        </a:p>
      </dgm:t>
    </dgm:pt>
    <dgm:pt modelId="{67A7A5C3-8AA0-436F-8E92-1B2D60399069}">
      <dgm:prSet phldrT="[Teksti]" custT="1"/>
      <dgm:spPr/>
      <dgm:t>
        <a:bodyPr/>
        <a:lstStyle/>
        <a:p>
          <a:endParaRPr lang="fi-FI" sz="2000" dirty="0"/>
        </a:p>
        <a:p>
          <a:r>
            <a:rPr lang="fi-FI" sz="2000" b="1" dirty="0"/>
            <a:t>Interventio</a:t>
          </a:r>
        </a:p>
        <a:p>
          <a:r>
            <a:rPr lang="fi-FI" sz="1600" dirty="0"/>
            <a:t>- kokeellinen tutkimus, jossa asioiden luonnolliseen kulkuun puututaan</a:t>
          </a:r>
        </a:p>
        <a:p>
          <a:endParaRPr lang="fi-FI" sz="2400" dirty="0"/>
        </a:p>
      </dgm:t>
    </dgm:pt>
    <dgm:pt modelId="{318F3895-24CF-4A44-9980-AE89211282A9}" type="parTrans" cxnId="{8CE875CD-4445-4015-8249-EC760475F427}">
      <dgm:prSet/>
      <dgm:spPr/>
      <dgm:t>
        <a:bodyPr/>
        <a:lstStyle/>
        <a:p>
          <a:endParaRPr lang="fi-FI"/>
        </a:p>
      </dgm:t>
    </dgm:pt>
    <dgm:pt modelId="{A7296EB1-69B2-4BED-AA92-8D324089C689}" type="sibTrans" cxnId="{8CE875CD-4445-4015-8249-EC760475F427}">
      <dgm:prSet/>
      <dgm:spPr/>
      <dgm:t>
        <a:bodyPr/>
        <a:lstStyle/>
        <a:p>
          <a:endParaRPr lang="fi-FI"/>
        </a:p>
      </dgm:t>
    </dgm:pt>
    <dgm:pt modelId="{C623A110-F960-4E35-BABE-565F61C9BD16}" type="pres">
      <dgm:prSet presAssocID="{4CCC6F66-895F-4367-8AE9-3EEC97FBDB90}" presName="Name0" presStyleCnt="0">
        <dgm:presLayoutVars>
          <dgm:chMax val="7"/>
          <dgm:chPref val="7"/>
          <dgm:dir/>
        </dgm:presLayoutVars>
      </dgm:prSet>
      <dgm:spPr/>
    </dgm:pt>
    <dgm:pt modelId="{E79EE18B-C52A-46FB-B68E-381824854C1D}" type="pres">
      <dgm:prSet presAssocID="{4CCC6F66-895F-4367-8AE9-3EEC97FBDB90}" presName="Name1" presStyleCnt="0"/>
      <dgm:spPr/>
    </dgm:pt>
    <dgm:pt modelId="{F8D31C11-910B-431F-9C4F-AA2FD40BC374}" type="pres">
      <dgm:prSet presAssocID="{4CCC6F66-895F-4367-8AE9-3EEC97FBDB90}" presName="cycle" presStyleCnt="0"/>
      <dgm:spPr/>
    </dgm:pt>
    <dgm:pt modelId="{91B59CA7-C42E-4160-977F-6F30F73C05D6}" type="pres">
      <dgm:prSet presAssocID="{4CCC6F66-895F-4367-8AE9-3EEC97FBDB90}" presName="srcNode" presStyleLbl="node1" presStyleIdx="0" presStyleCnt="6"/>
      <dgm:spPr/>
    </dgm:pt>
    <dgm:pt modelId="{DD1B0FD6-DA35-4D01-9898-625A129A176A}" type="pres">
      <dgm:prSet presAssocID="{4CCC6F66-895F-4367-8AE9-3EEC97FBDB90}" presName="conn" presStyleLbl="parChTrans1D2" presStyleIdx="0" presStyleCnt="1"/>
      <dgm:spPr/>
    </dgm:pt>
    <dgm:pt modelId="{D7C7073E-C407-43D6-9819-CEDCF49AA56D}" type="pres">
      <dgm:prSet presAssocID="{4CCC6F66-895F-4367-8AE9-3EEC97FBDB90}" presName="extraNode" presStyleLbl="node1" presStyleIdx="0" presStyleCnt="6"/>
      <dgm:spPr/>
    </dgm:pt>
    <dgm:pt modelId="{443BE71B-D741-4B34-BF86-439EFC641452}" type="pres">
      <dgm:prSet presAssocID="{4CCC6F66-895F-4367-8AE9-3EEC97FBDB90}" presName="dstNode" presStyleLbl="node1" presStyleIdx="0" presStyleCnt="6"/>
      <dgm:spPr/>
    </dgm:pt>
    <dgm:pt modelId="{0A77CAC7-8F0B-4A16-B9FE-C5AC99AFACEA}" type="pres">
      <dgm:prSet presAssocID="{70105B22-BA68-49B5-9B6F-3E7F9CCE37CC}" presName="text_1" presStyleLbl="node1" presStyleIdx="0" presStyleCnt="6" custScaleY="135275" custLinFactNeighborX="1057" custLinFactNeighborY="5410">
        <dgm:presLayoutVars>
          <dgm:bulletEnabled val="1"/>
        </dgm:presLayoutVars>
      </dgm:prSet>
      <dgm:spPr/>
    </dgm:pt>
    <dgm:pt modelId="{8DDADA02-CBCD-4435-8EF8-77ECD32ED703}" type="pres">
      <dgm:prSet presAssocID="{70105B22-BA68-49B5-9B6F-3E7F9CCE37CC}" presName="accent_1" presStyleCnt="0"/>
      <dgm:spPr/>
    </dgm:pt>
    <dgm:pt modelId="{A2A31CD3-A8B2-43DF-8687-30B0E075379C}" type="pres">
      <dgm:prSet presAssocID="{70105B22-BA68-49B5-9B6F-3E7F9CCE37CC}" presName="accentRepeatNode" presStyleLbl="solidFgAcc1" presStyleIdx="0" presStyleCnt="6"/>
      <dgm:spPr/>
    </dgm:pt>
    <dgm:pt modelId="{A23FC43E-A75F-41AF-BCAA-AEAE189C20D3}" type="pres">
      <dgm:prSet presAssocID="{C619295E-8DFF-42F0-8833-8E3BF049C2E2}" presName="text_2" presStyleLbl="node1" presStyleIdx="1" presStyleCnt="6" custScaleY="121587" custLinFactNeighborX="1129" custLinFactNeighborY="-16507">
        <dgm:presLayoutVars>
          <dgm:bulletEnabled val="1"/>
        </dgm:presLayoutVars>
      </dgm:prSet>
      <dgm:spPr/>
    </dgm:pt>
    <dgm:pt modelId="{8727951E-8B84-4D40-883F-DBEBC6E0E723}" type="pres">
      <dgm:prSet presAssocID="{C619295E-8DFF-42F0-8833-8E3BF049C2E2}" presName="accent_2" presStyleCnt="0"/>
      <dgm:spPr/>
    </dgm:pt>
    <dgm:pt modelId="{C0957DC2-046F-4554-9ED9-72CE2777293C}" type="pres">
      <dgm:prSet presAssocID="{C619295E-8DFF-42F0-8833-8E3BF049C2E2}" presName="accentRepeatNode" presStyleLbl="solidFgAcc1" presStyleIdx="1" presStyleCnt="6" custLinFactNeighborX="-11932" custLinFactNeighborY="-11840"/>
      <dgm:spPr/>
    </dgm:pt>
    <dgm:pt modelId="{0FB8753D-5DAD-42D1-A123-67E7567213E4}" type="pres">
      <dgm:prSet presAssocID="{43EA6909-3E2B-43FD-B9B6-922DA95A6634}" presName="text_3" presStyleLbl="node1" presStyleIdx="2" presStyleCnt="6" custScaleY="135431" custLinFactNeighborX="1166" custLinFactNeighborY="-30041">
        <dgm:presLayoutVars>
          <dgm:bulletEnabled val="1"/>
        </dgm:presLayoutVars>
      </dgm:prSet>
      <dgm:spPr/>
    </dgm:pt>
    <dgm:pt modelId="{5F767DA0-69F0-4F31-877F-5190DEA29FA9}" type="pres">
      <dgm:prSet presAssocID="{43EA6909-3E2B-43FD-B9B6-922DA95A6634}" presName="accent_3" presStyleCnt="0"/>
      <dgm:spPr/>
    </dgm:pt>
    <dgm:pt modelId="{E13EC021-6E81-405A-85D4-216141716F75}" type="pres">
      <dgm:prSet presAssocID="{43EA6909-3E2B-43FD-B9B6-922DA95A6634}" presName="accentRepeatNode" presStyleLbl="solidFgAcc1" presStyleIdx="2" presStyleCnt="6" custLinFactNeighborX="-12404" custLinFactNeighborY="-29896"/>
      <dgm:spPr/>
    </dgm:pt>
    <dgm:pt modelId="{30882792-DB7F-4D99-B48D-812BF4416B40}" type="pres">
      <dgm:prSet presAssocID="{42B97A34-4074-4C09-AB36-EDF1905CA788}" presName="text_4" presStyleLbl="node1" presStyleIdx="3" presStyleCnt="6" custScaleY="220838" custLinFactNeighborX="1166" custLinFactNeighborY="3095">
        <dgm:presLayoutVars>
          <dgm:bulletEnabled val="1"/>
        </dgm:presLayoutVars>
      </dgm:prSet>
      <dgm:spPr/>
    </dgm:pt>
    <dgm:pt modelId="{E7E31DD3-DE97-4920-A578-15487DD51DD1}" type="pres">
      <dgm:prSet presAssocID="{42B97A34-4074-4C09-AB36-EDF1905CA788}" presName="accent_4" presStyleCnt="0"/>
      <dgm:spPr/>
    </dgm:pt>
    <dgm:pt modelId="{2A543429-D593-42EA-861F-D8C0655069E2}" type="pres">
      <dgm:prSet presAssocID="{42B97A34-4074-4C09-AB36-EDF1905CA788}" presName="accentRepeatNode" presStyleLbl="solidFgAcc1" presStyleIdx="3" presStyleCnt="6" custLinFactNeighborX="-20979" custLinFactNeighborY="-12611"/>
      <dgm:spPr/>
    </dgm:pt>
    <dgm:pt modelId="{9FE49921-67D3-432B-AB53-A4F28AF84CEB}" type="pres">
      <dgm:prSet presAssocID="{02C2A0EB-8158-45F5-B3E0-33BA1274BDDC}" presName="text_5" presStyleLbl="node1" presStyleIdx="4" presStyleCnt="6" custScaleY="143881" custLinFactNeighborX="1454" custLinFactNeighborY="41304">
        <dgm:presLayoutVars>
          <dgm:bulletEnabled val="1"/>
        </dgm:presLayoutVars>
      </dgm:prSet>
      <dgm:spPr/>
    </dgm:pt>
    <dgm:pt modelId="{14C6CAFD-3295-46C4-BEE3-059757859E52}" type="pres">
      <dgm:prSet presAssocID="{02C2A0EB-8158-45F5-B3E0-33BA1274BDDC}" presName="accent_5" presStyleCnt="0"/>
      <dgm:spPr/>
    </dgm:pt>
    <dgm:pt modelId="{4F3BA47D-F782-4F50-A134-2D1AABCB0480}" type="pres">
      <dgm:prSet presAssocID="{02C2A0EB-8158-45F5-B3E0-33BA1274BDDC}" presName="accentRepeatNode" presStyleLbl="solidFgAcc1" presStyleIdx="4" presStyleCnt="6" custLinFactNeighborX="-5713" custLinFactNeighborY="16856"/>
      <dgm:spPr/>
    </dgm:pt>
    <dgm:pt modelId="{E8946B10-7CFA-45A9-8B68-BDF287E9A9F3}" type="pres">
      <dgm:prSet presAssocID="{67A7A5C3-8AA0-436F-8E92-1B2D60399069}" presName="text_6" presStyleLbl="node1" presStyleIdx="5" presStyleCnt="6" custScaleY="131551" custLinFactNeighborX="1168" custLinFactNeighborY="25476">
        <dgm:presLayoutVars>
          <dgm:bulletEnabled val="1"/>
        </dgm:presLayoutVars>
      </dgm:prSet>
      <dgm:spPr/>
    </dgm:pt>
    <dgm:pt modelId="{8C55C079-1F7A-41E0-8CA8-9B4E87FCE3BC}" type="pres">
      <dgm:prSet presAssocID="{67A7A5C3-8AA0-436F-8E92-1B2D60399069}" presName="accent_6" presStyleCnt="0"/>
      <dgm:spPr/>
    </dgm:pt>
    <dgm:pt modelId="{D85A14CF-BCF0-40DE-BCB2-D0C067D195DA}" type="pres">
      <dgm:prSet presAssocID="{67A7A5C3-8AA0-436F-8E92-1B2D60399069}" presName="accentRepeatNode" presStyleLbl="solidFgAcc1" presStyleIdx="5" presStyleCnt="6" custLinFactNeighborX="2063" custLinFactNeighborY="491"/>
      <dgm:spPr/>
    </dgm:pt>
  </dgm:ptLst>
  <dgm:cxnLst>
    <dgm:cxn modelId="{0F299700-94CD-4B41-807D-D3860D7FB8BE}" srcId="{4CCC6F66-895F-4367-8AE9-3EEC97FBDB90}" destId="{70105B22-BA68-49B5-9B6F-3E7F9CCE37CC}" srcOrd="0" destOrd="0" parTransId="{14183C46-417A-4A56-B628-CEC409ADB7A2}" sibTransId="{C472CFD6-298F-4281-999D-D57E47E66C75}"/>
    <dgm:cxn modelId="{B409E121-259C-409D-8B9C-460641DFD2AE}" type="presOf" srcId="{67A7A5C3-8AA0-436F-8E92-1B2D60399069}" destId="{E8946B10-7CFA-45A9-8B68-BDF287E9A9F3}" srcOrd="0" destOrd="0" presId="urn:microsoft.com/office/officeart/2008/layout/VerticalCurvedList"/>
    <dgm:cxn modelId="{70AFF334-058D-493C-A987-CE37027A0124}" type="presOf" srcId="{C472CFD6-298F-4281-999D-D57E47E66C75}" destId="{DD1B0FD6-DA35-4D01-9898-625A129A176A}" srcOrd="0" destOrd="0" presId="urn:microsoft.com/office/officeart/2008/layout/VerticalCurvedList"/>
    <dgm:cxn modelId="{02900B4C-5549-4013-9BD3-3F5A0544E733}" srcId="{4CCC6F66-895F-4367-8AE9-3EEC97FBDB90}" destId="{02C2A0EB-8158-45F5-B3E0-33BA1274BDDC}" srcOrd="4" destOrd="0" parTransId="{53170B5A-4DAC-4FF3-A770-2569295E1442}" sibTransId="{8DAEA478-9D9F-4F40-9EB5-6E63D41D6B60}"/>
    <dgm:cxn modelId="{31D9F88D-371B-4E63-8599-A51C49ADC328}" srcId="{4CCC6F66-895F-4367-8AE9-3EEC97FBDB90}" destId="{C619295E-8DFF-42F0-8833-8E3BF049C2E2}" srcOrd="1" destOrd="0" parTransId="{57B854D8-9197-44AB-A5A9-44940B5B6E5F}" sibTransId="{8EF7CC2A-56C8-404A-915C-29F532ED39E2}"/>
    <dgm:cxn modelId="{4F26EB95-FA5B-4431-8EF3-75548DE14703}" type="presOf" srcId="{42B97A34-4074-4C09-AB36-EDF1905CA788}" destId="{30882792-DB7F-4D99-B48D-812BF4416B40}" srcOrd="0" destOrd="0" presId="urn:microsoft.com/office/officeart/2008/layout/VerticalCurvedList"/>
    <dgm:cxn modelId="{B0450C96-DF5C-44B0-9460-E287CD21DF84}" type="presOf" srcId="{70105B22-BA68-49B5-9B6F-3E7F9CCE37CC}" destId="{0A77CAC7-8F0B-4A16-B9FE-C5AC99AFACEA}" srcOrd="0" destOrd="0" presId="urn:microsoft.com/office/officeart/2008/layout/VerticalCurvedList"/>
    <dgm:cxn modelId="{7FACBE99-C54A-45AF-8493-8DDDC0D671A7}" srcId="{4CCC6F66-895F-4367-8AE9-3EEC97FBDB90}" destId="{43EA6909-3E2B-43FD-B9B6-922DA95A6634}" srcOrd="2" destOrd="0" parTransId="{14D80EA4-0B50-4E0B-9DD6-BAB31AF58F04}" sibTransId="{6D55C3F0-6265-4C88-A887-3CF7C8DB4D0C}"/>
    <dgm:cxn modelId="{6ACB24A3-AEF0-42FD-B27E-B0DFD223B7EB}" type="presOf" srcId="{4CCC6F66-895F-4367-8AE9-3EEC97FBDB90}" destId="{C623A110-F960-4E35-BABE-565F61C9BD16}" srcOrd="0" destOrd="0" presId="urn:microsoft.com/office/officeart/2008/layout/VerticalCurvedList"/>
    <dgm:cxn modelId="{690803AB-D51F-4D94-BE67-9285C2931E31}" type="presOf" srcId="{02C2A0EB-8158-45F5-B3E0-33BA1274BDDC}" destId="{9FE49921-67D3-432B-AB53-A4F28AF84CEB}" srcOrd="0" destOrd="0" presId="urn:microsoft.com/office/officeart/2008/layout/VerticalCurvedList"/>
    <dgm:cxn modelId="{7B7D8BC5-B3DB-4E87-97D5-6CF2A03EF0F0}" type="presOf" srcId="{C619295E-8DFF-42F0-8833-8E3BF049C2E2}" destId="{A23FC43E-A75F-41AF-BCAA-AEAE189C20D3}" srcOrd="0" destOrd="0" presId="urn:microsoft.com/office/officeart/2008/layout/VerticalCurvedList"/>
    <dgm:cxn modelId="{8CE875CD-4445-4015-8249-EC760475F427}" srcId="{4CCC6F66-895F-4367-8AE9-3EEC97FBDB90}" destId="{67A7A5C3-8AA0-436F-8E92-1B2D60399069}" srcOrd="5" destOrd="0" parTransId="{318F3895-24CF-4A44-9980-AE89211282A9}" sibTransId="{A7296EB1-69B2-4BED-AA92-8D324089C689}"/>
    <dgm:cxn modelId="{C4B4DCD1-B00D-49C7-8D9F-AC41FB9225E8}" type="presOf" srcId="{43EA6909-3E2B-43FD-B9B6-922DA95A6634}" destId="{0FB8753D-5DAD-42D1-A123-67E7567213E4}" srcOrd="0" destOrd="0" presId="urn:microsoft.com/office/officeart/2008/layout/VerticalCurvedList"/>
    <dgm:cxn modelId="{217370F7-1F66-4330-BF09-8773D9970A16}" srcId="{4CCC6F66-895F-4367-8AE9-3EEC97FBDB90}" destId="{42B97A34-4074-4C09-AB36-EDF1905CA788}" srcOrd="3" destOrd="0" parTransId="{024E0414-FDB6-4E3C-82F0-F0231E6190D5}" sibTransId="{D415005E-1ECF-431F-9526-5D195966F314}"/>
    <dgm:cxn modelId="{36D5B37C-B046-4B02-9531-DA753D176A76}" type="presParOf" srcId="{C623A110-F960-4E35-BABE-565F61C9BD16}" destId="{E79EE18B-C52A-46FB-B68E-381824854C1D}" srcOrd="0" destOrd="0" presId="urn:microsoft.com/office/officeart/2008/layout/VerticalCurvedList"/>
    <dgm:cxn modelId="{23C2645A-4AEE-4A34-8D8A-5D0CD30BF372}" type="presParOf" srcId="{E79EE18B-C52A-46FB-B68E-381824854C1D}" destId="{F8D31C11-910B-431F-9C4F-AA2FD40BC374}" srcOrd="0" destOrd="0" presId="urn:microsoft.com/office/officeart/2008/layout/VerticalCurvedList"/>
    <dgm:cxn modelId="{15DEC1D1-28E3-4C9A-8243-CEC56875EADB}" type="presParOf" srcId="{F8D31C11-910B-431F-9C4F-AA2FD40BC374}" destId="{91B59CA7-C42E-4160-977F-6F30F73C05D6}" srcOrd="0" destOrd="0" presId="urn:microsoft.com/office/officeart/2008/layout/VerticalCurvedList"/>
    <dgm:cxn modelId="{A9FEF696-A6FA-4738-B6FB-4F66A64C2534}" type="presParOf" srcId="{F8D31C11-910B-431F-9C4F-AA2FD40BC374}" destId="{DD1B0FD6-DA35-4D01-9898-625A129A176A}" srcOrd="1" destOrd="0" presId="urn:microsoft.com/office/officeart/2008/layout/VerticalCurvedList"/>
    <dgm:cxn modelId="{0FCA6322-F58C-402B-BBB3-2421169FAE60}" type="presParOf" srcId="{F8D31C11-910B-431F-9C4F-AA2FD40BC374}" destId="{D7C7073E-C407-43D6-9819-CEDCF49AA56D}" srcOrd="2" destOrd="0" presId="urn:microsoft.com/office/officeart/2008/layout/VerticalCurvedList"/>
    <dgm:cxn modelId="{0FADD7D4-16DD-4C5A-8BAF-BA3223B526C8}" type="presParOf" srcId="{F8D31C11-910B-431F-9C4F-AA2FD40BC374}" destId="{443BE71B-D741-4B34-BF86-439EFC641452}" srcOrd="3" destOrd="0" presId="urn:microsoft.com/office/officeart/2008/layout/VerticalCurvedList"/>
    <dgm:cxn modelId="{72E5FE83-E8B2-41ED-84EE-1BA9CB3AE358}" type="presParOf" srcId="{E79EE18B-C52A-46FB-B68E-381824854C1D}" destId="{0A77CAC7-8F0B-4A16-B9FE-C5AC99AFACEA}" srcOrd="1" destOrd="0" presId="urn:microsoft.com/office/officeart/2008/layout/VerticalCurvedList"/>
    <dgm:cxn modelId="{26F63E76-EB3B-49EB-BC36-3D4B40EF7CFA}" type="presParOf" srcId="{E79EE18B-C52A-46FB-B68E-381824854C1D}" destId="{8DDADA02-CBCD-4435-8EF8-77ECD32ED703}" srcOrd="2" destOrd="0" presId="urn:microsoft.com/office/officeart/2008/layout/VerticalCurvedList"/>
    <dgm:cxn modelId="{0094818E-354B-4D1C-B86A-F63C3E25B1A3}" type="presParOf" srcId="{8DDADA02-CBCD-4435-8EF8-77ECD32ED703}" destId="{A2A31CD3-A8B2-43DF-8687-30B0E075379C}" srcOrd="0" destOrd="0" presId="urn:microsoft.com/office/officeart/2008/layout/VerticalCurvedList"/>
    <dgm:cxn modelId="{51BC4566-970A-4B16-9A66-82E416270012}" type="presParOf" srcId="{E79EE18B-C52A-46FB-B68E-381824854C1D}" destId="{A23FC43E-A75F-41AF-BCAA-AEAE189C20D3}" srcOrd="3" destOrd="0" presId="urn:microsoft.com/office/officeart/2008/layout/VerticalCurvedList"/>
    <dgm:cxn modelId="{79DE44A8-9746-4BE6-8738-E194E6AB13CF}" type="presParOf" srcId="{E79EE18B-C52A-46FB-B68E-381824854C1D}" destId="{8727951E-8B84-4D40-883F-DBEBC6E0E723}" srcOrd="4" destOrd="0" presId="urn:microsoft.com/office/officeart/2008/layout/VerticalCurvedList"/>
    <dgm:cxn modelId="{0CE68339-5EF0-415C-96BE-51516F11F8B9}" type="presParOf" srcId="{8727951E-8B84-4D40-883F-DBEBC6E0E723}" destId="{C0957DC2-046F-4554-9ED9-72CE2777293C}" srcOrd="0" destOrd="0" presId="urn:microsoft.com/office/officeart/2008/layout/VerticalCurvedList"/>
    <dgm:cxn modelId="{2C8B4373-A58B-4905-9571-68D6CF52A681}" type="presParOf" srcId="{E79EE18B-C52A-46FB-B68E-381824854C1D}" destId="{0FB8753D-5DAD-42D1-A123-67E7567213E4}" srcOrd="5" destOrd="0" presId="urn:microsoft.com/office/officeart/2008/layout/VerticalCurvedList"/>
    <dgm:cxn modelId="{660E0A26-C669-4522-BBDE-752EC6072EF5}" type="presParOf" srcId="{E79EE18B-C52A-46FB-B68E-381824854C1D}" destId="{5F767DA0-69F0-4F31-877F-5190DEA29FA9}" srcOrd="6" destOrd="0" presId="urn:microsoft.com/office/officeart/2008/layout/VerticalCurvedList"/>
    <dgm:cxn modelId="{0D88ED6F-4D89-4665-8E5B-844CE2CAE8A0}" type="presParOf" srcId="{5F767DA0-69F0-4F31-877F-5190DEA29FA9}" destId="{E13EC021-6E81-405A-85D4-216141716F75}" srcOrd="0" destOrd="0" presId="urn:microsoft.com/office/officeart/2008/layout/VerticalCurvedList"/>
    <dgm:cxn modelId="{3F8B601D-E51B-45A4-BA2D-FA2B1E812ED9}" type="presParOf" srcId="{E79EE18B-C52A-46FB-B68E-381824854C1D}" destId="{30882792-DB7F-4D99-B48D-812BF4416B40}" srcOrd="7" destOrd="0" presId="urn:microsoft.com/office/officeart/2008/layout/VerticalCurvedList"/>
    <dgm:cxn modelId="{CC92963C-224C-47FC-9649-569B8DECD27E}" type="presParOf" srcId="{E79EE18B-C52A-46FB-B68E-381824854C1D}" destId="{E7E31DD3-DE97-4920-A578-15487DD51DD1}" srcOrd="8" destOrd="0" presId="urn:microsoft.com/office/officeart/2008/layout/VerticalCurvedList"/>
    <dgm:cxn modelId="{3D94D546-3A36-4553-AF21-3CD403F68214}" type="presParOf" srcId="{E7E31DD3-DE97-4920-A578-15487DD51DD1}" destId="{2A543429-D593-42EA-861F-D8C0655069E2}" srcOrd="0" destOrd="0" presId="urn:microsoft.com/office/officeart/2008/layout/VerticalCurvedList"/>
    <dgm:cxn modelId="{20E9E28C-32B9-487A-8986-2023C3C86325}" type="presParOf" srcId="{E79EE18B-C52A-46FB-B68E-381824854C1D}" destId="{9FE49921-67D3-432B-AB53-A4F28AF84CEB}" srcOrd="9" destOrd="0" presId="urn:microsoft.com/office/officeart/2008/layout/VerticalCurvedList"/>
    <dgm:cxn modelId="{64F9E66F-080B-4101-9C88-17FB16C21E89}" type="presParOf" srcId="{E79EE18B-C52A-46FB-B68E-381824854C1D}" destId="{14C6CAFD-3295-46C4-BEE3-059757859E52}" srcOrd="10" destOrd="0" presId="urn:microsoft.com/office/officeart/2008/layout/VerticalCurvedList"/>
    <dgm:cxn modelId="{2348477D-8D54-4A46-A245-AD1D2F37665B}" type="presParOf" srcId="{14C6CAFD-3295-46C4-BEE3-059757859E52}" destId="{4F3BA47D-F782-4F50-A134-2D1AABCB0480}" srcOrd="0" destOrd="0" presId="urn:microsoft.com/office/officeart/2008/layout/VerticalCurvedList"/>
    <dgm:cxn modelId="{4A059F39-1CA1-4D6C-A539-C01EB7495850}" type="presParOf" srcId="{E79EE18B-C52A-46FB-B68E-381824854C1D}" destId="{E8946B10-7CFA-45A9-8B68-BDF287E9A9F3}" srcOrd="11" destOrd="0" presId="urn:microsoft.com/office/officeart/2008/layout/VerticalCurvedList"/>
    <dgm:cxn modelId="{26AB81C7-21EE-4575-B79A-2568D6D7B1D9}" type="presParOf" srcId="{E79EE18B-C52A-46FB-B68E-381824854C1D}" destId="{8C55C079-1F7A-41E0-8CA8-9B4E87FCE3BC}" srcOrd="12" destOrd="0" presId="urn:microsoft.com/office/officeart/2008/layout/VerticalCurvedList"/>
    <dgm:cxn modelId="{ABC590FC-9690-41CC-A243-88E742D17A3D}" type="presParOf" srcId="{8C55C079-1F7A-41E0-8CA8-9B4E87FCE3BC}" destId="{D85A14CF-BCF0-40DE-BCB2-D0C067D195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B0FD6-DA35-4D01-9898-625A129A176A}">
      <dsp:nvSpPr>
        <dsp:cNvPr id="0" name=""/>
        <dsp:cNvSpPr/>
      </dsp:nvSpPr>
      <dsp:spPr>
        <a:xfrm>
          <a:off x="-7164848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7CAC7-8F0B-4A16-B9FE-C5AC99AFACEA}">
      <dsp:nvSpPr>
        <dsp:cNvPr id="0" name=""/>
        <dsp:cNvSpPr/>
      </dsp:nvSpPr>
      <dsp:spPr>
        <a:xfrm>
          <a:off x="597551" y="252117"/>
          <a:ext cx="8546448" cy="902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Poikittaistutkimus  </a:t>
          </a:r>
          <a:r>
            <a:rPr lang="fi-FI" sz="2000" kern="1200" dirty="0"/>
            <a:t> </a:t>
          </a:r>
          <a:r>
            <a:rPr lang="fi-FI" sz="2400" kern="1200" dirty="0"/>
            <a:t>                   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 – vallitsevuus eli </a:t>
          </a:r>
          <a:r>
            <a:rPr lang="fi-FI" sz="1600" kern="1200" dirty="0" err="1"/>
            <a:t>prevalenssi</a:t>
          </a:r>
          <a:endParaRPr lang="fi-FI" sz="1600" kern="1200" dirty="0"/>
        </a:p>
      </dsp:txBody>
      <dsp:txXfrm>
        <a:off x="597551" y="252117"/>
        <a:ext cx="8546448" cy="902457"/>
      </dsp:txXfrm>
    </dsp:sp>
    <dsp:sp modelId="{A2A31CD3-A8B2-43DF-8687-30B0E075379C}">
      <dsp:nvSpPr>
        <dsp:cNvPr id="0" name=""/>
        <dsp:cNvSpPr/>
      </dsp:nvSpPr>
      <dsp:spPr>
        <a:xfrm>
          <a:off x="90298" y="250299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FC43E-A75F-41AF-BCAA-AEAE189C20D3}">
      <dsp:nvSpPr>
        <dsp:cNvPr id="0" name=""/>
        <dsp:cNvSpPr/>
      </dsp:nvSpPr>
      <dsp:spPr>
        <a:xfrm>
          <a:off x="1146305" y="1152127"/>
          <a:ext cx="7997690" cy="8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Tapaus-verrokkitutkimus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sairauslähtöinen tutkimus</a:t>
          </a:r>
        </a:p>
      </dsp:txBody>
      <dsp:txXfrm>
        <a:off x="1146305" y="1152127"/>
        <a:ext cx="7997690" cy="811141"/>
      </dsp:txXfrm>
    </dsp:sp>
    <dsp:sp modelId="{C0957DC2-046F-4554-9ED9-72CE2777293C}">
      <dsp:nvSpPr>
        <dsp:cNvPr id="0" name=""/>
        <dsp:cNvSpPr/>
      </dsp:nvSpPr>
      <dsp:spPr>
        <a:xfrm>
          <a:off x="539554" y="1152130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8753D-5DAD-42D1-A123-67E7567213E4}">
      <dsp:nvSpPr>
        <dsp:cNvPr id="0" name=""/>
        <dsp:cNvSpPr/>
      </dsp:nvSpPr>
      <dsp:spPr>
        <a:xfrm>
          <a:off x="1397243" y="2016224"/>
          <a:ext cx="7746756" cy="90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Pitkittäistutkimus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 - vallitsevuus eli </a:t>
          </a:r>
          <a:r>
            <a:rPr lang="fi-FI" sz="1600" kern="1200" dirty="0" err="1"/>
            <a:t>prevalenssi</a:t>
          </a:r>
          <a:r>
            <a:rPr lang="fi-FI" sz="1600" kern="1200" dirty="0"/>
            <a:t> +  ilmaantuvuus eli </a:t>
          </a:r>
          <a:r>
            <a:rPr lang="fi-FI" sz="1600" kern="1200" dirty="0" err="1"/>
            <a:t>insidenssi</a:t>
          </a:r>
          <a:r>
            <a:rPr lang="fi-FI" sz="1600" kern="1200" dirty="0"/>
            <a:t> ja sairastumisriski</a:t>
          </a:r>
        </a:p>
      </dsp:txBody>
      <dsp:txXfrm>
        <a:off x="1397243" y="2016224"/>
        <a:ext cx="7746756" cy="903498"/>
      </dsp:txXfrm>
    </dsp:sp>
    <dsp:sp modelId="{E13EC021-6E81-405A-85D4-216141716F75}">
      <dsp:nvSpPr>
        <dsp:cNvPr id="0" name=""/>
        <dsp:cNvSpPr/>
      </dsp:nvSpPr>
      <dsp:spPr>
        <a:xfrm>
          <a:off x="786551" y="2002125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82792-DB7F-4D99-B48D-812BF4416B40}">
      <dsp:nvSpPr>
        <dsp:cNvPr id="0" name=""/>
        <dsp:cNvSpPr/>
      </dsp:nvSpPr>
      <dsp:spPr>
        <a:xfrm>
          <a:off x="1397243" y="2952329"/>
          <a:ext cx="7746756" cy="1473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Kohorttitutkimus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kohortti ; pitkittäistutkimuksessa seurattava väestöryhmä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altisteen ja vasteen yhteys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retrospektiivinen tai prospektiivinen</a:t>
          </a:r>
        </a:p>
      </dsp:txBody>
      <dsp:txXfrm>
        <a:off x="1397243" y="2952329"/>
        <a:ext cx="7746756" cy="1473272"/>
      </dsp:txXfrm>
    </dsp:sp>
    <dsp:sp modelId="{2A543429-D593-42EA-861F-D8C0655069E2}">
      <dsp:nvSpPr>
        <dsp:cNvPr id="0" name=""/>
        <dsp:cNvSpPr/>
      </dsp:nvSpPr>
      <dsp:spPr>
        <a:xfrm>
          <a:off x="715044" y="3146198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49921-67D3-432B-AB53-A4F28AF84CEB}">
      <dsp:nvSpPr>
        <dsp:cNvPr id="0" name=""/>
        <dsp:cNvSpPr/>
      </dsp:nvSpPr>
      <dsp:spPr>
        <a:xfrm>
          <a:off x="1146309" y="4464498"/>
          <a:ext cx="7997690" cy="959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Kokeellinen tutkimus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altisteen ja vasteen yhteys kontrolloidussa tilanteessa tai ympäristössä</a:t>
          </a:r>
        </a:p>
      </dsp:txBody>
      <dsp:txXfrm>
        <a:off x="1146309" y="4464498"/>
        <a:ext cx="7997690" cy="959870"/>
      </dsp:txXfrm>
    </dsp:sp>
    <dsp:sp modelId="{4F3BA47D-F782-4F50-A134-2D1AABCB0480}">
      <dsp:nvSpPr>
        <dsp:cNvPr id="0" name=""/>
        <dsp:cNvSpPr/>
      </dsp:nvSpPr>
      <dsp:spPr>
        <a:xfrm>
          <a:off x="591415" y="4392492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46B10-7CFA-45A9-8B68-BDF287E9A9F3}">
      <dsp:nvSpPr>
        <dsp:cNvPr id="0" name=""/>
        <dsp:cNvSpPr/>
      </dsp:nvSpPr>
      <dsp:spPr>
        <a:xfrm>
          <a:off x="597551" y="5400599"/>
          <a:ext cx="8546448" cy="877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53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Interventio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- kokeellinen tutkimus, jossa asioiden luonnolliseen kulkuun puututaan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/>
        </a:p>
      </dsp:txBody>
      <dsp:txXfrm>
        <a:off x="597551" y="5400599"/>
        <a:ext cx="8546448" cy="877613"/>
      </dsp:txXfrm>
    </dsp:sp>
    <dsp:sp modelId="{D85A14CF-BCF0-40DE-BCB2-D0C067D195DA}">
      <dsp:nvSpPr>
        <dsp:cNvPr id="0" name=""/>
        <dsp:cNvSpPr/>
      </dsp:nvSpPr>
      <dsp:spPr>
        <a:xfrm>
          <a:off x="107501" y="5256588"/>
          <a:ext cx="833910" cy="833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631AC-1D17-46C0-B375-38EEA8606D65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45288-9A2E-4B74-BAF2-EEE11ADEC3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10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6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3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02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9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6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2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183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39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2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18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5C65-689B-4CF7-A98F-982F856902AF}" type="datetimeFigureOut">
              <a:rPr lang="fi-FI" smtClean="0"/>
              <a:t>28.7.2022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FFEB-3202-4F4D-8B8B-C95E99A44E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4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, näyttökuva, merkki, käyntikortti&#10;&#10;Kuvaus luotu automaattisesti">
            <a:extLst>
              <a:ext uri="{FF2B5EF4-FFF2-40B4-BE49-F238E27FC236}">
                <a16:creationId xmlns:a16="http://schemas.microsoft.com/office/drawing/2014/main" id="{9F1F5E54-4AAA-9256-E503-F345889E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16" y="240900"/>
            <a:ext cx="10188540" cy="63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6C39F06-08E8-D1C6-EE7C-9D746EE1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34" y="140259"/>
            <a:ext cx="10289180" cy="65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2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3176644B-39A2-E198-FFE1-E2CA7E31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8" y="154636"/>
            <a:ext cx="9785974" cy="63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62" y="560611"/>
            <a:ext cx="8896357" cy="62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860576" y="183402"/>
            <a:ext cx="690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5. KOKEELLINEN TUTKIMUS (INTERVENTIO)</a:t>
            </a:r>
          </a:p>
        </p:txBody>
      </p:sp>
    </p:spTree>
    <p:extLst>
      <p:ext uri="{BB962C8B-B14F-4D97-AF65-F5344CB8AC3E}">
        <p14:creationId xmlns:p14="http://schemas.microsoft.com/office/powerpoint/2010/main" val="39639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81145547-648F-4001-A48E-C6B8C0C3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35" y="111504"/>
            <a:ext cx="9268390" cy="63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C6B9A9E-3FB7-4C9D-944C-A11EB9DA5304}"/>
              </a:ext>
            </a:extLst>
          </p:cNvPr>
          <p:cNvGrpSpPr/>
          <p:nvPr/>
        </p:nvGrpSpPr>
        <p:grpSpPr>
          <a:xfrm>
            <a:off x="5027865" y="136718"/>
            <a:ext cx="2504117" cy="2243067"/>
            <a:chOff x="3600404" y="3328"/>
            <a:chExt cx="2158138" cy="1421525"/>
          </a:xfrm>
        </p:grpSpPr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52DD9228-9A24-4FD2-A480-2927E27B311F}"/>
                </a:ext>
              </a:extLst>
            </p:cNvPr>
            <p:cNvSpPr/>
            <p:nvPr/>
          </p:nvSpPr>
          <p:spPr>
            <a:xfrm>
              <a:off x="3600404" y="3328"/>
              <a:ext cx="2158138" cy="14215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Suorakulmio: Pyöristetyt kulmat 4">
              <a:extLst>
                <a:ext uri="{FF2B5EF4-FFF2-40B4-BE49-F238E27FC236}">
                  <a16:creationId xmlns:a16="http://schemas.microsoft.com/office/drawing/2014/main" id="{4C3DB447-E451-45FF-BB49-E54C583AEC56}"/>
                </a:ext>
              </a:extLst>
            </p:cNvPr>
            <p:cNvSpPr txBox="1"/>
            <p:nvPr/>
          </p:nvSpPr>
          <p:spPr>
            <a:xfrm>
              <a:off x="3669797" y="72721"/>
              <a:ext cx="2019352" cy="12827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Kysely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dirty="0"/>
                <a:t> </a:t>
              </a:r>
              <a:r>
                <a:rPr lang="fi-FI" sz="1400" dirty="0"/>
                <a:t>Luokka, Posti, Internet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Hyvin suunniteltu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Testattu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Osuva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Toistettavissa oleva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Teknisesti järkevä</a:t>
              </a:r>
            </a:p>
            <a:p>
              <a:pPr marL="342900" indent="-342900" defTabSz="800100">
                <a:spcBef>
                  <a:spcPct val="0"/>
                </a:spcBef>
                <a:buAutoNum type="arabicPeriod"/>
              </a:pPr>
              <a:r>
                <a:rPr lang="fi-FI" sz="1200" dirty="0"/>
                <a:t>Tarvittaessa identifioiva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400" dirty="0"/>
            </a:p>
          </p:txBody>
        </p:sp>
      </p:grpSp>
      <p:grpSp>
        <p:nvGrpSpPr>
          <p:cNvPr id="5" name="Ryhmä 4">
            <a:extLst>
              <a:ext uri="{FF2B5EF4-FFF2-40B4-BE49-F238E27FC236}">
                <a16:creationId xmlns:a16="http://schemas.microsoft.com/office/drawing/2014/main" id="{E143B594-E7C5-4704-9CBD-8EE5A79D9C07}"/>
              </a:ext>
            </a:extLst>
          </p:cNvPr>
          <p:cNvGrpSpPr/>
          <p:nvPr/>
        </p:nvGrpSpPr>
        <p:grpSpPr>
          <a:xfrm>
            <a:off x="8295688" y="971182"/>
            <a:ext cx="2484034" cy="1269497"/>
            <a:chOff x="6480722" y="1700804"/>
            <a:chExt cx="2287053" cy="1066906"/>
          </a:xfrm>
        </p:grpSpPr>
        <p:sp>
          <p:nvSpPr>
            <p:cNvPr id="6" name="Suorakulmio: Pyöristetyt kulmat 5">
              <a:extLst>
                <a:ext uri="{FF2B5EF4-FFF2-40B4-BE49-F238E27FC236}">
                  <a16:creationId xmlns:a16="http://schemas.microsoft.com/office/drawing/2014/main" id="{FA8099C9-EEC7-4C72-9ABD-76D176089777}"/>
                </a:ext>
              </a:extLst>
            </p:cNvPr>
            <p:cNvSpPr/>
            <p:nvPr/>
          </p:nvSpPr>
          <p:spPr>
            <a:xfrm>
              <a:off x="6480722" y="1700804"/>
              <a:ext cx="2287053" cy="106690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uorakulmio: Pyöristetyt kulmat 4">
              <a:extLst>
                <a:ext uri="{FF2B5EF4-FFF2-40B4-BE49-F238E27FC236}">
                  <a16:creationId xmlns:a16="http://schemas.microsoft.com/office/drawing/2014/main" id="{C4F28109-4AA4-4B7C-B440-3CBBB2E34EE7}"/>
                </a:ext>
              </a:extLst>
            </p:cNvPr>
            <p:cNvSpPr txBox="1"/>
            <p:nvPr/>
          </p:nvSpPr>
          <p:spPr>
            <a:xfrm>
              <a:off x="6532804" y="1752886"/>
              <a:ext cx="2182889" cy="962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Haastattelu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dirty="0"/>
                <a:t>Strukturoitu  - Teema - Avoin</a:t>
              </a:r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D0AF9775-8C2A-44A1-B0E0-1FC9E8DEE1CF}"/>
              </a:ext>
            </a:extLst>
          </p:cNvPr>
          <p:cNvGrpSpPr/>
          <p:nvPr/>
        </p:nvGrpSpPr>
        <p:grpSpPr>
          <a:xfrm>
            <a:off x="8239119" y="2682824"/>
            <a:ext cx="2484035" cy="1477184"/>
            <a:chOff x="6480724" y="2843840"/>
            <a:chExt cx="2330583" cy="1170321"/>
          </a:xfrm>
        </p:grpSpPr>
        <p:sp>
          <p:nvSpPr>
            <p:cNvPr id="9" name="Suorakulmio: Pyöristetyt kulmat 8">
              <a:extLst>
                <a:ext uri="{FF2B5EF4-FFF2-40B4-BE49-F238E27FC236}">
                  <a16:creationId xmlns:a16="http://schemas.microsoft.com/office/drawing/2014/main" id="{CDBD8184-5A51-4825-9FA4-1B2D2D6ABC8E}"/>
                </a:ext>
              </a:extLst>
            </p:cNvPr>
            <p:cNvSpPr/>
            <p:nvPr/>
          </p:nvSpPr>
          <p:spPr>
            <a:xfrm>
              <a:off x="6480724" y="2843840"/>
              <a:ext cx="2330583" cy="1170321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uorakulmio: Pyöristetyt kulmat 4">
              <a:extLst>
                <a:ext uri="{FF2B5EF4-FFF2-40B4-BE49-F238E27FC236}">
                  <a16:creationId xmlns:a16="http://schemas.microsoft.com/office/drawing/2014/main" id="{5FD1C53D-53E3-4997-A135-E5AC5323E85E}"/>
                </a:ext>
              </a:extLst>
            </p:cNvPr>
            <p:cNvSpPr txBox="1"/>
            <p:nvPr/>
          </p:nvSpPr>
          <p:spPr>
            <a:xfrm>
              <a:off x="6537854" y="2900970"/>
              <a:ext cx="2216323" cy="1056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Ryhmäkeskustelu</a:t>
              </a:r>
            </a:p>
          </p:txBody>
        </p:sp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FF33303-A6E6-4763-8C4D-D383FA386ECC}"/>
              </a:ext>
            </a:extLst>
          </p:cNvPr>
          <p:cNvGrpSpPr/>
          <p:nvPr/>
        </p:nvGrpSpPr>
        <p:grpSpPr>
          <a:xfrm>
            <a:off x="7758337" y="4858266"/>
            <a:ext cx="2167773" cy="1652488"/>
            <a:chOff x="1368064" y="5157190"/>
            <a:chExt cx="2167773" cy="1652488"/>
          </a:xfrm>
        </p:grpSpPr>
        <p:sp>
          <p:nvSpPr>
            <p:cNvPr id="12" name="Suorakulmio: Pyöristetyt kulmat 11">
              <a:extLst>
                <a:ext uri="{FF2B5EF4-FFF2-40B4-BE49-F238E27FC236}">
                  <a16:creationId xmlns:a16="http://schemas.microsoft.com/office/drawing/2014/main" id="{5DC77349-D26F-4F9B-A2DF-04E064854DA2}"/>
                </a:ext>
              </a:extLst>
            </p:cNvPr>
            <p:cNvSpPr/>
            <p:nvPr/>
          </p:nvSpPr>
          <p:spPr>
            <a:xfrm>
              <a:off x="1368064" y="5157190"/>
              <a:ext cx="2167773" cy="165248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uorakulmio: Pyöristetyt kulmat 4">
              <a:extLst>
                <a:ext uri="{FF2B5EF4-FFF2-40B4-BE49-F238E27FC236}">
                  <a16:creationId xmlns:a16="http://schemas.microsoft.com/office/drawing/2014/main" id="{B157A0BD-7549-429E-B97E-C0D68924605E}"/>
                </a:ext>
              </a:extLst>
            </p:cNvPr>
            <p:cNvSpPr txBox="1"/>
            <p:nvPr/>
          </p:nvSpPr>
          <p:spPr>
            <a:xfrm>
              <a:off x="1448732" y="5237858"/>
              <a:ext cx="2006437" cy="1491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Havainnointi (observointi)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dirty="0"/>
                <a:t>Systemaattinen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dirty="0"/>
                <a:t>Osallistuva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dirty="0"/>
                <a:t>Videointi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dirty="0"/>
            </a:p>
          </p:txBody>
        </p: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5AA65B3-1814-4E40-B64F-FE0C8C98F71D}"/>
              </a:ext>
            </a:extLst>
          </p:cNvPr>
          <p:cNvGrpSpPr/>
          <p:nvPr/>
        </p:nvGrpSpPr>
        <p:grpSpPr>
          <a:xfrm>
            <a:off x="4918904" y="4950217"/>
            <a:ext cx="2167773" cy="1515623"/>
            <a:chOff x="216019" y="3645025"/>
            <a:chExt cx="1884944" cy="1260784"/>
          </a:xfrm>
        </p:grpSpPr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293DE8EA-8DC9-412B-9965-FCF746EB904A}"/>
                </a:ext>
              </a:extLst>
            </p:cNvPr>
            <p:cNvSpPr/>
            <p:nvPr/>
          </p:nvSpPr>
          <p:spPr>
            <a:xfrm>
              <a:off x="216019" y="3645025"/>
              <a:ext cx="1884944" cy="126078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uorakulmio: Pyöristetyt kulmat 4">
              <a:extLst>
                <a:ext uri="{FF2B5EF4-FFF2-40B4-BE49-F238E27FC236}">
                  <a16:creationId xmlns:a16="http://schemas.microsoft.com/office/drawing/2014/main" id="{13584173-DE48-4270-B524-BC9AE6AB3BDE}"/>
                </a:ext>
              </a:extLst>
            </p:cNvPr>
            <p:cNvSpPr txBox="1"/>
            <p:nvPr/>
          </p:nvSpPr>
          <p:spPr>
            <a:xfrm>
              <a:off x="277565" y="3706571"/>
              <a:ext cx="1761852" cy="11376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Mittaus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 dirty="0"/>
                <a:t>Mittauslaitteet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04EA23D0-9B51-46ED-B71B-8CC476EA237B}"/>
              </a:ext>
            </a:extLst>
          </p:cNvPr>
          <p:cNvGrpSpPr/>
          <p:nvPr/>
        </p:nvGrpSpPr>
        <p:grpSpPr>
          <a:xfrm>
            <a:off x="723014" y="3148779"/>
            <a:ext cx="3810470" cy="2665867"/>
            <a:chOff x="5836588" y="4684536"/>
            <a:chExt cx="2304994" cy="1885063"/>
          </a:xfrm>
        </p:grpSpPr>
        <p:sp>
          <p:nvSpPr>
            <p:cNvPr id="18" name="Suorakulmio: Pyöristetyt kulmat 17">
              <a:extLst>
                <a:ext uri="{FF2B5EF4-FFF2-40B4-BE49-F238E27FC236}">
                  <a16:creationId xmlns:a16="http://schemas.microsoft.com/office/drawing/2014/main" id="{8329BCDC-1454-4AA3-80EB-EC4CEA400DB5}"/>
                </a:ext>
              </a:extLst>
            </p:cNvPr>
            <p:cNvSpPr/>
            <p:nvPr/>
          </p:nvSpPr>
          <p:spPr>
            <a:xfrm>
              <a:off x="5836588" y="4684536"/>
              <a:ext cx="2304994" cy="188506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Suorakulmio: Pyöristetyt kulmat 4">
              <a:extLst>
                <a:ext uri="{FF2B5EF4-FFF2-40B4-BE49-F238E27FC236}">
                  <a16:creationId xmlns:a16="http://schemas.microsoft.com/office/drawing/2014/main" id="{883851DE-B25C-40DC-83E6-07A41208B459}"/>
                </a:ext>
              </a:extLst>
            </p:cNvPr>
            <p:cNvSpPr txBox="1"/>
            <p:nvPr/>
          </p:nvSpPr>
          <p:spPr>
            <a:xfrm>
              <a:off x="5935700" y="4776557"/>
              <a:ext cx="2120952" cy="1701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Tilastot ja rekisterit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</p:txBody>
        </p:sp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149AA653-142E-4C51-814F-1B1AAF960603}"/>
              </a:ext>
            </a:extLst>
          </p:cNvPr>
          <p:cNvGrpSpPr/>
          <p:nvPr/>
        </p:nvGrpSpPr>
        <p:grpSpPr>
          <a:xfrm>
            <a:off x="2193130" y="460950"/>
            <a:ext cx="2729557" cy="2343865"/>
            <a:chOff x="122677" y="906927"/>
            <a:chExt cx="2722811" cy="2262280"/>
          </a:xfrm>
        </p:grpSpPr>
        <p:sp>
          <p:nvSpPr>
            <p:cNvPr id="21" name="Suorakulmio: Pyöristetyt kulmat 20">
              <a:extLst>
                <a:ext uri="{FF2B5EF4-FFF2-40B4-BE49-F238E27FC236}">
                  <a16:creationId xmlns:a16="http://schemas.microsoft.com/office/drawing/2014/main" id="{2E89904C-9F42-4648-A60B-FB0522BB9169}"/>
                </a:ext>
              </a:extLst>
            </p:cNvPr>
            <p:cNvSpPr/>
            <p:nvPr/>
          </p:nvSpPr>
          <p:spPr>
            <a:xfrm>
              <a:off x="122677" y="1019967"/>
              <a:ext cx="2722811" cy="2149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uorakulmio: Pyöristetyt kulmat 4">
              <a:extLst>
                <a:ext uri="{FF2B5EF4-FFF2-40B4-BE49-F238E27FC236}">
                  <a16:creationId xmlns:a16="http://schemas.microsoft.com/office/drawing/2014/main" id="{FCC8E61D-F043-4EC6-96CF-A548BCCAC900}"/>
                </a:ext>
              </a:extLst>
            </p:cNvPr>
            <p:cNvSpPr txBox="1"/>
            <p:nvPr/>
          </p:nvSpPr>
          <p:spPr>
            <a:xfrm>
              <a:off x="227595" y="906927"/>
              <a:ext cx="2512977" cy="1939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b="1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b="1" dirty="0"/>
                <a:t>Dokumentit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/>
                <a:t>Päiväkirjat, kirjeet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/>
                <a:t>Esseet, artikkelit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/>
                <a:t>Valokuvat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/>
                <a:t>Taideteokset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/>
                <a:t>Nettisivut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dirty="0"/>
                <a:t>.</a:t>
              </a:r>
            </a:p>
          </p:txBody>
        </p:sp>
      </p:grp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232474D-157E-4F53-B210-B352F6427F47}"/>
              </a:ext>
            </a:extLst>
          </p:cNvPr>
          <p:cNvSpPr txBox="1"/>
          <p:nvPr/>
        </p:nvSpPr>
        <p:spPr>
          <a:xfrm>
            <a:off x="4686937" y="2921931"/>
            <a:ext cx="3233613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tx2"/>
                </a:solidFill>
              </a:rPr>
              <a:t>Aineistonhankinta-menetelmät </a:t>
            </a:r>
          </a:p>
          <a:p>
            <a:pPr algn="ctr"/>
            <a:r>
              <a:rPr lang="fi-FI" b="1" dirty="0">
                <a:solidFill>
                  <a:schemeClr val="tx2"/>
                </a:solidFill>
              </a:rPr>
              <a:t>s. 20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898860" y="3696393"/>
            <a:ext cx="36400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• </a:t>
            </a:r>
            <a:r>
              <a:rPr lang="fi-FI" sz="1100" dirty="0"/>
              <a:t>Etuja:</a:t>
            </a:r>
          </a:p>
          <a:p>
            <a:r>
              <a:rPr lang="fi-FI" sz="1100" dirty="0"/>
              <a:t>    – luotettavia, </a:t>
            </a:r>
          </a:p>
          <a:p>
            <a:r>
              <a:rPr lang="fi-FI" sz="1100" dirty="0"/>
              <a:t>	- valtakunnalliset tilastot ja rekisterit</a:t>
            </a:r>
          </a:p>
          <a:p>
            <a:r>
              <a:rPr lang="fi-FI" sz="1100" dirty="0"/>
              <a:t>     - sisältävät alueellisesti vertailtavia tietoja</a:t>
            </a:r>
          </a:p>
          <a:p>
            <a:r>
              <a:rPr lang="fi-FI" sz="1100" dirty="0"/>
              <a:t>    – kattavat yleensä pitkän ajanjakson</a:t>
            </a:r>
          </a:p>
          <a:p>
            <a:r>
              <a:rPr lang="fi-FI" sz="1100" dirty="0"/>
              <a:t>    – kertyvät säännöllisesti</a:t>
            </a:r>
          </a:p>
          <a:p>
            <a:r>
              <a:rPr lang="fi-FI" sz="1100" dirty="0"/>
              <a:t>• Ongelmia:</a:t>
            </a:r>
          </a:p>
          <a:p>
            <a:r>
              <a:rPr lang="fi-FI" sz="1100" dirty="0"/>
              <a:t>    – kattavuus vaihtelee</a:t>
            </a:r>
          </a:p>
          <a:p>
            <a:r>
              <a:rPr lang="fi-FI" sz="1100" dirty="0"/>
              <a:t>    	- esim. syöpätapaukset vs. ammattitaudit</a:t>
            </a:r>
          </a:p>
          <a:p>
            <a:r>
              <a:rPr lang="fi-FI" sz="1100" dirty="0"/>
              <a:t>    – puutteellisia riippuen kysymyksestä</a:t>
            </a:r>
          </a:p>
          <a:p>
            <a:r>
              <a:rPr lang="fi-FI" sz="1100" dirty="0"/>
              <a:t>    	- esim. subjektiivinen näkökulma puuttuu</a:t>
            </a:r>
          </a:p>
        </p:txBody>
      </p:sp>
    </p:spTree>
    <p:extLst>
      <p:ext uri="{BB962C8B-B14F-4D97-AF65-F5344CB8AC3E}">
        <p14:creationId xmlns:p14="http://schemas.microsoft.com/office/powerpoint/2010/main" val="175610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88840"/>
            <a:ext cx="91535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1557279" y="188641"/>
            <a:ext cx="8229600" cy="4525963"/>
          </a:xfrm>
        </p:spPr>
        <p:txBody>
          <a:bodyPr/>
          <a:lstStyle/>
          <a:p>
            <a:r>
              <a:rPr lang="fi-FI" dirty="0"/>
              <a:t>Teoreettinen tutkimus?</a:t>
            </a:r>
          </a:p>
          <a:p>
            <a:r>
              <a:rPr lang="fi-FI" dirty="0"/>
              <a:t>Empiirinen tutkimus?</a:t>
            </a:r>
          </a:p>
          <a:p>
            <a:pPr marL="0" indent="0">
              <a:buNone/>
            </a:pPr>
            <a:r>
              <a:rPr lang="fi-FI" dirty="0"/>
              <a:t>        - Tutkimusote: määrällinen vai laadullinen?</a:t>
            </a:r>
          </a:p>
        </p:txBody>
      </p:sp>
    </p:spTree>
    <p:extLst>
      <p:ext uri="{BB962C8B-B14F-4D97-AF65-F5344CB8AC3E}">
        <p14:creationId xmlns:p14="http://schemas.microsoft.com/office/powerpoint/2010/main" val="88469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846CF836-9052-5829-026B-27C5DF6C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31" y="97127"/>
            <a:ext cx="9915370" cy="66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F386F8CF-4116-DF4D-290E-4BDFBD06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06" y="183391"/>
            <a:ext cx="10217295" cy="65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8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540B4FEF-1087-8494-73C3-9E8506F6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46" y="272683"/>
            <a:ext cx="9411218" cy="62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3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F373EEB0-28DD-4BF3-AF4B-22D5161B88D2}"/>
              </a:ext>
            </a:extLst>
          </p:cNvPr>
          <p:cNvGraphicFramePr/>
          <p:nvPr/>
        </p:nvGraphicFramePr>
        <p:xfrm>
          <a:off x="1524000" y="332656"/>
          <a:ext cx="9144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13F6745F-BB2A-469C-A8D6-240B670A1027}"/>
              </a:ext>
            </a:extLst>
          </p:cNvPr>
          <p:cNvSpPr txBox="1"/>
          <p:nvPr/>
        </p:nvSpPr>
        <p:spPr>
          <a:xfrm>
            <a:off x="1524000" y="2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tx2"/>
                </a:solidFill>
              </a:rPr>
              <a:t>Tutkimusasetelmat</a:t>
            </a:r>
          </a:p>
        </p:txBody>
      </p:sp>
    </p:spTree>
    <p:extLst>
      <p:ext uri="{BB962C8B-B14F-4D97-AF65-F5344CB8AC3E}">
        <p14:creationId xmlns:p14="http://schemas.microsoft.com/office/powerpoint/2010/main" val="415609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1F89687B-AD56-EA9A-496B-30C4A77A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14" y="140259"/>
            <a:ext cx="10677370" cy="664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0" y="487748"/>
            <a:ext cx="10135289" cy="65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814378" y="0"/>
            <a:ext cx="832784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3200" b="1" dirty="0"/>
              <a:t>TUTKIMUSASETELMAT: 1.POIKITTAISTUTKIMUS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37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90" y="508567"/>
            <a:ext cx="8757356" cy="63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666330" y="172251"/>
            <a:ext cx="579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3. PITKITTÄISTUTKIMUS</a:t>
            </a:r>
          </a:p>
        </p:txBody>
      </p:sp>
    </p:spTree>
    <p:extLst>
      <p:ext uri="{BB962C8B-B14F-4D97-AF65-F5344CB8AC3E}">
        <p14:creationId xmlns:p14="http://schemas.microsoft.com/office/powerpoint/2010/main" val="196293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6DD26E15-998A-B6CA-506A-5A6BF4E55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71" y="197768"/>
            <a:ext cx="9599068" cy="63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3" y="509954"/>
            <a:ext cx="10505640" cy="63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423592" y="35725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2. TAPAUS-VERROKKITUTKIMUS</a:t>
            </a:r>
          </a:p>
        </p:txBody>
      </p:sp>
    </p:spTree>
    <p:extLst>
      <p:ext uri="{BB962C8B-B14F-4D97-AF65-F5344CB8AC3E}">
        <p14:creationId xmlns:p14="http://schemas.microsoft.com/office/powerpoint/2010/main" val="28537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623</Words>
  <Application>Microsoft Office PowerPoint</Application>
  <PresentationFormat>Laajakuva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oppilas lukio</dc:creator>
  <cp:lastModifiedBy>oppilas lukio</cp:lastModifiedBy>
  <cp:revision>99</cp:revision>
  <dcterms:created xsi:type="dcterms:W3CDTF">2018-08-05T07:26:42Z</dcterms:created>
  <dcterms:modified xsi:type="dcterms:W3CDTF">2022-07-28T21:38:13Z</dcterms:modified>
</cp:coreProperties>
</file>