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6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F52EC-6049-45A2-8E38-FA24A220FF1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8C025C2-DC6F-46D5-AEAF-2827119EA28C}">
      <dgm:prSet phldrT="[Teksti]" custT="1"/>
      <dgm:spPr/>
      <dgm:t>
        <a:bodyPr/>
        <a:lstStyle/>
        <a:p>
          <a:r>
            <a:rPr lang="fi-FI" sz="2000" b="1" dirty="0"/>
            <a:t>Esiharkinta</a:t>
          </a:r>
        </a:p>
        <a:p>
          <a:r>
            <a:rPr lang="fi-FI" sz="1600" dirty="0"/>
            <a:t>- Ei tarvetta , vastustusta</a:t>
          </a:r>
        </a:p>
      </dgm:t>
    </dgm:pt>
    <dgm:pt modelId="{0DD791AD-D322-4136-8189-7065186E0E3D}" type="parTrans" cxnId="{C1D29068-2DE8-4A32-8105-1F57DD59B3AE}">
      <dgm:prSet/>
      <dgm:spPr/>
      <dgm:t>
        <a:bodyPr/>
        <a:lstStyle/>
        <a:p>
          <a:endParaRPr lang="fi-FI"/>
        </a:p>
      </dgm:t>
    </dgm:pt>
    <dgm:pt modelId="{A704A5E2-094E-469D-90F4-2EC671AAD7BD}" type="sibTrans" cxnId="{C1D29068-2DE8-4A32-8105-1F57DD59B3AE}">
      <dgm:prSet/>
      <dgm:spPr/>
      <dgm:t>
        <a:bodyPr/>
        <a:lstStyle/>
        <a:p>
          <a:endParaRPr lang="fi-FI"/>
        </a:p>
      </dgm:t>
    </dgm:pt>
    <dgm:pt modelId="{01AB35B5-EBDD-4FB1-A85A-5C8B3C45E127}">
      <dgm:prSet phldrT="[Teksti]" custT="1"/>
      <dgm:spPr/>
      <dgm:t>
        <a:bodyPr/>
        <a:lstStyle/>
        <a:p>
          <a:r>
            <a:rPr lang="fi-FI" sz="2000" b="1" dirty="0"/>
            <a:t>Harkinta</a:t>
          </a:r>
        </a:p>
        <a:p>
          <a:r>
            <a:rPr lang="fi-FI" sz="1600" dirty="0"/>
            <a:t>- Tarpeellisuus hahmottuu; päähänpisto, henkilökohtaiset syyt, esimerkki, kannustus</a:t>
          </a:r>
        </a:p>
      </dgm:t>
    </dgm:pt>
    <dgm:pt modelId="{46603EA6-60DD-4A2A-AF5A-575222626489}" type="parTrans" cxnId="{09647D05-A0CB-45A3-A462-97E44780A3FB}">
      <dgm:prSet/>
      <dgm:spPr/>
      <dgm:t>
        <a:bodyPr/>
        <a:lstStyle/>
        <a:p>
          <a:endParaRPr lang="fi-FI"/>
        </a:p>
      </dgm:t>
    </dgm:pt>
    <dgm:pt modelId="{906FFB5E-23A3-411D-96D4-3C15036553FB}" type="sibTrans" cxnId="{09647D05-A0CB-45A3-A462-97E44780A3FB}">
      <dgm:prSet/>
      <dgm:spPr/>
      <dgm:t>
        <a:bodyPr/>
        <a:lstStyle/>
        <a:p>
          <a:endParaRPr lang="fi-FI"/>
        </a:p>
      </dgm:t>
    </dgm:pt>
    <dgm:pt modelId="{8599627D-BC40-45D5-A791-DFAA61AAD890}">
      <dgm:prSet phldrT="[Teksti]" custT="1"/>
      <dgm:spPr/>
      <dgm:t>
        <a:bodyPr/>
        <a:lstStyle/>
        <a:p>
          <a:r>
            <a:rPr lang="fi-FI" sz="2000" b="1" dirty="0"/>
            <a:t>Valmistautuminen</a:t>
          </a:r>
        </a:p>
        <a:p>
          <a:r>
            <a:rPr lang="fi-FI" sz="1600" dirty="0"/>
            <a:t>- Aikomus vahvistuu, ensimmäiset askeleet</a:t>
          </a:r>
        </a:p>
      </dgm:t>
    </dgm:pt>
    <dgm:pt modelId="{9F8B865C-6EE4-4CD1-A5FB-BCBD275BDC45}" type="parTrans" cxnId="{428AEF2B-8FCD-4EBF-A461-5196E2605092}">
      <dgm:prSet/>
      <dgm:spPr/>
      <dgm:t>
        <a:bodyPr/>
        <a:lstStyle/>
        <a:p>
          <a:endParaRPr lang="fi-FI"/>
        </a:p>
      </dgm:t>
    </dgm:pt>
    <dgm:pt modelId="{FDA38EBE-C075-4C4A-A10C-FC9A157C099C}" type="sibTrans" cxnId="{428AEF2B-8FCD-4EBF-A461-5196E2605092}">
      <dgm:prSet/>
      <dgm:spPr/>
      <dgm:t>
        <a:bodyPr/>
        <a:lstStyle/>
        <a:p>
          <a:endParaRPr lang="fi-FI"/>
        </a:p>
      </dgm:t>
    </dgm:pt>
    <dgm:pt modelId="{31BBFA1A-B710-4FD1-818E-79528F777FAC}">
      <dgm:prSet phldrT="[Teksti]" custT="1"/>
      <dgm:spPr/>
      <dgm:t>
        <a:bodyPr/>
        <a:lstStyle/>
        <a:p>
          <a:r>
            <a:rPr lang="fi-FI" sz="2000" b="1" dirty="0"/>
            <a:t>Toiminta</a:t>
          </a:r>
        </a:p>
        <a:p>
          <a:r>
            <a:rPr lang="fi-FI" sz="1600" dirty="0"/>
            <a:t>- Näkyy käytännössä; korvaaminen, lopettaminen, lisääminen…</a:t>
          </a:r>
        </a:p>
      </dgm:t>
    </dgm:pt>
    <dgm:pt modelId="{E4675FAC-36AE-43F8-8236-14D5729B60E3}" type="parTrans" cxnId="{5C283245-22B1-4348-8C5A-34D5102A0EE7}">
      <dgm:prSet/>
      <dgm:spPr/>
      <dgm:t>
        <a:bodyPr/>
        <a:lstStyle/>
        <a:p>
          <a:endParaRPr lang="fi-FI"/>
        </a:p>
      </dgm:t>
    </dgm:pt>
    <dgm:pt modelId="{30A3421C-D601-4C2B-A038-1B6AA17DE588}" type="sibTrans" cxnId="{5C283245-22B1-4348-8C5A-34D5102A0EE7}">
      <dgm:prSet/>
      <dgm:spPr/>
      <dgm:t>
        <a:bodyPr/>
        <a:lstStyle/>
        <a:p>
          <a:endParaRPr lang="fi-FI"/>
        </a:p>
      </dgm:t>
    </dgm:pt>
    <dgm:pt modelId="{F3B3BF63-82F3-42A4-B005-345DD62BEE81}">
      <dgm:prSet phldrT="[Teksti]" custT="1"/>
      <dgm:spPr/>
      <dgm:t>
        <a:bodyPr/>
        <a:lstStyle/>
        <a:p>
          <a:r>
            <a:rPr lang="fi-FI" sz="2000" b="1" dirty="0"/>
            <a:t>Ylläpito</a:t>
          </a:r>
        </a:p>
        <a:p>
          <a:r>
            <a:rPr lang="fi-FI" sz="1600" dirty="0"/>
            <a:t>- Sujuu &gt; ylläpidetään, vaikeista tilanteista selvitään</a:t>
          </a:r>
        </a:p>
      </dgm:t>
    </dgm:pt>
    <dgm:pt modelId="{AEB98895-720B-4E19-A2B0-76AD45D528E2}" type="parTrans" cxnId="{4B90FCD8-E70F-4BA5-8AFF-820915CD7E7F}">
      <dgm:prSet/>
      <dgm:spPr/>
      <dgm:t>
        <a:bodyPr/>
        <a:lstStyle/>
        <a:p>
          <a:endParaRPr lang="fi-FI"/>
        </a:p>
      </dgm:t>
    </dgm:pt>
    <dgm:pt modelId="{0705F7D9-F33F-4C47-8816-484EABE0F44C}" type="sibTrans" cxnId="{4B90FCD8-E70F-4BA5-8AFF-820915CD7E7F}">
      <dgm:prSet/>
      <dgm:spPr/>
      <dgm:t>
        <a:bodyPr/>
        <a:lstStyle/>
        <a:p>
          <a:endParaRPr lang="fi-FI"/>
        </a:p>
      </dgm:t>
    </dgm:pt>
    <dgm:pt modelId="{7B317143-7730-4C5B-84D3-A4FA724DDBFE}" type="pres">
      <dgm:prSet presAssocID="{A59F52EC-6049-45A2-8E38-FA24A220FF1A}" presName="outerComposite" presStyleCnt="0">
        <dgm:presLayoutVars>
          <dgm:chMax val="5"/>
          <dgm:dir/>
          <dgm:resizeHandles val="exact"/>
        </dgm:presLayoutVars>
      </dgm:prSet>
      <dgm:spPr/>
    </dgm:pt>
    <dgm:pt modelId="{66CECCA9-F19C-43DF-8BEB-DF27859334DA}" type="pres">
      <dgm:prSet presAssocID="{A59F52EC-6049-45A2-8E38-FA24A220FF1A}" presName="dummyMaxCanvas" presStyleCnt="0">
        <dgm:presLayoutVars/>
      </dgm:prSet>
      <dgm:spPr/>
    </dgm:pt>
    <dgm:pt modelId="{3678C6C2-BB30-46DA-B3CC-A4E176C54A9F}" type="pres">
      <dgm:prSet presAssocID="{A59F52EC-6049-45A2-8E38-FA24A220FF1A}" presName="FiveNodes_1" presStyleLbl="node1" presStyleIdx="0" presStyleCnt="5">
        <dgm:presLayoutVars>
          <dgm:bulletEnabled val="1"/>
        </dgm:presLayoutVars>
      </dgm:prSet>
      <dgm:spPr/>
    </dgm:pt>
    <dgm:pt modelId="{CD86B265-2D40-4314-AC15-797A62E5A0A8}" type="pres">
      <dgm:prSet presAssocID="{A59F52EC-6049-45A2-8E38-FA24A220FF1A}" presName="FiveNodes_2" presStyleLbl="node1" presStyleIdx="1" presStyleCnt="5">
        <dgm:presLayoutVars>
          <dgm:bulletEnabled val="1"/>
        </dgm:presLayoutVars>
      </dgm:prSet>
      <dgm:spPr/>
    </dgm:pt>
    <dgm:pt modelId="{B9C739BA-7B15-4D91-9717-7543F0CDD47B}" type="pres">
      <dgm:prSet presAssocID="{A59F52EC-6049-45A2-8E38-FA24A220FF1A}" presName="FiveNodes_3" presStyleLbl="node1" presStyleIdx="2" presStyleCnt="5">
        <dgm:presLayoutVars>
          <dgm:bulletEnabled val="1"/>
        </dgm:presLayoutVars>
      </dgm:prSet>
      <dgm:spPr/>
    </dgm:pt>
    <dgm:pt modelId="{5C85B7DA-4515-442A-B63C-25218238AE76}" type="pres">
      <dgm:prSet presAssocID="{A59F52EC-6049-45A2-8E38-FA24A220FF1A}" presName="FiveNodes_4" presStyleLbl="node1" presStyleIdx="3" presStyleCnt="5">
        <dgm:presLayoutVars>
          <dgm:bulletEnabled val="1"/>
        </dgm:presLayoutVars>
      </dgm:prSet>
      <dgm:spPr/>
    </dgm:pt>
    <dgm:pt modelId="{3073987C-CC73-4323-BF47-796AA41C961C}" type="pres">
      <dgm:prSet presAssocID="{A59F52EC-6049-45A2-8E38-FA24A220FF1A}" presName="FiveNodes_5" presStyleLbl="node1" presStyleIdx="4" presStyleCnt="5">
        <dgm:presLayoutVars>
          <dgm:bulletEnabled val="1"/>
        </dgm:presLayoutVars>
      </dgm:prSet>
      <dgm:spPr/>
    </dgm:pt>
    <dgm:pt modelId="{4279A755-335C-4256-BA51-BBD2704E49E9}" type="pres">
      <dgm:prSet presAssocID="{A59F52EC-6049-45A2-8E38-FA24A220FF1A}" presName="FiveConn_1-2" presStyleLbl="fgAccFollowNode1" presStyleIdx="0" presStyleCnt="4">
        <dgm:presLayoutVars>
          <dgm:bulletEnabled val="1"/>
        </dgm:presLayoutVars>
      </dgm:prSet>
      <dgm:spPr/>
    </dgm:pt>
    <dgm:pt modelId="{A5E315D7-5D4E-4567-A8BC-9AA000C27A09}" type="pres">
      <dgm:prSet presAssocID="{A59F52EC-6049-45A2-8E38-FA24A220FF1A}" presName="FiveConn_2-3" presStyleLbl="fgAccFollowNode1" presStyleIdx="1" presStyleCnt="4">
        <dgm:presLayoutVars>
          <dgm:bulletEnabled val="1"/>
        </dgm:presLayoutVars>
      </dgm:prSet>
      <dgm:spPr/>
    </dgm:pt>
    <dgm:pt modelId="{8B513646-C70C-4EEA-ABCF-877C0B475A63}" type="pres">
      <dgm:prSet presAssocID="{A59F52EC-6049-45A2-8E38-FA24A220FF1A}" presName="FiveConn_3-4" presStyleLbl="fgAccFollowNode1" presStyleIdx="2" presStyleCnt="4">
        <dgm:presLayoutVars>
          <dgm:bulletEnabled val="1"/>
        </dgm:presLayoutVars>
      </dgm:prSet>
      <dgm:spPr/>
    </dgm:pt>
    <dgm:pt modelId="{F96731A8-7D01-4076-80DF-F1693909DF22}" type="pres">
      <dgm:prSet presAssocID="{A59F52EC-6049-45A2-8E38-FA24A220FF1A}" presName="FiveConn_4-5" presStyleLbl="fgAccFollowNode1" presStyleIdx="3" presStyleCnt="4">
        <dgm:presLayoutVars>
          <dgm:bulletEnabled val="1"/>
        </dgm:presLayoutVars>
      </dgm:prSet>
      <dgm:spPr/>
    </dgm:pt>
    <dgm:pt modelId="{1D2997E3-EDC1-46DA-ABFE-21C3E4CA56C2}" type="pres">
      <dgm:prSet presAssocID="{A59F52EC-6049-45A2-8E38-FA24A220FF1A}" presName="FiveNodes_1_text" presStyleLbl="node1" presStyleIdx="4" presStyleCnt="5">
        <dgm:presLayoutVars>
          <dgm:bulletEnabled val="1"/>
        </dgm:presLayoutVars>
      </dgm:prSet>
      <dgm:spPr/>
    </dgm:pt>
    <dgm:pt modelId="{8E5D494F-0556-4DC9-AEAF-725A16D0877F}" type="pres">
      <dgm:prSet presAssocID="{A59F52EC-6049-45A2-8E38-FA24A220FF1A}" presName="FiveNodes_2_text" presStyleLbl="node1" presStyleIdx="4" presStyleCnt="5">
        <dgm:presLayoutVars>
          <dgm:bulletEnabled val="1"/>
        </dgm:presLayoutVars>
      </dgm:prSet>
      <dgm:spPr/>
    </dgm:pt>
    <dgm:pt modelId="{F1ABF6A4-BF4B-4D8C-824C-51A51828A046}" type="pres">
      <dgm:prSet presAssocID="{A59F52EC-6049-45A2-8E38-FA24A220FF1A}" presName="FiveNodes_3_text" presStyleLbl="node1" presStyleIdx="4" presStyleCnt="5">
        <dgm:presLayoutVars>
          <dgm:bulletEnabled val="1"/>
        </dgm:presLayoutVars>
      </dgm:prSet>
      <dgm:spPr/>
    </dgm:pt>
    <dgm:pt modelId="{6C3F4F6D-8B72-49B0-B2E2-1B0EF61D46F3}" type="pres">
      <dgm:prSet presAssocID="{A59F52EC-6049-45A2-8E38-FA24A220FF1A}" presName="FiveNodes_4_text" presStyleLbl="node1" presStyleIdx="4" presStyleCnt="5">
        <dgm:presLayoutVars>
          <dgm:bulletEnabled val="1"/>
        </dgm:presLayoutVars>
      </dgm:prSet>
      <dgm:spPr/>
    </dgm:pt>
    <dgm:pt modelId="{3062B0CD-7EE2-40A8-854F-C1020FC1FCAE}" type="pres">
      <dgm:prSet presAssocID="{A59F52EC-6049-45A2-8E38-FA24A220FF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9647D05-A0CB-45A3-A462-97E44780A3FB}" srcId="{A59F52EC-6049-45A2-8E38-FA24A220FF1A}" destId="{01AB35B5-EBDD-4FB1-A85A-5C8B3C45E127}" srcOrd="1" destOrd="0" parTransId="{46603EA6-60DD-4A2A-AF5A-575222626489}" sibTransId="{906FFB5E-23A3-411D-96D4-3C15036553FB}"/>
    <dgm:cxn modelId="{1B65180E-F08E-4AC4-81D2-223C9247418C}" type="presOf" srcId="{F3B3BF63-82F3-42A4-B005-345DD62BEE81}" destId="{3062B0CD-7EE2-40A8-854F-C1020FC1FCAE}" srcOrd="1" destOrd="0" presId="urn:microsoft.com/office/officeart/2005/8/layout/vProcess5"/>
    <dgm:cxn modelId="{C65DFF0F-4183-4761-8981-ADE40CCF9841}" type="presOf" srcId="{FDA38EBE-C075-4C4A-A10C-FC9A157C099C}" destId="{8B513646-C70C-4EEA-ABCF-877C0B475A63}" srcOrd="0" destOrd="0" presId="urn:microsoft.com/office/officeart/2005/8/layout/vProcess5"/>
    <dgm:cxn modelId="{17ED851A-589E-4F25-8DFF-FCEB6CFF7A88}" type="presOf" srcId="{906FFB5E-23A3-411D-96D4-3C15036553FB}" destId="{A5E315D7-5D4E-4567-A8BC-9AA000C27A09}" srcOrd="0" destOrd="0" presId="urn:microsoft.com/office/officeart/2005/8/layout/vProcess5"/>
    <dgm:cxn modelId="{907DFB1F-D19B-4887-864C-64D0C014616D}" type="presOf" srcId="{31BBFA1A-B710-4FD1-818E-79528F777FAC}" destId="{6C3F4F6D-8B72-49B0-B2E2-1B0EF61D46F3}" srcOrd="1" destOrd="0" presId="urn:microsoft.com/office/officeart/2005/8/layout/vProcess5"/>
    <dgm:cxn modelId="{C5FC7823-B228-44EB-BACC-92EC5045B6B5}" type="presOf" srcId="{8599627D-BC40-45D5-A791-DFAA61AAD890}" destId="{B9C739BA-7B15-4D91-9717-7543F0CDD47B}" srcOrd="0" destOrd="0" presId="urn:microsoft.com/office/officeart/2005/8/layout/vProcess5"/>
    <dgm:cxn modelId="{5F560E2A-5503-439F-ACBD-0FDB80251E22}" type="presOf" srcId="{A704A5E2-094E-469D-90F4-2EC671AAD7BD}" destId="{4279A755-335C-4256-BA51-BBD2704E49E9}" srcOrd="0" destOrd="0" presId="urn:microsoft.com/office/officeart/2005/8/layout/vProcess5"/>
    <dgm:cxn modelId="{428AEF2B-8FCD-4EBF-A461-5196E2605092}" srcId="{A59F52EC-6049-45A2-8E38-FA24A220FF1A}" destId="{8599627D-BC40-45D5-A791-DFAA61AAD890}" srcOrd="2" destOrd="0" parTransId="{9F8B865C-6EE4-4CD1-A5FB-BCBD275BDC45}" sibTransId="{FDA38EBE-C075-4C4A-A10C-FC9A157C099C}"/>
    <dgm:cxn modelId="{135E8C40-B2F8-4923-8983-6B8EAD1FD280}" type="presOf" srcId="{30A3421C-D601-4C2B-A038-1B6AA17DE588}" destId="{F96731A8-7D01-4076-80DF-F1693909DF22}" srcOrd="0" destOrd="0" presId="urn:microsoft.com/office/officeart/2005/8/layout/vProcess5"/>
    <dgm:cxn modelId="{01208E5B-69D3-4E2A-9CFB-6FF9F93A867A}" type="presOf" srcId="{F3B3BF63-82F3-42A4-B005-345DD62BEE81}" destId="{3073987C-CC73-4323-BF47-796AA41C961C}" srcOrd="0" destOrd="0" presId="urn:microsoft.com/office/officeart/2005/8/layout/vProcess5"/>
    <dgm:cxn modelId="{5C283245-22B1-4348-8C5A-34D5102A0EE7}" srcId="{A59F52EC-6049-45A2-8E38-FA24A220FF1A}" destId="{31BBFA1A-B710-4FD1-818E-79528F777FAC}" srcOrd="3" destOrd="0" parTransId="{E4675FAC-36AE-43F8-8236-14D5729B60E3}" sibTransId="{30A3421C-D601-4C2B-A038-1B6AA17DE588}"/>
    <dgm:cxn modelId="{C1D29068-2DE8-4A32-8105-1F57DD59B3AE}" srcId="{A59F52EC-6049-45A2-8E38-FA24A220FF1A}" destId="{08C025C2-DC6F-46D5-AEAF-2827119EA28C}" srcOrd="0" destOrd="0" parTransId="{0DD791AD-D322-4136-8189-7065186E0E3D}" sibTransId="{A704A5E2-094E-469D-90F4-2EC671AAD7BD}"/>
    <dgm:cxn modelId="{3BDCD953-AB08-4074-B358-28F7A167F740}" type="presOf" srcId="{08C025C2-DC6F-46D5-AEAF-2827119EA28C}" destId="{3678C6C2-BB30-46DA-B3CC-A4E176C54A9F}" srcOrd="0" destOrd="0" presId="urn:microsoft.com/office/officeart/2005/8/layout/vProcess5"/>
    <dgm:cxn modelId="{306ED897-7419-43B1-9CC4-CD0A5D19149C}" type="presOf" srcId="{01AB35B5-EBDD-4FB1-A85A-5C8B3C45E127}" destId="{CD86B265-2D40-4314-AC15-797A62E5A0A8}" srcOrd="0" destOrd="0" presId="urn:microsoft.com/office/officeart/2005/8/layout/vProcess5"/>
    <dgm:cxn modelId="{5F46FDA4-03EE-4F8F-A942-0BEA02925296}" type="presOf" srcId="{8599627D-BC40-45D5-A791-DFAA61AAD890}" destId="{F1ABF6A4-BF4B-4D8C-824C-51A51828A046}" srcOrd="1" destOrd="0" presId="urn:microsoft.com/office/officeart/2005/8/layout/vProcess5"/>
    <dgm:cxn modelId="{492340A9-8DDD-4C95-90D5-A05783C1622B}" type="presOf" srcId="{31BBFA1A-B710-4FD1-818E-79528F777FAC}" destId="{5C85B7DA-4515-442A-B63C-25218238AE76}" srcOrd="0" destOrd="0" presId="urn:microsoft.com/office/officeart/2005/8/layout/vProcess5"/>
    <dgm:cxn modelId="{3BDED7B3-CD82-4841-9E38-16E2AEE74E19}" type="presOf" srcId="{A59F52EC-6049-45A2-8E38-FA24A220FF1A}" destId="{7B317143-7730-4C5B-84D3-A4FA724DDBFE}" srcOrd="0" destOrd="0" presId="urn:microsoft.com/office/officeart/2005/8/layout/vProcess5"/>
    <dgm:cxn modelId="{4F1D4CB6-7920-4128-967D-9A839BFABDDE}" type="presOf" srcId="{08C025C2-DC6F-46D5-AEAF-2827119EA28C}" destId="{1D2997E3-EDC1-46DA-ABFE-21C3E4CA56C2}" srcOrd="1" destOrd="0" presId="urn:microsoft.com/office/officeart/2005/8/layout/vProcess5"/>
    <dgm:cxn modelId="{4B90FCD8-E70F-4BA5-8AFF-820915CD7E7F}" srcId="{A59F52EC-6049-45A2-8E38-FA24A220FF1A}" destId="{F3B3BF63-82F3-42A4-B005-345DD62BEE81}" srcOrd="4" destOrd="0" parTransId="{AEB98895-720B-4E19-A2B0-76AD45D528E2}" sibTransId="{0705F7D9-F33F-4C47-8816-484EABE0F44C}"/>
    <dgm:cxn modelId="{FC8DCAE6-B603-488B-B024-AB8B3764070F}" type="presOf" srcId="{01AB35B5-EBDD-4FB1-A85A-5C8B3C45E127}" destId="{8E5D494F-0556-4DC9-AEAF-725A16D0877F}" srcOrd="1" destOrd="0" presId="urn:microsoft.com/office/officeart/2005/8/layout/vProcess5"/>
    <dgm:cxn modelId="{C7986DF8-973C-4DE3-A86A-D0B4A12F190F}" type="presParOf" srcId="{7B317143-7730-4C5B-84D3-A4FA724DDBFE}" destId="{66CECCA9-F19C-43DF-8BEB-DF27859334DA}" srcOrd="0" destOrd="0" presId="urn:microsoft.com/office/officeart/2005/8/layout/vProcess5"/>
    <dgm:cxn modelId="{C0D971B1-509E-49C3-B033-EACAB7183310}" type="presParOf" srcId="{7B317143-7730-4C5B-84D3-A4FA724DDBFE}" destId="{3678C6C2-BB30-46DA-B3CC-A4E176C54A9F}" srcOrd="1" destOrd="0" presId="urn:microsoft.com/office/officeart/2005/8/layout/vProcess5"/>
    <dgm:cxn modelId="{9EC3C35C-6731-4A60-8CCB-6045DF578B68}" type="presParOf" srcId="{7B317143-7730-4C5B-84D3-A4FA724DDBFE}" destId="{CD86B265-2D40-4314-AC15-797A62E5A0A8}" srcOrd="2" destOrd="0" presId="urn:microsoft.com/office/officeart/2005/8/layout/vProcess5"/>
    <dgm:cxn modelId="{F8ABC65F-0E05-4546-8E11-24BA0EC1316E}" type="presParOf" srcId="{7B317143-7730-4C5B-84D3-A4FA724DDBFE}" destId="{B9C739BA-7B15-4D91-9717-7543F0CDD47B}" srcOrd="3" destOrd="0" presId="urn:microsoft.com/office/officeart/2005/8/layout/vProcess5"/>
    <dgm:cxn modelId="{D7AF07E2-D58D-4314-82AC-93640841BDD6}" type="presParOf" srcId="{7B317143-7730-4C5B-84D3-A4FA724DDBFE}" destId="{5C85B7DA-4515-442A-B63C-25218238AE76}" srcOrd="4" destOrd="0" presId="urn:microsoft.com/office/officeart/2005/8/layout/vProcess5"/>
    <dgm:cxn modelId="{F8066008-4DCF-4B6B-BC22-2400F63A5D24}" type="presParOf" srcId="{7B317143-7730-4C5B-84D3-A4FA724DDBFE}" destId="{3073987C-CC73-4323-BF47-796AA41C961C}" srcOrd="5" destOrd="0" presId="urn:microsoft.com/office/officeart/2005/8/layout/vProcess5"/>
    <dgm:cxn modelId="{4ACFA7F0-6419-4351-AC38-D1B1FAB82116}" type="presParOf" srcId="{7B317143-7730-4C5B-84D3-A4FA724DDBFE}" destId="{4279A755-335C-4256-BA51-BBD2704E49E9}" srcOrd="6" destOrd="0" presId="urn:microsoft.com/office/officeart/2005/8/layout/vProcess5"/>
    <dgm:cxn modelId="{E839E23A-F00F-49E8-894A-9E1164C2C740}" type="presParOf" srcId="{7B317143-7730-4C5B-84D3-A4FA724DDBFE}" destId="{A5E315D7-5D4E-4567-A8BC-9AA000C27A09}" srcOrd="7" destOrd="0" presId="urn:microsoft.com/office/officeart/2005/8/layout/vProcess5"/>
    <dgm:cxn modelId="{36AFAE60-9DFF-41B6-AEB7-B61E959F5C25}" type="presParOf" srcId="{7B317143-7730-4C5B-84D3-A4FA724DDBFE}" destId="{8B513646-C70C-4EEA-ABCF-877C0B475A63}" srcOrd="8" destOrd="0" presId="urn:microsoft.com/office/officeart/2005/8/layout/vProcess5"/>
    <dgm:cxn modelId="{EE4A0C56-FFF9-430E-8202-25176575A12B}" type="presParOf" srcId="{7B317143-7730-4C5B-84D3-A4FA724DDBFE}" destId="{F96731A8-7D01-4076-80DF-F1693909DF22}" srcOrd="9" destOrd="0" presId="urn:microsoft.com/office/officeart/2005/8/layout/vProcess5"/>
    <dgm:cxn modelId="{617DF5B7-0C25-46A9-BCDF-AFF9814B86E9}" type="presParOf" srcId="{7B317143-7730-4C5B-84D3-A4FA724DDBFE}" destId="{1D2997E3-EDC1-46DA-ABFE-21C3E4CA56C2}" srcOrd="10" destOrd="0" presId="urn:microsoft.com/office/officeart/2005/8/layout/vProcess5"/>
    <dgm:cxn modelId="{E9732FC7-28A3-481D-B83F-B4D65DC34525}" type="presParOf" srcId="{7B317143-7730-4C5B-84D3-A4FA724DDBFE}" destId="{8E5D494F-0556-4DC9-AEAF-725A16D0877F}" srcOrd="11" destOrd="0" presId="urn:microsoft.com/office/officeart/2005/8/layout/vProcess5"/>
    <dgm:cxn modelId="{70E2A738-2CFA-4DA8-9214-87563FC2607F}" type="presParOf" srcId="{7B317143-7730-4C5B-84D3-A4FA724DDBFE}" destId="{F1ABF6A4-BF4B-4D8C-824C-51A51828A046}" srcOrd="12" destOrd="0" presId="urn:microsoft.com/office/officeart/2005/8/layout/vProcess5"/>
    <dgm:cxn modelId="{FE6786E1-4D64-47D9-9E53-BAA9EFA6882E}" type="presParOf" srcId="{7B317143-7730-4C5B-84D3-A4FA724DDBFE}" destId="{6C3F4F6D-8B72-49B0-B2E2-1B0EF61D46F3}" srcOrd="13" destOrd="0" presId="urn:microsoft.com/office/officeart/2005/8/layout/vProcess5"/>
    <dgm:cxn modelId="{56B36CF8-A2EB-4A3D-9964-1793119854E0}" type="presParOf" srcId="{7B317143-7730-4C5B-84D3-A4FA724DDBFE}" destId="{3062B0CD-7EE2-40A8-854F-C1020FC1FC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850A5-3D80-4C2E-88F3-2C6C780603C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BEA077C-8113-4E92-AC07-0BA0B314007A}">
      <dgm:prSet phldrT="[Teksti]" custT="1"/>
      <dgm:spPr/>
      <dgm:t>
        <a:bodyPr/>
        <a:lstStyle/>
        <a:p>
          <a:r>
            <a:rPr lang="fi-FI" sz="1800" dirty="0"/>
            <a:t>Riittävä tieto ja keinot</a:t>
          </a:r>
        </a:p>
      </dgm:t>
    </dgm:pt>
    <dgm:pt modelId="{96E07A02-304B-4196-A841-273B6452D2B7}" type="parTrans" cxnId="{5B47437A-7BC2-48D4-8095-E993FCD5E28A}">
      <dgm:prSet/>
      <dgm:spPr/>
      <dgm:t>
        <a:bodyPr/>
        <a:lstStyle/>
        <a:p>
          <a:endParaRPr lang="fi-FI"/>
        </a:p>
      </dgm:t>
    </dgm:pt>
    <dgm:pt modelId="{776C5029-6E0F-4D42-BF53-A09ABC400F0E}" type="sibTrans" cxnId="{5B47437A-7BC2-48D4-8095-E993FCD5E28A}">
      <dgm:prSet/>
      <dgm:spPr/>
      <dgm:t>
        <a:bodyPr/>
        <a:lstStyle/>
        <a:p>
          <a:endParaRPr lang="fi-FI"/>
        </a:p>
      </dgm:t>
    </dgm:pt>
    <dgm:pt modelId="{569BD328-1E77-45B6-8133-7DB13BCC7CF7}">
      <dgm:prSet phldrT="[Teksti]" custT="1"/>
      <dgm:spPr/>
      <dgm:t>
        <a:bodyPr/>
        <a:lstStyle/>
        <a:p>
          <a:r>
            <a:rPr lang="fi-FI" sz="1800" dirty="0"/>
            <a:t>Tietoisuus syistä ja seurauksista</a:t>
          </a:r>
        </a:p>
      </dgm:t>
    </dgm:pt>
    <dgm:pt modelId="{D85A59BD-091A-49C7-861B-983BDDD513E7}" type="parTrans" cxnId="{25126EF6-0ABF-4439-A91D-2CBF3EAC21AF}">
      <dgm:prSet/>
      <dgm:spPr/>
      <dgm:t>
        <a:bodyPr/>
        <a:lstStyle/>
        <a:p>
          <a:endParaRPr lang="fi-FI"/>
        </a:p>
      </dgm:t>
    </dgm:pt>
    <dgm:pt modelId="{E1A7C893-0D8E-4DD4-B36F-1487BF0B333D}" type="sibTrans" cxnId="{25126EF6-0ABF-4439-A91D-2CBF3EAC21AF}">
      <dgm:prSet/>
      <dgm:spPr/>
      <dgm:t>
        <a:bodyPr/>
        <a:lstStyle/>
        <a:p>
          <a:endParaRPr lang="fi-FI"/>
        </a:p>
      </dgm:t>
    </dgm:pt>
    <dgm:pt modelId="{A333C2D3-57AE-44A8-BB0E-784BA64C4D97}">
      <dgm:prSet phldrT="[Teksti]" custT="1"/>
      <dgm:spPr/>
      <dgm:t>
        <a:bodyPr/>
        <a:lstStyle/>
        <a:p>
          <a:r>
            <a:rPr lang="fi-FI" sz="1800" dirty="0"/>
            <a:t>Motivaatio ja muutosvalmius</a:t>
          </a:r>
        </a:p>
      </dgm:t>
    </dgm:pt>
    <dgm:pt modelId="{C8FEA29A-9C95-4763-9F5C-7848CC810FBA}" type="parTrans" cxnId="{F5B4B5C0-FEEC-436A-A2F1-E2A173417222}">
      <dgm:prSet/>
      <dgm:spPr/>
      <dgm:t>
        <a:bodyPr/>
        <a:lstStyle/>
        <a:p>
          <a:endParaRPr lang="fi-FI"/>
        </a:p>
      </dgm:t>
    </dgm:pt>
    <dgm:pt modelId="{5D9BB9DE-8C1C-4118-B327-3AB399735823}" type="sibTrans" cxnId="{F5B4B5C0-FEEC-436A-A2F1-E2A173417222}">
      <dgm:prSet/>
      <dgm:spPr/>
      <dgm:t>
        <a:bodyPr/>
        <a:lstStyle/>
        <a:p>
          <a:endParaRPr lang="fi-FI"/>
        </a:p>
      </dgm:t>
    </dgm:pt>
    <dgm:pt modelId="{59A77035-DDE9-4ADF-8791-57FF559EA78B}">
      <dgm:prSet phldrT="[Teksti]"/>
      <dgm:spPr/>
      <dgm:t>
        <a:bodyPr/>
        <a:lstStyle/>
        <a:p>
          <a:r>
            <a:rPr lang="fi-FI" b="1" dirty="0"/>
            <a:t>Terveyskäyttäytymiseen vaikuttaminen</a:t>
          </a:r>
        </a:p>
      </dgm:t>
    </dgm:pt>
    <dgm:pt modelId="{EAB5DECF-923B-4AC3-ACE5-A78359B2532D}" type="parTrans" cxnId="{744828CD-DD5E-4B4E-85EE-31F9DD4EF04F}">
      <dgm:prSet/>
      <dgm:spPr/>
      <dgm:t>
        <a:bodyPr/>
        <a:lstStyle/>
        <a:p>
          <a:endParaRPr lang="fi-FI"/>
        </a:p>
      </dgm:t>
    </dgm:pt>
    <dgm:pt modelId="{0DDC8727-D171-4967-B7CD-C381321AE037}" type="sibTrans" cxnId="{744828CD-DD5E-4B4E-85EE-31F9DD4EF04F}">
      <dgm:prSet/>
      <dgm:spPr/>
      <dgm:t>
        <a:bodyPr/>
        <a:lstStyle/>
        <a:p>
          <a:endParaRPr lang="fi-FI"/>
        </a:p>
      </dgm:t>
    </dgm:pt>
    <dgm:pt modelId="{ACA5D9D8-8644-4CBF-9C73-5D77B308A213}">
      <dgm:prSet phldrT="[Teksti]"/>
      <dgm:spPr/>
      <dgm:t>
        <a:bodyPr/>
        <a:lstStyle/>
        <a:p>
          <a:endParaRPr lang="fi-FI"/>
        </a:p>
      </dgm:t>
    </dgm:pt>
    <dgm:pt modelId="{D140FB5A-C1A1-4C5E-8940-657D2F25FB6E}" type="parTrans" cxnId="{84E03180-C51A-4893-9A0C-6D49A1A42E86}">
      <dgm:prSet/>
      <dgm:spPr/>
      <dgm:t>
        <a:bodyPr/>
        <a:lstStyle/>
        <a:p>
          <a:endParaRPr lang="fi-FI"/>
        </a:p>
      </dgm:t>
    </dgm:pt>
    <dgm:pt modelId="{8A8B2547-AD2F-41C4-994B-75272488ED4B}" type="sibTrans" cxnId="{84E03180-C51A-4893-9A0C-6D49A1A42E86}">
      <dgm:prSet/>
      <dgm:spPr/>
      <dgm:t>
        <a:bodyPr/>
        <a:lstStyle/>
        <a:p>
          <a:endParaRPr lang="fi-FI"/>
        </a:p>
      </dgm:t>
    </dgm:pt>
    <dgm:pt modelId="{4F374DEF-9D04-4E18-B869-FDEB52C3484D}">
      <dgm:prSet phldrT="[Teksti]"/>
      <dgm:spPr/>
      <dgm:t>
        <a:bodyPr/>
        <a:lstStyle/>
        <a:p>
          <a:endParaRPr lang="fi-FI"/>
        </a:p>
      </dgm:t>
    </dgm:pt>
    <dgm:pt modelId="{7D6B3EC4-727B-4A0F-B766-C225AD703178}" type="parTrans" cxnId="{36B372F6-F055-407C-AD44-D4623039B135}">
      <dgm:prSet/>
      <dgm:spPr/>
      <dgm:t>
        <a:bodyPr/>
        <a:lstStyle/>
        <a:p>
          <a:endParaRPr lang="fi-FI"/>
        </a:p>
      </dgm:t>
    </dgm:pt>
    <dgm:pt modelId="{7DDDF4A1-484E-429A-BA91-B438E7AEA77C}" type="sibTrans" cxnId="{36B372F6-F055-407C-AD44-D4623039B135}">
      <dgm:prSet/>
      <dgm:spPr/>
      <dgm:t>
        <a:bodyPr/>
        <a:lstStyle/>
        <a:p>
          <a:endParaRPr lang="fi-FI"/>
        </a:p>
      </dgm:t>
    </dgm:pt>
    <dgm:pt modelId="{6BD33752-BDDD-4675-86DC-9E299384B7EB}">
      <dgm:prSet phldrT="[Teksti]" custLinFactX="-25926" custLinFactNeighborX="-100000" custLinFactNeighborY="-42277"/>
      <dgm:spPr/>
      <dgm:t>
        <a:bodyPr/>
        <a:lstStyle/>
        <a:p>
          <a:endParaRPr lang="fi-FI"/>
        </a:p>
      </dgm:t>
    </dgm:pt>
    <dgm:pt modelId="{A0C2F6E8-AE66-4BAA-9113-D6657C2956EE}" type="parTrans" cxnId="{39CE5D62-FE4A-421D-8BA5-1E6D1D43CD7D}">
      <dgm:prSet/>
      <dgm:spPr/>
      <dgm:t>
        <a:bodyPr/>
        <a:lstStyle/>
        <a:p>
          <a:endParaRPr lang="fi-FI"/>
        </a:p>
      </dgm:t>
    </dgm:pt>
    <dgm:pt modelId="{16F0B5D9-3D2F-40FD-A215-04E969DC562D}" type="sibTrans" cxnId="{39CE5D62-FE4A-421D-8BA5-1E6D1D43CD7D}">
      <dgm:prSet/>
      <dgm:spPr/>
      <dgm:t>
        <a:bodyPr/>
        <a:lstStyle/>
        <a:p>
          <a:endParaRPr lang="fi-FI"/>
        </a:p>
      </dgm:t>
    </dgm:pt>
    <dgm:pt modelId="{DE830770-AEEF-4B50-A096-1F8FBDD244C6}">
      <dgm:prSet phldrT="[Teksti]" custLinFactX="-25926" custLinFactNeighborX="-100000" custLinFactNeighborY="-42277"/>
      <dgm:spPr/>
      <dgm:t>
        <a:bodyPr/>
        <a:lstStyle/>
        <a:p>
          <a:endParaRPr lang="fi-FI"/>
        </a:p>
      </dgm:t>
    </dgm:pt>
    <dgm:pt modelId="{68FAC635-413E-4A49-A0AF-699B0EB6FE37}" type="parTrans" cxnId="{BF2B4D89-B8ED-4E55-A552-665B563A3882}">
      <dgm:prSet/>
      <dgm:spPr/>
      <dgm:t>
        <a:bodyPr/>
        <a:lstStyle/>
        <a:p>
          <a:endParaRPr lang="fi-FI"/>
        </a:p>
      </dgm:t>
    </dgm:pt>
    <dgm:pt modelId="{F0657549-B115-4712-BBBB-8152D6AC77BC}" type="sibTrans" cxnId="{BF2B4D89-B8ED-4E55-A552-665B563A3882}">
      <dgm:prSet/>
      <dgm:spPr/>
      <dgm:t>
        <a:bodyPr/>
        <a:lstStyle/>
        <a:p>
          <a:endParaRPr lang="fi-FI"/>
        </a:p>
      </dgm:t>
    </dgm:pt>
    <dgm:pt modelId="{72EA3117-A45E-4944-8062-6E746FF74E44}" type="pres">
      <dgm:prSet presAssocID="{891850A5-3D80-4C2E-88F3-2C6C780603C0}" presName="Name0" presStyleCnt="0">
        <dgm:presLayoutVars>
          <dgm:chMax val="4"/>
          <dgm:resizeHandles val="exact"/>
        </dgm:presLayoutVars>
      </dgm:prSet>
      <dgm:spPr/>
    </dgm:pt>
    <dgm:pt modelId="{F958450C-9B7A-431B-B456-F12773B66846}" type="pres">
      <dgm:prSet presAssocID="{891850A5-3D80-4C2E-88F3-2C6C780603C0}" presName="ellipse" presStyleLbl="trBgShp" presStyleIdx="0" presStyleCnt="1"/>
      <dgm:spPr/>
    </dgm:pt>
    <dgm:pt modelId="{F2F0B3E1-6C8B-40B7-8905-A9135991F668}" type="pres">
      <dgm:prSet presAssocID="{891850A5-3D80-4C2E-88F3-2C6C780603C0}" presName="arrow1" presStyleLbl="fgShp" presStyleIdx="0" presStyleCnt="1"/>
      <dgm:spPr/>
    </dgm:pt>
    <dgm:pt modelId="{82AD781B-1F31-4D9C-BAB1-FF5B934759EE}" type="pres">
      <dgm:prSet presAssocID="{891850A5-3D80-4C2E-88F3-2C6C780603C0}" presName="rectangle" presStyleLbl="revTx" presStyleIdx="0" presStyleCnt="1">
        <dgm:presLayoutVars>
          <dgm:bulletEnabled val="1"/>
        </dgm:presLayoutVars>
      </dgm:prSet>
      <dgm:spPr/>
    </dgm:pt>
    <dgm:pt modelId="{B50A732A-C2A9-44AA-A19A-324C5AF06D4F}" type="pres">
      <dgm:prSet presAssocID="{569BD328-1E77-45B6-8133-7DB13BCC7CF7}" presName="item1" presStyleLbl="node1" presStyleIdx="0" presStyleCnt="3" custScaleX="116619" custScaleY="124713">
        <dgm:presLayoutVars>
          <dgm:bulletEnabled val="1"/>
        </dgm:presLayoutVars>
      </dgm:prSet>
      <dgm:spPr/>
    </dgm:pt>
    <dgm:pt modelId="{EBF4A9AC-98FE-4490-A2CF-C7EB69A853B0}" type="pres">
      <dgm:prSet presAssocID="{A333C2D3-57AE-44A8-BB0E-784BA64C4D97}" presName="item2" presStyleLbl="node1" presStyleIdx="1" presStyleCnt="3" custScaleX="126241" custScaleY="115809" custLinFactNeighborX="-11797" custLinFactNeighborY="-21426">
        <dgm:presLayoutVars>
          <dgm:bulletEnabled val="1"/>
        </dgm:presLayoutVars>
      </dgm:prSet>
      <dgm:spPr/>
    </dgm:pt>
    <dgm:pt modelId="{D1949B20-F48F-4B60-9799-E87B4D9A03C6}" type="pres">
      <dgm:prSet presAssocID="{59A77035-DDE9-4ADF-8791-57FF559EA78B}" presName="item3" presStyleLbl="node1" presStyleIdx="2" presStyleCnt="3" custScaleX="114241" custScaleY="115522" custLinFactNeighborX="26356" custLinFactNeighborY="1994">
        <dgm:presLayoutVars>
          <dgm:bulletEnabled val="1"/>
        </dgm:presLayoutVars>
      </dgm:prSet>
      <dgm:spPr/>
    </dgm:pt>
    <dgm:pt modelId="{E6CB578C-0073-43C9-A8E6-54FA9530208F}" type="pres">
      <dgm:prSet presAssocID="{891850A5-3D80-4C2E-88F3-2C6C780603C0}" presName="funnel" presStyleLbl="trAlignAcc1" presStyleIdx="0" presStyleCnt="1" custLinFactNeighborX="103" custLinFactNeighborY="939"/>
      <dgm:spPr/>
    </dgm:pt>
  </dgm:ptLst>
  <dgm:cxnLst>
    <dgm:cxn modelId="{17C08A25-098F-4E12-B77A-29F79098A597}" type="presOf" srcId="{4BEA077C-8113-4E92-AC07-0BA0B314007A}" destId="{D1949B20-F48F-4B60-9799-E87B4D9A03C6}" srcOrd="0" destOrd="0" presId="urn:microsoft.com/office/officeart/2005/8/layout/funnel1"/>
    <dgm:cxn modelId="{39CE5D62-FE4A-421D-8BA5-1E6D1D43CD7D}" srcId="{891850A5-3D80-4C2E-88F3-2C6C780603C0}" destId="{6BD33752-BDDD-4675-86DC-9E299384B7EB}" srcOrd="6" destOrd="0" parTransId="{A0C2F6E8-AE66-4BAA-9113-D6657C2956EE}" sibTransId="{16F0B5D9-3D2F-40FD-A215-04E969DC562D}"/>
    <dgm:cxn modelId="{B03BEA66-AD4A-4E88-B5B8-A440F83E4CBF}" type="presOf" srcId="{569BD328-1E77-45B6-8133-7DB13BCC7CF7}" destId="{EBF4A9AC-98FE-4490-A2CF-C7EB69A853B0}" srcOrd="0" destOrd="0" presId="urn:microsoft.com/office/officeart/2005/8/layout/funnel1"/>
    <dgm:cxn modelId="{5B47437A-7BC2-48D4-8095-E993FCD5E28A}" srcId="{891850A5-3D80-4C2E-88F3-2C6C780603C0}" destId="{4BEA077C-8113-4E92-AC07-0BA0B314007A}" srcOrd="0" destOrd="0" parTransId="{96E07A02-304B-4196-A841-273B6452D2B7}" sibTransId="{776C5029-6E0F-4D42-BF53-A09ABC400F0E}"/>
    <dgm:cxn modelId="{84E03180-C51A-4893-9A0C-6D49A1A42E86}" srcId="{891850A5-3D80-4C2E-88F3-2C6C780603C0}" destId="{ACA5D9D8-8644-4CBF-9C73-5D77B308A213}" srcOrd="4" destOrd="0" parTransId="{D140FB5A-C1A1-4C5E-8940-657D2F25FB6E}" sibTransId="{8A8B2547-AD2F-41C4-994B-75272488ED4B}"/>
    <dgm:cxn modelId="{BF2B4D89-B8ED-4E55-A552-665B563A3882}" srcId="{891850A5-3D80-4C2E-88F3-2C6C780603C0}" destId="{DE830770-AEEF-4B50-A096-1F8FBDD244C6}" srcOrd="7" destOrd="0" parTransId="{68FAC635-413E-4A49-A0AF-699B0EB6FE37}" sibTransId="{F0657549-B115-4712-BBBB-8152D6AC77BC}"/>
    <dgm:cxn modelId="{17E77B95-66E2-4727-9FA7-C069A99059C8}" type="presOf" srcId="{A333C2D3-57AE-44A8-BB0E-784BA64C4D97}" destId="{B50A732A-C2A9-44AA-A19A-324C5AF06D4F}" srcOrd="0" destOrd="0" presId="urn:microsoft.com/office/officeart/2005/8/layout/funnel1"/>
    <dgm:cxn modelId="{54B5E4AD-55C4-4396-842F-54B927CAABA8}" type="presOf" srcId="{891850A5-3D80-4C2E-88F3-2C6C780603C0}" destId="{72EA3117-A45E-4944-8062-6E746FF74E44}" srcOrd="0" destOrd="0" presId="urn:microsoft.com/office/officeart/2005/8/layout/funnel1"/>
    <dgm:cxn modelId="{F5B4B5C0-FEEC-436A-A2F1-E2A173417222}" srcId="{891850A5-3D80-4C2E-88F3-2C6C780603C0}" destId="{A333C2D3-57AE-44A8-BB0E-784BA64C4D97}" srcOrd="2" destOrd="0" parTransId="{C8FEA29A-9C95-4763-9F5C-7848CC810FBA}" sibTransId="{5D9BB9DE-8C1C-4118-B327-3AB399735823}"/>
    <dgm:cxn modelId="{998B2BC1-C201-4933-8378-0B8FD03ACB32}" type="presOf" srcId="{59A77035-DDE9-4ADF-8791-57FF559EA78B}" destId="{82AD781B-1F31-4D9C-BAB1-FF5B934759EE}" srcOrd="0" destOrd="0" presId="urn:microsoft.com/office/officeart/2005/8/layout/funnel1"/>
    <dgm:cxn modelId="{744828CD-DD5E-4B4E-85EE-31F9DD4EF04F}" srcId="{891850A5-3D80-4C2E-88F3-2C6C780603C0}" destId="{59A77035-DDE9-4ADF-8791-57FF559EA78B}" srcOrd="3" destOrd="0" parTransId="{EAB5DECF-923B-4AC3-ACE5-A78359B2532D}" sibTransId="{0DDC8727-D171-4967-B7CD-C381321AE037}"/>
    <dgm:cxn modelId="{25126EF6-0ABF-4439-A91D-2CBF3EAC21AF}" srcId="{891850A5-3D80-4C2E-88F3-2C6C780603C0}" destId="{569BD328-1E77-45B6-8133-7DB13BCC7CF7}" srcOrd="1" destOrd="0" parTransId="{D85A59BD-091A-49C7-861B-983BDDD513E7}" sibTransId="{E1A7C893-0D8E-4DD4-B36F-1487BF0B333D}"/>
    <dgm:cxn modelId="{36B372F6-F055-407C-AD44-D4623039B135}" srcId="{891850A5-3D80-4C2E-88F3-2C6C780603C0}" destId="{4F374DEF-9D04-4E18-B869-FDEB52C3484D}" srcOrd="5" destOrd="0" parTransId="{7D6B3EC4-727B-4A0F-B766-C225AD703178}" sibTransId="{7DDDF4A1-484E-429A-BA91-B438E7AEA77C}"/>
    <dgm:cxn modelId="{200B5ECA-E280-42C2-ADB7-1E6FEE97447B}" type="presParOf" srcId="{72EA3117-A45E-4944-8062-6E746FF74E44}" destId="{F958450C-9B7A-431B-B456-F12773B66846}" srcOrd="0" destOrd="0" presId="urn:microsoft.com/office/officeart/2005/8/layout/funnel1"/>
    <dgm:cxn modelId="{F037F59F-52BF-4B65-A0FE-453DDD50EC58}" type="presParOf" srcId="{72EA3117-A45E-4944-8062-6E746FF74E44}" destId="{F2F0B3E1-6C8B-40B7-8905-A9135991F668}" srcOrd="1" destOrd="0" presId="urn:microsoft.com/office/officeart/2005/8/layout/funnel1"/>
    <dgm:cxn modelId="{C3D13BFD-C08A-4904-BE66-7FCF2D78B536}" type="presParOf" srcId="{72EA3117-A45E-4944-8062-6E746FF74E44}" destId="{82AD781B-1F31-4D9C-BAB1-FF5B934759EE}" srcOrd="2" destOrd="0" presId="urn:microsoft.com/office/officeart/2005/8/layout/funnel1"/>
    <dgm:cxn modelId="{20E3DA05-E76A-48E4-8B01-A44E60D8FFF4}" type="presParOf" srcId="{72EA3117-A45E-4944-8062-6E746FF74E44}" destId="{B50A732A-C2A9-44AA-A19A-324C5AF06D4F}" srcOrd="3" destOrd="0" presId="urn:microsoft.com/office/officeart/2005/8/layout/funnel1"/>
    <dgm:cxn modelId="{276EDB8C-C4CE-4CB5-8FE1-B2BE01B0449E}" type="presParOf" srcId="{72EA3117-A45E-4944-8062-6E746FF74E44}" destId="{EBF4A9AC-98FE-4490-A2CF-C7EB69A853B0}" srcOrd="4" destOrd="0" presId="urn:microsoft.com/office/officeart/2005/8/layout/funnel1"/>
    <dgm:cxn modelId="{7F688DBE-439E-423B-BF4B-EA5CD05562DC}" type="presParOf" srcId="{72EA3117-A45E-4944-8062-6E746FF74E44}" destId="{D1949B20-F48F-4B60-9799-E87B4D9A03C6}" srcOrd="5" destOrd="0" presId="urn:microsoft.com/office/officeart/2005/8/layout/funnel1"/>
    <dgm:cxn modelId="{E79F04D6-16CD-4C34-839A-1B310BCF4A59}" type="presParOf" srcId="{72EA3117-A45E-4944-8062-6E746FF74E44}" destId="{E6CB578C-0073-43C9-A8E6-54FA9530208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C6C2-BB30-46DA-B3CC-A4E176C54A9F}">
      <dsp:nvSpPr>
        <dsp:cNvPr id="0" name=""/>
        <dsp:cNvSpPr/>
      </dsp:nvSpPr>
      <dsp:spPr>
        <a:xfrm>
          <a:off x="0" y="0"/>
          <a:ext cx="6875323" cy="1062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Esiharkinta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Ei tarvetta , vastustusta</a:t>
          </a:r>
        </a:p>
      </dsp:txBody>
      <dsp:txXfrm>
        <a:off x="31129" y="31129"/>
        <a:ext cx="5604087" cy="1000580"/>
      </dsp:txXfrm>
    </dsp:sp>
    <dsp:sp modelId="{CD86B265-2D40-4314-AC15-797A62E5A0A8}">
      <dsp:nvSpPr>
        <dsp:cNvPr id="0" name=""/>
        <dsp:cNvSpPr/>
      </dsp:nvSpPr>
      <dsp:spPr>
        <a:xfrm>
          <a:off x="513417" y="1210454"/>
          <a:ext cx="6875323" cy="1062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Harkinta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Tarpeellisuus hahmottuu; päähänpisto, henkilökohtaiset syyt, esimerkki, kannustus</a:t>
          </a:r>
        </a:p>
      </dsp:txBody>
      <dsp:txXfrm>
        <a:off x="544546" y="1241583"/>
        <a:ext cx="5608804" cy="1000580"/>
      </dsp:txXfrm>
    </dsp:sp>
    <dsp:sp modelId="{B9C739BA-7B15-4D91-9717-7543F0CDD47B}">
      <dsp:nvSpPr>
        <dsp:cNvPr id="0" name=""/>
        <dsp:cNvSpPr/>
      </dsp:nvSpPr>
      <dsp:spPr>
        <a:xfrm>
          <a:off x="1026834" y="2420908"/>
          <a:ext cx="6875323" cy="1062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Valmistautuminen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Aikomus vahvistuu, ensimmäiset askeleet</a:t>
          </a:r>
        </a:p>
      </dsp:txBody>
      <dsp:txXfrm>
        <a:off x="1057963" y="2452037"/>
        <a:ext cx="5608804" cy="1000580"/>
      </dsp:txXfrm>
    </dsp:sp>
    <dsp:sp modelId="{5C85B7DA-4515-442A-B63C-25218238AE76}">
      <dsp:nvSpPr>
        <dsp:cNvPr id="0" name=""/>
        <dsp:cNvSpPr/>
      </dsp:nvSpPr>
      <dsp:spPr>
        <a:xfrm>
          <a:off x="1540251" y="3631363"/>
          <a:ext cx="6875323" cy="1062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Toiminta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Näkyy käytännössä; korvaaminen, lopettaminen, lisääminen…</a:t>
          </a:r>
        </a:p>
      </dsp:txBody>
      <dsp:txXfrm>
        <a:off x="1571380" y="3662492"/>
        <a:ext cx="5608804" cy="1000580"/>
      </dsp:txXfrm>
    </dsp:sp>
    <dsp:sp modelId="{3073987C-CC73-4323-BF47-796AA41C961C}">
      <dsp:nvSpPr>
        <dsp:cNvPr id="0" name=""/>
        <dsp:cNvSpPr/>
      </dsp:nvSpPr>
      <dsp:spPr>
        <a:xfrm>
          <a:off x="2053668" y="4841817"/>
          <a:ext cx="6875323" cy="1062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Ylläpito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Sujuu &gt; ylläpidetään, vaikeista tilanteista selvitään</a:t>
          </a:r>
        </a:p>
      </dsp:txBody>
      <dsp:txXfrm>
        <a:off x="2084797" y="4872946"/>
        <a:ext cx="5608804" cy="1000580"/>
      </dsp:txXfrm>
    </dsp:sp>
    <dsp:sp modelId="{4279A755-335C-4256-BA51-BBD2704E49E9}">
      <dsp:nvSpPr>
        <dsp:cNvPr id="0" name=""/>
        <dsp:cNvSpPr/>
      </dsp:nvSpPr>
      <dsp:spPr>
        <a:xfrm>
          <a:off x="6184479" y="776462"/>
          <a:ext cx="690844" cy="690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100" kern="1200"/>
        </a:p>
      </dsp:txBody>
      <dsp:txXfrm>
        <a:off x="6339919" y="776462"/>
        <a:ext cx="379964" cy="519860"/>
      </dsp:txXfrm>
    </dsp:sp>
    <dsp:sp modelId="{A5E315D7-5D4E-4567-A8BC-9AA000C27A09}">
      <dsp:nvSpPr>
        <dsp:cNvPr id="0" name=""/>
        <dsp:cNvSpPr/>
      </dsp:nvSpPr>
      <dsp:spPr>
        <a:xfrm>
          <a:off x="6697896" y="1986916"/>
          <a:ext cx="690844" cy="690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100" kern="1200"/>
        </a:p>
      </dsp:txBody>
      <dsp:txXfrm>
        <a:off x="6853336" y="1986916"/>
        <a:ext cx="379964" cy="519860"/>
      </dsp:txXfrm>
    </dsp:sp>
    <dsp:sp modelId="{8B513646-C70C-4EEA-ABCF-877C0B475A63}">
      <dsp:nvSpPr>
        <dsp:cNvPr id="0" name=""/>
        <dsp:cNvSpPr/>
      </dsp:nvSpPr>
      <dsp:spPr>
        <a:xfrm>
          <a:off x="7211313" y="3179657"/>
          <a:ext cx="690844" cy="690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100" kern="1200"/>
        </a:p>
      </dsp:txBody>
      <dsp:txXfrm>
        <a:off x="7366753" y="3179657"/>
        <a:ext cx="379964" cy="519860"/>
      </dsp:txXfrm>
    </dsp:sp>
    <dsp:sp modelId="{F96731A8-7D01-4076-80DF-F1693909DF22}">
      <dsp:nvSpPr>
        <dsp:cNvPr id="0" name=""/>
        <dsp:cNvSpPr/>
      </dsp:nvSpPr>
      <dsp:spPr>
        <a:xfrm>
          <a:off x="7724730" y="4401921"/>
          <a:ext cx="690844" cy="690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100" kern="1200"/>
        </a:p>
      </dsp:txBody>
      <dsp:txXfrm>
        <a:off x="7880170" y="4401921"/>
        <a:ext cx="379964" cy="519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450C-9B7A-431B-B456-F12773B66846}">
      <dsp:nvSpPr>
        <dsp:cNvPr id="0" name=""/>
        <dsp:cNvSpPr/>
      </dsp:nvSpPr>
      <dsp:spPr>
        <a:xfrm>
          <a:off x="1760687" y="268017"/>
          <a:ext cx="5319115" cy="18472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0B3E1-6C8B-40B7-8905-A9135991F668}">
      <dsp:nvSpPr>
        <dsp:cNvPr id="0" name=""/>
        <dsp:cNvSpPr/>
      </dsp:nvSpPr>
      <dsp:spPr>
        <a:xfrm>
          <a:off x="3913073" y="4791326"/>
          <a:ext cx="1030836" cy="65973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D781B-1F31-4D9C-BAB1-FF5B934759EE}">
      <dsp:nvSpPr>
        <dsp:cNvPr id="0" name=""/>
        <dsp:cNvSpPr/>
      </dsp:nvSpPr>
      <dsp:spPr>
        <a:xfrm>
          <a:off x="1954484" y="5319115"/>
          <a:ext cx="4948014" cy="12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1" kern="1200" dirty="0"/>
            <a:t>Terveyskäyttäytymiseen vaikuttaminen</a:t>
          </a:r>
        </a:p>
      </dsp:txBody>
      <dsp:txXfrm>
        <a:off x="1954484" y="5319115"/>
        <a:ext cx="4948014" cy="1237003"/>
      </dsp:txXfrm>
    </dsp:sp>
    <dsp:sp modelId="{B50A732A-C2A9-44AA-A19A-324C5AF06D4F}">
      <dsp:nvSpPr>
        <dsp:cNvPr id="0" name=""/>
        <dsp:cNvSpPr/>
      </dsp:nvSpPr>
      <dsp:spPr>
        <a:xfrm>
          <a:off x="3540353" y="2028668"/>
          <a:ext cx="2163871" cy="2314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Motivaatio ja muutosvalmius</a:t>
          </a:r>
        </a:p>
      </dsp:txBody>
      <dsp:txXfrm>
        <a:off x="3857245" y="2367554"/>
        <a:ext cx="1530087" cy="1636284"/>
      </dsp:txXfrm>
    </dsp:sp>
    <dsp:sp modelId="{EBF4A9AC-98FE-4490-A2CF-C7EB69A853B0}">
      <dsp:nvSpPr>
        <dsp:cNvPr id="0" name=""/>
        <dsp:cNvSpPr/>
      </dsp:nvSpPr>
      <dsp:spPr>
        <a:xfrm>
          <a:off x="1904473" y="321673"/>
          <a:ext cx="2342408" cy="2148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Tietoisuus syistä ja seurauksista</a:t>
          </a:r>
        </a:p>
      </dsp:txBody>
      <dsp:txXfrm>
        <a:off x="2247511" y="636364"/>
        <a:ext cx="1656332" cy="1519460"/>
      </dsp:txXfrm>
    </dsp:sp>
    <dsp:sp modelId="{D1949B20-F48F-4B60-9799-E87B4D9A03C6}">
      <dsp:nvSpPr>
        <dsp:cNvPr id="0" name=""/>
        <dsp:cNvSpPr/>
      </dsp:nvSpPr>
      <dsp:spPr>
        <a:xfrm>
          <a:off x="4620473" y="310275"/>
          <a:ext cx="2119747" cy="2143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Riittävä tieto ja keinot</a:t>
          </a:r>
        </a:p>
      </dsp:txBody>
      <dsp:txXfrm>
        <a:off x="4930903" y="624186"/>
        <a:ext cx="1498887" cy="1515694"/>
      </dsp:txXfrm>
    </dsp:sp>
    <dsp:sp modelId="{E6CB578C-0073-43C9-A8E6-54FA9530208F}">
      <dsp:nvSpPr>
        <dsp:cNvPr id="0" name=""/>
        <dsp:cNvSpPr/>
      </dsp:nvSpPr>
      <dsp:spPr>
        <a:xfrm>
          <a:off x="1548096" y="84597"/>
          <a:ext cx="5772683" cy="46181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7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8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80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1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29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3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08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81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1047-9106-4708-98B9-A77A34D5888A}" type="datetimeFigureOut">
              <a:rPr lang="fi-FI" smtClean="0"/>
              <a:t>13.8.2017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23D7-E4A2-4785-B983-49A4F5E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2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32DADC0-33C3-4BD4-B812-CAD8F13A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2614"/>
            <a:ext cx="7416824" cy="434538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A7829C7-F2C8-4B9C-88AE-B51BD434658C}"/>
              </a:ext>
            </a:extLst>
          </p:cNvPr>
          <p:cNvSpPr txBox="1"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Elintavat, terveyskäyttäytyminen</a:t>
            </a:r>
          </a:p>
          <a:p>
            <a:pPr algn="ctr"/>
            <a:endParaRPr lang="fi-FI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yhteydessä sairastuvuuteen ja kuolleisuuteen –  voivat olla joko kansantautien riski- tai suojatekijöitä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ei synny tyhjästä - sosiaalinen, taloudellinen ja kulttuurinen kasvualusta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myös perinteet, arvot ja asenteet ohjaavat käyttäytymistä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3970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1009"/>
            <a:ext cx="2247368" cy="224736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135" y="29504"/>
            <a:ext cx="4022865" cy="181581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91196"/>
            <a:ext cx="6150737" cy="25349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7" y="1916832"/>
            <a:ext cx="2987824" cy="193062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13370"/>
            <a:ext cx="3809491" cy="204747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583" y="4721617"/>
            <a:ext cx="3896155" cy="214618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3847462"/>
            <a:ext cx="2987824" cy="2987824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 rot="20207800">
            <a:off x="85665" y="429784"/>
            <a:ext cx="33613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>
              <a:solidFill>
                <a:schemeClr val="accent6"/>
              </a:solidFill>
            </a:endParaRPr>
          </a:p>
          <a:p>
            <a:r>
              <a:rPr lang="fi-FI" sz="2400" b="1" dirty="0">
                <a:solidFill>
                  <a:schemeClr val="accent6"/>
                </a:solidFill>
              </a:rPr>
              <a:t>Terveelliset elämäntavat </a:t>
            </a:r>
          </a:p>
          <a:p>
            <a:r>
              <a:rPr lang="fi-FI" sz="2400" b="1" dirty="0">
                <a:solidFill>
                  <a:schemeClr val="accent6"/>
                </a:solidFill>
                <a:sym typeface="Wingdings" panose="05000000000000000000" pitchFamily="2" charset="2"/>
              </a:rPr>
              <a:t> sairauksien ehkäisy</a:t>
            </a:r>
          </a:p>
          <a:p>
            <a:endParaRPr lang="fi-FI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9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64807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Miten sinun kohdallasi terveet elämäntavat yleisesti ottaen toteutuvat?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Laske itsellesi todistuksen keskiarvo käyttämällä asteikkoa 4-10. </a:t>
            </a:r>
            <a:br>
              <a:rPr lang="fi-FI" sz="1800" dirty="0"/>
            </a:br>
            <a:r>
              <a:rPr lang="fi-FI" sz="1800" dirty="0"/>
              <a:t>Mikä laskee ja mikä nostaa kesiarvoasi?</a:t>
            </a: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Unta 7-8 tuntia 				____</a:t>
            </a:r>
            <a:br>
              <a:rPr lang="fi-FI" sz="1800" dirty="0"/>
            </a:br>
            <a:r>
              <a:rPr lang="fi-FI" sz="1800" dirty="0"/>
              <a:t>Aamiainen lähes joka aamu 			____</a:t>
            </a:r>
            <a:br>
              <a:rPr lang="fi-FI" sz="1800" dirty="0"/>
            </a:br>
            <a:r>
              <a:rPr lang="fi-FI" sz="1800" dirty="0"/>
              <a:t>Aterioiden välillä syönti harvoin tai ei koskaan 	____</a:t>
            </a:r>
            <a:br>
              <a:rPr lang="fi-FI" sz="1800" dirty="0"/>
            </a:br>
            <a:r>
              <a:rPr lang="fi-FI" sz="1800" dirty="0"/>
              <a:t>Sopiva paino suhteessa pituuteen 		____</a:t>
            </a:r>
            <a:br>
              <a:rPr lang="fi-FI" sz="1800" dirty="0"/>
            </a:br>
            <a:r>
              <a:rPr lang="fi-FI" sz="1800" dirty="0"/>
              <a:t>Ei tupakointia 				____</a:t>
            </a:r>
            <a:br>
              <a:rPr lang="fi-FI" sz="1800" dirty="0"/>
            </a:br>
            <a:r>
              <a:rPr lang="fi-FI" sz="1800" dirty="0"/>
              <a:t>Alkoholia kohtuullisesti tai ei lainkaan 		____</a:t>
            </a:r>
            <a:br>
              <a:rPr lang="fi-FI" sz="1800" dirty="0"/>
            </a:br>
            <a:r>
              <a:rPr lang="fi-FI" sz="1800" dirty="0"/>
              <a:t>Säännöllinen fyysinen aktiivisuus 		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23" y="2178939"/>
            <a:ext cx="2894257" cy="17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6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4088249765"/>
              </p:ext>
            </p:extLst>
          </p:nvPr>
        </p:nvGraphicFramePr>
        <p:xfrm>
          <a:off x="132160" y="764704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0" y="223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Elintapamuutoksen vaiheet</a:t>
            </a:r>
          </a:p>
        </p:txBody>
      </p:sp>
      <p:sp>
        <p:nvSpPr>
          <p:cNvPr id="5" name="Tekstiruutu 4"/>
          <p:cNvSpPr txBox="1"/>
          <p:nvPr/>
        </p:nvSpPr>
        <p:spPr>
          <a:xfrm rot="19684088">
            <a:off x="105313" y="5311978"/>
            <a:ext cx="1613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Repsahdus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6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144302002"/>
              </p:ext>
            </p:extLst>
          </p:nvPr>
        </p:nvGraphicFramePr>
        <p:xfrm>
          <a:off x="239563" y="22385"/>
          <a:ext cx="885698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i 3"/>
          <p:cNvSpPr/>
          <p:nvPr/>
        </p:nvSpPr>
        <p:spPr>
          <a:xfrm>
            <a:off x="539552" y="1879087"/>
            <a:ext cx="1964521" cy="201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909744" y="26328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Lähipiirin tuki</a:t>
            </a:r>
          </a:p>
        </p:txBody>
      </p:sp>
      <p:sp>
        <p:nvSpPr>
          <p:cNvPr id="6" name="Ellipsi 5"/>
          <p:cNvSpPr/>
          <p:nvPr/>
        </p:nvSpPr>
        <p:spPr>
          <a:xfrm>
            <a:off x="7092280" y="836712"/>
            <a:ext cx="1728192" cy="1909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6984268" y="146808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Henkiset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voimavarat</a:t>
            </a:r>
          </a:p>
        </p:txBody>
      </p:sp>
      <p:sp>
        <p:nvSpPr>
          <p:cNvPr id="8" name="Ellipsi 7"/>
          <p:cNvSpPr/>
          <p:nvPr/>
        </p:nvSpPr>
        <p:spPr>
          <a:xfrm>
            <a:off x="6516216" y="3068960"/>
            <a:ext cx="208823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912260" y="357388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Oikea asenne</a:t>
            </a:r>
          </a:p>
        </p:txBody>
      </p:sp>
      <p:sp>
        <p:nvSpPr>
          <p:cNvPr id="10" name="Tekstiruutu 9"/>
          <p:cNvSpPr txBox="1"/>
          <p:nvPr/>
        </p:nvSpPr>
        <p:spPr>
          <a:xfrm rot="20071748">
            <a:off x="405557" y="4507454"/>
            <a:ext cx="3275833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Suunnitelmallisuus </a:t>
            </a:r>
          </a:p>
          <a:p>
            <a:pPr algn="ctr"/>
            <a:r>
              <a:rPr lang="fi-FI" sz="2000" b="1" dirty="0"/>
              <a:t>lisää toteutumista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12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b="1" dirty="0"/>
              <a:t>Millaista terveysvalistusta?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844" y="1600200"/>
            <a:ext cx="8229600" cy="50691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dirty="0"/>
              <a:t>Kehon kuuntelu ja terveydenlukutaito</a:t>
            </a:r>
          </a:p>
          <a:p>
            <a:r>
              <a:rPr lang="fi-FI" sz="2000" dirty="0"/>
              <a:t>Oma hyvinvointikokemus</a:t>
            </a:r>
          </a:p>
          <a:p>
            <a:r>
              <a:rPr lang="fi-FI" sz="2000" dirty="0"/>
              <a:t>Ei pyritä täydellisyyteen</a:t>
            </a:r>
          </a:p>
          <a:p>
            <a:r>
              <a:rPr lang="fi-FI" sz="2000" dirty="0"/>
              <a:t>Pienet askeleet</a:t>
            </a:r>
          </a:p>
          <a:p>
            <a:r>
              <a:rPr lang="fi-FI" sz="2000" dirty="0"/>
              <a:t>Suvaitsevaisuus, inhimillisyys</a:t>
            </a:r>
          </a:p>
          <a:p>
            <a:r>
              <a:rPr lang="fi-FI" sz="2000" dirty="0"/>
              <a:t>Päätöksenteon auttaminen</a:t>
            </a:r>
          </a:p>
          <a:p>
            <a:r>
              <a:rPr lang="fi-FI" sz="2000" dirty="0"/>
              <a:t>Tasavertainen keskustelu; hyvät ja huonot puolet vertailuun</a:t>
            </a:r>
          </a:p>
          <a:p>
            <a:r>
              <a:rPr lang="fi-FI" sz="2000" dirty="0"/>
              <a:t>Kokonaisvaltaisuus, kokonaistilanne huomioon</a:t>
            </a:r>
          </a:p>
          <a:p>
            <a:r>
              <a:rPr lang="fi-FI" sz="2000" dirty="0"/>
              <a:t>Asiantuntija vai vertaisryhmä</a:t>
            </a:r>
          </a:p>
          <a:p>
            <a:r>
              <a:rPr lang="fi-FI" sz="2000" dirty="0"/>
              <a:t>Yhteiskunnalliset ja poliittiset toimet – lait, säännöt, ohjeet, mainonta, hinta…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85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167</Words>
  <Application>Microsoft Office PowerPoint</Application>
  <PresentationFormat>Näytössä katseltava diaesitys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Office-teema</vt:lpstr>
      <vt:lpstr>PowerPoint-esitys</vt:lpstr>
      <vt:lpstr>PowerPoint-esitys</vt:lpstr>
      <vt:lpstr>Miten sinun kohdallasi terveet elämäntavat yleisesti ottaen toteutuvat?   Laske itsellesi todistuksen keskiarvo käyttämällä asteikkoa 4-10.  Mikä laskee ja mikä nostaa kesiarvoasi?         Unta 7-8 tuntia     ____ Aamiainen lähes joka aamu    ____ Aterioiden välillä syönti harvoin tai ei koskaan  ____ Sopiva paino suhteessa pituuteen   ____ Ei tupakointia     ____ Alkoholia kohtuullisesti tai ei lainkaan   ____ Säännöllinen fyysinen aktiivisuus   ____</vt:lpstr>
      <vt:lpstr>PowerPoint-esitys</vt:lpstr>
      <vt:lpstr>PowerPoint-esitys</vt:lpstr>
      <vt:lpstr>Millaista terveysvalistusta?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sinun kohdallasi terveet elämäntavat yleisesti ottaen toteutuvat?   Laske itsellesi todistuksen keskiarvo käyttämällä asteikkoa 4-10.  Mikä laskee ja mikä nostaa kesiarvoasi?       Unta 7-8 tuntia     ____ Aamiainen lähes joka aamu    ____ Aterioiden välillä syönti harvoin tai ei koskaan  ____ Sopiva paino suhteessa pituuteen   ____ Ei tupakointia     ____ Alkoholia kohtuullisesti tai ei lainkaan   ____ Säännöllinen fyysinen aktiivisuus   ____</dc:title>
  <dc:creator>Sannaleena Tuomikoski</dc:creator>
  <cp:lastModifiedBy>sannaleena.tuomikoski@gmail.com</cp:lastModifiedBy>
  <cp:revision>11</cp:revision>
  <dcterms:created xsi:type="dcterms:W3CDTF">2016-08-16T17:39:42Z</dcterms:created>
  <dcterms:modified xsi:type="dcterms:W3CDTF">2017-08-13T14:42:57Z</dcterms:modified>
</cp:coreProperties>
</file>