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89" r:id="rId5"/>
    <p:sldId id="257" r:id="rId6"/>
    <p:sldId id="286" r:id="rId7"/>
    <p:sldId id="281" r:id="rId8"/>
    <p:sldId id="277" r:id="rId9"/>
    <p:sldId id="283" r:id="rId10"/>
    <p:sldId id="280" r:id="rId11"/>
    <p:sldId id="284" r:id="rId12"/>
    <p:sldId id="260" r:id="rId13"/>
    <p:sldId id="290" r:id="rId14"/>
    <p:sldId id="279" r:id="rId15"/>
    <p:sldId id="291" r:id="rId16"/>
    <p:sldId id="270" r:id="rId17"/>
    <p:sldId id="263" r:id="rId18"/>
    <p:sldId id="269" r:id="rId19"/>
    <p:sldId id="262" r:id="rId20"/>
    <p:sldId id="293" r:id="rId21"/>
    <p:sldId id="294" r:id="rId22"/>
    <p:sldId id="295" r:id="rId23"/>
    <p:sldId id="296" r:id="rId24"/>
    <p:sldId id="297" r:id="rId25"/>
    <p:sldId id="266" r:id="rId26"/>
    <p:sldId id="271" r:id="rId27"/>
    <p:sldId id="267" r:id="rId28"/>
    <p:sldId id="298" r:id="rId29"/>
    <p:sldId id="299" r:id="rId30"/>
    <p:sldId id="264" r:id="rId31"/>
    <p:sldId id="261" r:id="rId32"/>
    <p:sldId id="292" r:id="rId33"/>
    <p:sldId id="273" r:id="rId34"/>
    <p:sldId id="275" r:id="rId35"/>
    <p:sldId id="272" r:id="rId36"/>
    <p:sldId id="276" r:id="rId37"/>
    <p:sldId id="300" r:id="rId3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3B9069-A0FC-4783-832A-3AB214BBCB45}" v="60" dt="2023-08-17T12:08:07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5C9C8A-0994-4628-9DF9-88C58F5C9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DD985F7-153D-4192-8AFC-7C623B72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D268D1-755A-42C1-A522-D0A9F3AD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6F441DD-DC7B-4575-9C1A-35AB3D67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F7D85B-C561-4CC5-8800-4923EFA0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187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C9225A-35A4-4655-A69E-463BCD16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5ADE318-89AB-486F-8C54-62E03BC74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80BE7D-E504-4D45-96EE-2A4ECABA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B1731C-466F-4285-81F3-A5C2C6572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6388145-C0A6-418C-9A5F-DE66E16C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464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095532F-7B0B-493E-A6C9-43E1DC8B3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6DECEFD-4D91-4784-977C-3BE3AEC6D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71A8EE-77BE-4135-B001-791C41C4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4628DE-C21B-41C7-AB3B-4AD8FE915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1F7EFA1-1EBA-42A7-84F8-5230FE03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542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BFCFF6-FA38-42A9-9922-3F1C4821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C90167-A7D4-4F21-8421-CDB6A8076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9FED0A2-AD59-4024-B4D6-280A84A61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B45875-8BC1-4810-898C-11B9F845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54016D-0D75-4C2F-82A1-270820A8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138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97F9B6-CA95-4ECE-8039-E2EE3CC41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22FBEA6-0663-4938-B0A1-E83D6E2DB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E1DEAA-E530-40B8-A0C5-B7C8FF3E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549FCF-7DD6-4C72-825C-3F8FEA015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E07391-4B1A-4A08-9611-EA9EE377F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43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D60E23-72D6-4064-ABE9-555966D3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D74272-4F30-495F-BB24-4E28B831C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E8644C-21AA-444A-8688-77E6E68A3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F62875-965D-496B-8C17-147637A6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CB3C1A-9606-4C9C-AC4E-579E2524B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96CD489-C245-493F-AB2F-9CA6E465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605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983DFB-26F8-42AF-8D8B-2EC89A53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D65B3F4-152A-4FA1-874E-7A393FA0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DEFE28D-5133-490E-969A-3B52E8689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92B9FBE-E7BC-4580-97F8-4ABBB4B8E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C78F083-53E9-49F8-9B4C-701FA122E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E95B99D-91F6-4AEB-8105-8FABF15A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31B1731-5B27-48BC-B183-DFB97306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D44D236-9AFA-4A16-98CE-23DE7407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782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183556-289E-4A6D-A6A3-294F954E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68191AF-6B5D-4A0A-9CB6-FEA1A72D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A600B31-1505-41FC-8EA9-D9746F32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6E547CD-4869-4E70-AAB4-14C40A1C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517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0E7BD2A-DB85-41BA-82C9-80F416F9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EABB661-14CE-496B-881F-F90C2B21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BB0AC96-C643-43AC-8DD5-9846D6DD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33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19929B-37AE-4CE8-879B-0C087FE3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C5ACFD-7CB3-4215-BC37-6588C5EEB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3B17995-F6B8-446A-917D-A557EAEE0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0EEFD53-76ED-4D7D-97B8-B60B0A5F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E875EAB-9B0F-4887-BF45-AAB03A90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CE98C8C-D9D9-47CF-8F99-4F189120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119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CC1D0F-C290-4115-B6BC-87F9F759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A240BE0-956B-4E6B-BD78-A9527F56D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3621B84-760A-4153-A5E9-0F3724A42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1D712A-AE6E-4A6D-A3F6-9AB30377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38E62BB-7B8D-443E-9FCC-01C863A2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A4264EF-BBA0-43A1-A3FE-DDBA1CCF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676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1DA643C-048C-4112-B15E-061C38BC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181E51A-4C93-4CAC-A111-7DD3E2549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899DA71-3A70-478D-A421-E3D639311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74185-FD48-4B0B-9390-AFD3FF5B7EEC}" type="datetimeFigureOut">
              <a:rPr lang="fi-FI" smtClean="0"/>
              <a:t>17.8.2023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2D9082A-4135-4C0A-BB7B-5A3FBF2DA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9EC829C-2E4D-40DA-B6D7-B16811BFB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B6B9-3E59-453A-8FEE-64116941B0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412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fi/url?sa=i&amp;rct=j&amp;q=&amp;esrc=s&amp;source=images&amp;cd=&amp;cad=rja&amp;uact=8&amp;ved=0ahUKEwiz7OruzKDPAhVGBSwKHVBxBuoQjRwIBw&amp;url=http%3A%2F%2Fwww.vastavalo.fi%2Fhaku-haapapuu.html&amp;bvm=bv.133387755,d.bGg&amp;psig=AFQjCNFizKSvGU9ZxnxVNrcBFSfGgPbnag&amp;ust=147455210535362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E247CC-4F37-4D00-B3E2-7F877C6F0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232" y="1646619"/>
            <a:ext cx="9144000" cy="2387600"/>
          </a:xfrm>
        </p:spPr>
        <p:txBody>
          <a:bodyPr/>
          <a:lstStyle/>
          <a:p>
            <a:r>
              <a:rPr lang="fi-FI" b="1" dirty="0"/>
              <a:t>Metsän kasvit</a:t>
            </a:r>
          </a:p>
        </p:txBody>
      </p:sp>
    </p:spTree>
    <p:extLst>
      <p:ext uri="{BB962C8B-B14F-4D97-AF65-F5344CB8AC3E}">
        <p14:creationId xmlns:p14="http://schemas.microsoft.com/office/powerpoint/2010/main" val="2348640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A0FC50AC-499C-FD4D-CE16-1ECD8C9F0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098" y="210639"/>
            <a:ext cx="6805492" cy="4508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Tuomi – Puuproffa">
            <a:extLst>
              <a:ext uri="{FF2B5EF4-FFF2-40B4-BE49-F238E27FC236}">
                <a16:creationId xmlns:a16="http://schemas.microsoft.com/office/drawing/2014/main" id="{67D3704C-D185-B25D-FBB4-F5CEC6EE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366052"/>
            <a:ext cx="4762500" cy="337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B274624-92D9-88E6-78A2-7D2B0D049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1" b="14096"/>
          <a:stretch/>
        </p:blipFill>
        <p:spPr bwMode="auto">
          <a:xfrm>
            <a:off x="6679096" y="3980401"/>
            <a:ext cx="2368924" cy="2666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Tuomi – Prunus padus – Taimisto Huutokoski">
            <a:extLst>
              <a:ext uri="{FF2B5EF4-FFF2-40B4-BE49-F238E27FC236}">
                <a16:creationId xmlns:a16="http://schemas.microsoft.com/office/drawing/2014/main" id="{5448D6D5-8B29-8AAB-20CA-847B37446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2" y="345900"/>
            <a:ext cx="3592821" cy="396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231C9DE-38E8-B4F0-2D14-B279E5932890}"/>
              </a:ext>
            </a:extLst>
          </p:cNvPr>
          <p:cNvSpPr txBox="1"/>
          <p:nvPr/>
        </p:nvSpPr>
        <p:spPr>
          <a:xfrm>
            <a:off x="9852990" y="586566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TUOMI</a:t>
            </a:r>
          </a:p>
        </p:txBody>
      </p:sp>
    </p:spTree>
    <p:extLst>
      <p:ext uri="{BB962C8B-B14F-4D97-AF65-F5344CB8AC3E}">
        <p14:creationId xmlns:p14="http://schemas.microsoft.com/office/powerpoint/2010/main" val="362408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3658-7F8B-135B-A4FE-0F4C2C5929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Pensaskerros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E68542-FA48-82BA-4E2E-9DD7D7049D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7960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29" y="431591"/>
            <a:ext cx="4413924" cy="588523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4" y="3860591"/>
            <a:ext cx="3933980" cy="2711168"/>
          </a:xfrm>
          <a:prstGeom prst="rect">
            <a:avLst/>
          </a:prstGeom>
        </p:spPr>
      </p:pic>
      <p:pic>
        <p:nvPicPr>
          <p:cNvPr id="4" name="Picture 3" descr="kataja">
            <a:extLst>
              <a:ext uri="{FF2B5EF4-FFF2-40B4-BE49-F238E27FC236}">
                <a16:creationId xmlns:a16="http://schemas.microsoft.com/office/drawing/2014/main" id="{64DF9364-FDE5-175F-883E-C2A7A5FC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14" y="431591"/>
            <a:ext cx="457744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F9E162A-1832-DEBB-035C-05A7EAFCF936}"/>
              </a:ext>
            </a:extLst>
          </p:cNvPr>
          <p:cNvSpPr txBox="1"/>
          <p:nvPr/>
        </p:nvSpPr>
        <p:spPr>
          <a:xfrm>
            <a:off x="10247086" y="5718629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KATAJA</a:t>
            </a:r>
          </a:p>
        </p:txBody>
      </p:sp>
    </p:spTree>
    <p:extLst>
      <p:ext uri="{BB962C8B-B14F-4D97-AF65-F5344CB8AC3E}">
        <p14:creationId xmlns:p14="http://schemas.microsoft.com/office/powerpoint/2010/main" val="52209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1E8F-690B-BBEB-9917-9147698AD4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Kenttäkerros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8EA4B-E282-72DA-09A9-C229E4831F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142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lkovuokko">
            <a:extLst>
              <a:ext uri="{FF2B5EF4-FFF2-40B4-BE49-F238E27FC236}">
                <a16:creationId xmlns:a16="http://schemas.microsoft.com/office/drawing/2014/main" id="{91A052D0-60E2-A9D2-B788-10C943851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2" y="404812"/>
            <a:ext cx="80772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A82F2AC0-3502-79BD-C0B8-B4946775F0D5}"/>
              </a:ext>
            </a:extLst>
          </p:cNvPr>
          <p:cNvSpPr txBox="1"/>
          <p:nvPr/>
        </p:nvSpPr>
        <p:spPr>
          <a:xfrm>
            <a:off x="9681028" y="580760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VALKOVUOKKO</a:t>
            </a:r>
          </a:p>
        </p:txBody>
      </p:sp>
    </p:spTree>
    <p:extLst>
      <p:ext uri="{BB962C8B-B14F-4D97-AF65-F5344CB8AC3E}">
        <p14:creationId xmlns:p14="http://schemas.microsoft.com/office/powerpoint/2010/main" val="74281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nivuokko">
            <a:extLst>
              <a:ext uri="{FF2B5EF4-FFF2-40B4-BE49-F238E27FC236}">
                <a16:creationId xmlns:a16="http://schemas.microsoft.com/office/drawing/2014/main" id="{F9042A72-080D-01F7-9A9F-F4CFFBFE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6" y="506412"/>
            <a:ext cx="80772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4CE3765-2348-4E2E-E616-27C1D4B1F154}"/>
              </a:ext>
            </a:extLst>
          </p:cNvPr>
          <p:cNvSpPr txBox="1"/>
          <p:nvPr/>
        </p:nvSpPr>
        <p:spPr>
          <a:xfrm>
            <a:off x="9826171" y="5762171"/>
            <a:ext cx="236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SINIVUOKKO</a:t>
            </a:r>
          </a:p>
        </p:txBody>
      </p:sp>
    </p:spTree>
    <p:extLst>
      <p:ext uri="{BB962C8B-B14F-4D97-AF65-F5344CB8AC3E}">
        <p14:creationId xmlns:p14="http://schemas.microsoft.com/office/powerpoint/2010/main" val="28833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etsatahti">
            <a:extLst>
              <a:ext uri="{FF2B5EF4-FFF2-40B4-BE49-F238E27FC236}">
                <a16:creationId xmlns:a16="http://schemas.microsoft.com/office/drawing/2014/main" id="{D2C521A3-0B63-84B3-A199-E5CEDDCD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6" y="428625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B7D822A-7801-7AB0-62C6-9542BB053BD5}"/>
              </a:ext>
            </a:extLst>
          </p:cNvPr>
          <p:cNvSpPr txBox="1"/>
          <p:nvPr/>
        </p:nvSpPr>
        <p:spPr>
          <a:xfrm>
            <a:off x="9635829" y="6060043"/>
            <a:ext cx="188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METSÄTÄHTI</a:t>
            </a:r>
          </a:p>
        </p:txBody>
      </p:sp>
    </p:spTree>
    <p:extLst>
      <p:ext uri="{BB962C8B-B14F-4D97-AF65-F5344CB8AC3E}">
        <p14:creationId xmlns:p14="http://schemas.microsoft.com/office/powerpoint/2010/main" val="12326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ketunleipa">
            <a:extLst>
              <a:ext uri="{FF2B5EF4-FFF2-40B4-BE49-F238E27FC236}">
                <a16:creationId xmlns:a16="http://schemas.microsoft.com/office/drawing/2014/main" id="{101CFC44-2371-4658-42E7-3AB5E73B6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0"/>
          <a:stretch/>
        </p:blipFill>
        <p:spPr bwMode="auto">
          <a:xfrm>
            <a:off x="250963" y="704332"/>
            <a:ext cx="6865454" cy="544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68DF6877-A852-1F2E-5499-06A9D6574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4638" b="3962"/>
          <a:stretch/>
        </p:blipFill>
        <p:spPr bwMode="auto">
          <a:xfrm>
            <a:off x="7433356" y="704331"/>
            <a:ext cx="3944750" cy="48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FEFFBBC8-DEF0-EAA9-DC47-D41D6B9E8038}"/>
              </a:ext>
            </a:extLst>
          </p:cNvPr>
          <p:cNvSpPr txBox="1"/>
          <p:nvPr/>
        </p:nvSpPr>
        <p:spPr>
          <a:xfrm>
            <a:off x="7794171" y="61536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KÄENKAALI</a:t>
            </a:r>
          </a:p>
        </p:txBody>
      </p:sp>
    </p:spTree>
    <p:extLst>
      <p:ext uri="{BB962C8B-B14F-4D97-AF65-F5344CB8AC3E}">
        <p14:creationId xmlns:p14="http://schemas.microsoft.com/office/powerpoint/2010/main" val="34367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tsäkurjenpolvi - Skogsnäva frön - Luonnonkukkien siemenet">
            <a:extLst>
              <a:ext uri="{FF2B5EF4-FFF2-40B4-BE49-F238E27FC236}">
                <a16:creationId xmlns:a16="http://schemas.microsoft.com/office/drawing/2014/main" id="{703B4F25-88AE-F31F-D9AB-5D506344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88" y="359464"/>
            <a:ext cx="6139072" cy="6139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etsäkurjenpolvi, Wood Cranesbill, Geranium sylvaticum">
            <a:extLst>
              <a:ext uri="{FF2B5EF4-FFF2-40B4-BE49-F238E27FC236}">
                <a16:creationId xmlns:a16="http://schemas.microsoft.com/office/drawing/2014/main" id="{A585EF9D-8D20-F048-87E8-2E37A445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1" y="671316"/>
            <a:ext cx="3527530" cy="5075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Metsäkurjenpolvi (Geranium sylvaticum)">
            <a:extLst>
              <a:ext uri="{FF2B5EF4-FFF2-40B4-BE49-F238E27FC236}">
                <a16:creationId xmlns:a16="http://schemas.microsoft.com/office/drawing/2014/main" id="{09621206-9FD1-04A6-914F-D08387D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63" y="671316"/>
            <a:ext cx="3396674" cy="2757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480219E-2709-4054-C6AF-C6719125F942}"/>
              </a:ext>
            </a:extLst>
          </p:cNvPr>
          <p:cNvSpPr txBox="1"/>
          <p:nvPr/>
        </p:nvSpPr>
        <p:spPr>
          <a:xfrm>
            <a:off x="1349663" y="60587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METSÄKURJENPOLVI</a:t>
            </a:r>
          </a:p>
        </p:txBody>
      </p:sp>
    </p:spTree>
    <p:extLst>
      <p:ext uri="{BB962C8B-B14F-4D97-AF65-F5344CB8AC3E}">
        <p14:creationId xmlns:p14="http://schemas.microsoft.com/office/powerpoint/2010/main" val="37934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ngasmaitikka – Wikipedia">
            <a:extLst>
              <a:ext uri="{FF2B5EF4-FFF2-40B4-BE49-F238E27FC236}">
                <a16:creationId xmlns:a16="http://schemas.microsoft.com/office/drawing/2014/main" id="{9ADC59C1-ED84-35A3-F6EF-0DCD8608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56" y="245165"/>
            <a:ext cx="4775752" cy="636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angasmaitikka (Melampyrum pratense) · iNaturalist Suomi">
            <a:extLst>
              <a:ext uri="{FF2B5EF4-FFF2-40B4-BE49-F238E27FC236}">
                <a16:creationId xmlns:a16="http://schemas.microsoft.com/office/drawing/2014/main" id="{C4E0C624-E80E-D7F7-6BEF-1BDBA1DF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61" y="611875"/>
            <a:ext cx="3537409" cy="53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2147937-D1CF-F14C-13C4-FCE7637C7DBE}"/>
              </a:ext>
            </a:extLst>
          </p:cNvPr>
          <p:cNvSpPr txBox="1"/>
          <p:nvPr/>
        </p:nvSpPr>
        <p:spPr>
          <a:xfrm>
            <a:off x="1349828" y="62734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KANGASMAITIKKA</a:t>
            </a:r>
          </a:p>
        </p:txBody>
      </p:sp>
    </p:spTree>
    <p:extLst>
      <p:ext uri="{BB962C8B-B14F-4D97-AF65-F5344CB8AC3E}">
        <p14:creationId xmlns:p14="http://schemas.microsoft.com/office/powerpoint/2010/main" val="40408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5E21-816B-FFFB-780F-1EAA102C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Puukerros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57001-CBCD-B54C-EDE0-18902CFC3B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6657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ultapiisku - Solidago virgaurea | Tunnistus | Suomen Lajitietokeskus">
            <a:extLst>
              <a:ext uri="{FF2B5EF4-FFF2-40B4-BE49-F238E27FC236}">
                <a16:creationId xmlns:a16="http://schemas.microsoft.com/office/drawing/2014/main" id="{FD6D312B-5E79-BFBB-DF99-514960A69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59" y="599969"/>
            <a:ext cx="3634884" cy="552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uva: Kultapiisku ja kimalainen - Asteraceae Solidago virgaurea  Timmermalmin luonnonsuojelualue - Kuvapankki - Kuvatoimisto Vastavalo.net">
            <a:extLst>
              <a:ext uri="{FF2B5EF4-FFF2-40B4-BE49-F238E27FC236}">
                <a16:creationId xmlns:a16="http://schemas.microsoft.com/office/drawing/2014/main" id="{9219FDD8-3255-DE1C-5481-B3A5E91A3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" r="1068"/>
          <a:stretch/>
        </p:blipFill>
        <p:spPr bwMode="auto">
          <a:xfrm>
            <a:off x="1484245" y="599969"/>
            <a:ext cx="3965123" cy="583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4F06361-68FE-39EE-CBC6-0AD784A46709}"/>
              </a:ext>
            </a:extLst>
          </p:cNvPr>
          <p:cNvSpPr txBox="1"/>
          <p:nvPr/>
        </p:nvSpPr>
        <p:spPr>
          <a:xfrm>
            <a:off x="7010400" y="64376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KULTAPIISKU</a:t>
            </a:r>
          </a:p>
        </p:txBody>
      </p:sp>
    </p:spTree>
    <p:extLst>
      <p:ext uri="{BB962C8B-B14F-4D97-AF65-F5344CB8AC3E}">
        <p14:creationId xmlns:p14="http://schemas.microsoft.com/office/powerpoint/2010/main" val="18783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anamo (Linnaea borealis)">
            <a:extLst>
              <a:ext uri="{FF2B5EF4-FFF2-40B4-BE49-F238E27FC236}">
                <a16:creationId xmlns:a16="http://schemas.microsoft.com/office/drawing/2014/main" id="{9CD5297B-986D-2FA7-2782-B84D0CF8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44" y="381000"/>
            <a:ext cx="4038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namo (Linnaea borealis)">
            <a:extLst>
              <a:ext uri="{FF2B5EF4-FFF2-40B4-BE49-F238E27FC236}">
                <a16:creationId xmlns:a16="http://schemas.microsoft.com/office/drawing/2014/main" id="{8F9A2916-B247-943B-6067-809633CD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844" y="1417982"/>
            <a:ext cx="6008846" cy="402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8E5186E-1203-9E5B-B700-82DD2025BED3}"/>
              </a:ext>
            </a:extLst>
          </p:cNvPr>
          <p:cNvSpPr txBox="1"/>
          <p:nvPr/>
        </p:nvSpPr>
        <p:spPr>
          <a:xfrm>
            <a:off x="6859658" y="58895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VANAMO</a:t>
            </a:r>
          </a:p>
        </p:txBody>
      </p:sp>
    </p:spTree>
    <p:extLst>
      <p:ext uri="{BB962C8B-B14F-4D97-AF65-F5344CB8AC3E}">
        <p14:creationId xmlns:p14="http://schemas.microsoft.com/office/powerpoint/2010/main" val="36438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Metsäimarre (Gymnocarpium dryopteris)">
            <a:extLst>
              <a:ext uri="{FF2B5EF4-FFF2-40B4-BE49-F238E27FC236}">
                <a16:creationId xmlns:a16="http://schemas.microsoft.com/office/drawing/2014/main" id="{D766B646-9A10-841D-111F-4CBF0939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6" y="457034"/>
            <a:ext cx="8971972" cy="59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814AD4E-5E3A-E5B5-80DA-904BD2ECB407}"/>
              </a:ext>
            </a:extLst>
          </p:cNvPr>
          <p:cNvSpPr txBox="1"/>
          <p:nvPr/>
        </p:nvSpPr>
        <p:spPr>
          <a:xfrm>
            <a:off x="10145486" y="56718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METSÄIMARRE</a:t>
            </a:r>
          </a:p>
        </p:txBody>
      </p:sp>
    </p:spTree>
    <p:extLst>
      <p:ext uri="{BB962C8B-B14F-4D97-AF65-F5344CB8AC3E}">
        <p14:creationId xmlns:p14="http://schemas.microsoft.com/office/powerpoint/2010/main" val="287642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ielo - Vahvike">
            <a:extLst>
              <a:ext uri="{FF2B5EF4-FFF2-40B4-BE49-F238E27FC236}">
                <a16:creationId xmlns:a16="http://schemas.microsoft.com/office/drawing/2014/main" id="{EDBF6DA7-B032-FBBF-C4C1-91CB7910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" y="1142999"/>
            <a:ext cx="6901394" cy="457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unnista myrkylliset marjat – lintujen ruokailutottumuksiin ei kannata  luottaa | Apu">
            <a:extLst>
              <a:ext uri="{FF2B5EF4-FFF2-40B4-BE49-F238E27FC236}">
                <a16:creationId xmlns:a16="http://schemas.microsoft.com/office/drawing/2014/main" id="{CC22B812-FD19-C3AC-D17D-3E41AD56F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10" y="0"/>
            <a:ext cx="4606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A3EF7DD-AFD0-1FA8-7780-A5B0B2330924}"/>
              </a:ext>
            </a:extLst>
          </p:cNvPr>
          <p:cNvSpPr txBox="1"/>
          <p:nvPr/>
        </p:nvSpPr>
        <p:spPr>
          <a:xfrm>
            <a:off x="1956491" y="60782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KIELO</a:t>
            </a:r>
          </a:p>
        </p:txBody>
      </p:sp>
    </p:spTree>
    <p:extLst>
      <p:ext uri="{BB962C8B-B14F-4D97-AF65-F5344CB8AC3E}">
        <p14:creationId xmlns:p14="http://schemas.microsoft.com/office/powerpoint/2010/main" val="37077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77B213A-9F01-C663-132A-5E6A646F6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22" y="18143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2CFDE05-CCC1-B6E0-59E0-DAF025947DD9}"/>
              </a:ext>
            </a:extLst>
          </p:cNvPr>
          <p:cNvSpPr txBox="1"/>
          <p:nvPr/>
        </p:nvSpPr>
        <p:spPr>
          <a:xfrm>
            <a:off x="7779657" y="58823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SUDENMARJA</a:t>
            </a:r>
          </a:p>
        </p:txBody>
      </p:sp>
    </p:spTree>
    <p:extLst>
      <p:ext uri="{BB962C8B-B14F-4D97-AF65-F5344CB8AC3E}">
        <p14:creationId xmlns:p14="http://schemas.microsoft.com/office/powerpoint/2010/main" val="411959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oravanmarja">
            <a:extLst>
              <a:ext uri="{FF2B5EF4-FFF2-40B4-BE49-F238E27FC236}">
                <a16:creationId xmlns:a16="http://schemas.microsoft.com/office/drawing/2014/main" id="{54BC25E6-F3EB-A309-C921-AC3162D7A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3" y="289956"/>
            <a:ext cx="5203203" cy="62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35532323-7611-BB5A-4652-84F5371F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17" y="173382"/>
            <a:ext cx="4320840" cy="57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3A68135-53F0-61C1-F271-CC9EA39F217E}"/>
              </a:ext>
            </a:extLst>
          </p:cNvPr>
          <p:cNvSpPr txBox="1"/>
          <p:nvPr/>
        </p:nvSpPr>
        <p:spPr>
          <a:xfrm>
            <a:off x="6908800" y="61987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ORAVANMARJA</a:t>
            </a:r>
          </a:p>
        </p:txBody>
      </p:sp>
    </p:spTree>
    <p:extLst>
      <p:ext uri="{BB962C8B-B14F-4D97-AF65-F5344CB8AC3E}">
        <p14:creationId xmlns:p14="http://schemas.microsoft.com/office/powerpoint/2010/main" val="4909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FB1DB836-D34D-C0EC-0ED6-99F30B9D8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r="15774"/>
          <a:stretch/>
        </p:blipFill>
        <p:spPr bwMode="auto">
          <a:xfrm>
            <a:off x="1200805" y="268652"/>
            <a:ext cx="4372031" cy="63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">
            <a:extLst>
              <a:ext uri="{FF2B5EF4-FFF2-40B4-BE49-F238E27FC236}">
                <a16:creationId xmlns:a16="http://schemas.microsoft.com/office/drawing/2014/main" id="{24013026-67F2-8CC7-2D13-98AD3296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652"/>
            <a:ext cx="3788229" cy="505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12C0DBD-DF8A-3E51-41AD-78B08BE62FD5}"/>
              </a:ext>
            </a:extLst>
          </p:cNvPr>
          <p:cNvSpPr txBox="1"/>
          <p:nvPr/>
        </p:nvSpPr>
        <p:spPr>
          <a:xfrm>
            <a:off x="6836229" y="57444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JUOLUKKA</a:t>
            </a:r>
          </a:p>
        </p:txBody>
      </p:sp>
    </p:spTree>
    <p:extLst>
      <p:ext uri="{BB962C8B-B14F-4D97-AF65-F5344CB8AC3E}">
        <p14:creationId xmlns:p14="http://schemas.microsoft.com/office/powerpoint/2010/main" val="9725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8918E49C-586A-EE0A-C1CA-484726420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21" y="168414"/>
            <a:ext cx="4890879" cy="652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C5522FC-1DB6-2ABB-3B02-93E7B3766688}"/>
              </a:ext>
            </a:extLst>
          </p:cNvPr>
          <p:cNvSpPr txBox="1"/>
          <p:nvPr/>
        </p:nvSpPr>
        <p:spPr>
          <a:xfrm>
            <a:off x="6995886" y="58460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VARIKSENMARJA</a:t>
            </a:r>
          </a:p>
        </p:txBody>
      </p:sp>
    </p:spTree>
    <p:extLst>
      <p:ext uri="{BB962C8B-B14F-4D97-AF65-F5344CB8AC3E}">
        <p14:creationId xmlns:p14="http://schemas.microsoft.com/office/powerpoint/2010/main" val="9650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uopursu">
            <a:extLst>
              <a:ext uri="{FF2B5EF4-FFF2-40B4-BE49-F238E27FC236}">
                <a16:creationId xmlns:a16="http://schemas.microsoft.com/office/drawing/2014/main" id="{AB04A6C0-4A49-557A-E8AC-AE561E49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1" y="689113"/>
            <a:ext cx="7662794" cy="57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B3C6DF8-ED7D-0DA2-92CD-069AB224E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8"/>
          <a:stretch/>
        </p:blipFill>
        <p:spPr bwMode="auto">
          <a:xfrm>
            <a:off x="8370032" y="689113"/>
            <a:ext cx="2938088" cy="50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53AF9EE-FD04-4810-A744-8AFC499576E0}"/>
              </a:ext>
            </a:extLst>
          </p:cNvPr>
          <p:cNvSpPr txBox="1"/>
          <p:nvPr/>
        </p:nvSpPr>
        <p:spPr>
          <a:xfrm>
            <a:off x="8592457" y="59842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SUOPURSU</a:t>
            </a:r>
          </a:p>
        </p:txBody>
      </p:sp>
    </p:spTree>
    <p:extLst>
      <p:ext uri="{BB962C8B-B14F-4D97-AF65-F5344CB8AC3E}">
        <p14:creationId xmlns:p14="http://schemas.microsoft.com/office/powerpoint/2010/main" val="18151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0756C14-D668-2744-0E97-8CC31779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2" y="119269"/>
            <a:ext cx="4964596" cy="661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256E6AFC-BC44-39C8-A4C7-9E54417A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269"/>
            <a:ext cx="4058005" cy="541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D2F8DEC-5A50-B5F1-442A-F515F4A57064}"/>
              </a:ext>
            </a:extLst>
          </p:cNvPr>
          <p:cNvSpPr txBox="1"/>
          <p:nvPr/>
        </p:nvSpPr>
        <p:spPr>
          <a:xfrm>
            <a:off x="3048000" y="3247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TERVALEPPÄ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19F5869-6ABF-5856-46A9-C3E137BCE9B7}"/>
              </a:ext>
            </a:extLst>
          </p:cNvPr>
          <p:cNvSpPr txBox="1"/>
          <p:nvPr/>
        </p:nvSpPr>
        <p:spPr>
          <a:xfrm>
            <a:off x="6618515" y="59870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KANERVA</a:t>
            </a:r>
          </a:p>
        </p:txBody>
      </p:sp>
    </p:spTree>
    <p:extLst>
      <p:ext uri="{BB962C8B-B14F-4D97-AF65-F5344CB8AC3E}">
        <p14:creationId xmlns:p14="http://schemas.microsoft.com/office/powerpoint/2010/main" val="3999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ervaleppa">
            <a:extLst>
              <a:ext uri="{FF2B5EF4-FFF2-40B4-BE49-F238E27FC236}">
                <a16:creationId xmlns:a16="http://schemas.microsoft.com/office/drawing/2014/main" id="{5450D8D9-CE51-0FDB-464D-5E360A4C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26" y="285750"/>
            <a:ext cx="498157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tervaleppä – Kiviojan tila">
            <a:extLst>
              <a:ext uri="{FF2B5EF4-FFF2-40B4-BE49-F238E27FC236}">
                <a16:creationId xmlns:a16="http://schemas.microsoft.com/office/drawing/2014/main" id="{7DA9CACD-B2F0-926D-A568-B6BD755D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9250"/>
            <a:ext cx="5715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965D5E24-E332-B271-F9A3-D9186202CE0D}"/>
              </a:ext>
            </a:extLst>
          </p:cNvPr>
          <p:cNvSpPr txBox="1"/>
          <p:nvPr/>
        </p:nvSpPr>
        <p:spPr>
          <a:xfrm>
            <a:off x="7050156" y="620291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TERVALEPPÄ</a:t>
            </a:r>
          </a:p>
        </p:txBody>
      </p:sp>
    </p:spTree>
    <p:extLst>
      <p:ext uri="{BB962C8B-B14F-4D97-AF65-F5344CB8AC3E}">
        <p14:creationId xmlns:p14="http://schemas.microsoft.com/office/powerpoint/2010/main" val="516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9363-01BA-46DD-4525-4B76F7475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Pohjakerros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1FB57-2D4E-30F2-BD07-8A90D82024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59053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D5F38173-00FE-E041-9DC7-E208F93B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118" y="239643"/>
            <a:ext cx="4326954" cy="57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">
            <a:extLst>
              <a:ext uri="{FF2B5EF4-FFF2-40B4-BE49-F238E27FC236}">
                <a16:creationId xmlns:a16="http://schemas.microsoft.com/office/drawing/2014/main" id="{17368B14-045B-6B44-832C-56FF4441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8" y="239643"/>
            <a:ext cx="4784035" cy="637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DAE3FB9-1D07-F24F-8DD9-97D65BBD8229}"/>
              </a:ext>
            </a:extLst>
          </p:cNvPr>
          <p:cNvSpPr txBox="1"/>
          <p:nvPr/>
        </p:nvSpPr>
        <p:spPr>
          <a:xfrm>
            <a:off x="6647542" y="62490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KARHUNSAMMAL</a:t>
            </a:r>
          </a:p>
        </p:txBody>
      </p:sp>
    </p:spTree>
    <p:extLst>
      <p:ext uri="{BB962C8B-B14F-4D97-AF65-F5344CB8AC3E}">
        <p14:creationId xmlns:p14="http://schemas.microsoft.com/office/powerpoint/2010/main" val="202777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inäsammal (Pleurozium schreberi) - Lajitiedot - Valokki - Nettikasvio">
            <a:extLst>
              <a:ext uri="{FF2B5EF4-FFF2-40B4-BE49-F238E27FC236}">
                <a16:creationId xmlns:a16="http://schemas.microsoft.com/office/drawing/2014/main" id="{B089CB99-B7E1-7B8B-D2CE-720D41EA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3" y="888102"/>
            <a:ext cx="4864375" cy="36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uopioisten kasvisto">
            <a:extLst>
              <a:ext uri="{FF2B5EF4-FFF2-40B4-BE49-F238E27FC236}">
                <a16:creationId xmlns:a16="http://schemas.microsoft.com/office/drawing/2014/main" id="{DC5D46D8-5EAB-C5C9-600D-1310E5C2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888102"/>
            <a:ext cx="5081795" cy="508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51553DA-7A1E-5C4C-7AA5-B920198450C9}"/>
              </a:ext>
            </a:extLst>
          </p:cNvPr>
          <p:cNvSpPr txBox="1"/>
          <p:nvPr/>
        </p:nvSpPr>
        <p:spPr>
          <a:xfrm>
            <a:off x="1538514" y="56005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SEINÄSAMMAL</a:t>
            </a:r>
          </a:p>
        </p:txBody>
      </p:sp>
    </p:spTree>
    <p:extLst>
      <p:ext uri="{BB962C8B-B14F-4D97-AF65-F5344CB8AC3E}">
        <p14:creationId xmlns:p14="http://schemas.microsoft.com/office/powerpoint/2010/main" val="28207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errossammal">
            <a:extLst>
              <a:ext uri="{FF2B5EF4-FFF2-40B4-BE49-F238E27FC236}">
                <a16:creationId xmlns:a16="http://schemas.microsoft.com/office/drawing/2014/main" id="{AE0B23F8-A31B-2F93-4AAB-EA0AABC5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44" y="428625"/>
            <a:ext cx="44958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kerrossammal2">
            <a:extLst>
              <a:ext uri="{FF2B5EF4-FFF2-40B4-BE49-F238E27FC236}">
                <a16:creationId xmlns:a16="http://schemas.microsoft.com/office/drawing/2014/main" id="{E90CFC1B-C164-3933-F97B-3805E3F1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485" y="428625"/>
            <a:ext cx="30194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58ADF9A-827B-45C5-883A-D535F27C724E}"/>
              </a:ext>
            </a:extLst>
          </p:cNvPr>
          <p:cNvSpPr txBox="1"/>
          <p:nvPr/>
        </p:nvSpPr>
        <p:spPr>
          <a:xfrm>
            <a:off x="9612251" y="5661632"/>
            <a:ext cx="2306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KERROSSAMMAL</a:t>
            </a:r>
          </a:p>
        </p:txBody>
      </p:sp>
    </p:spTree>
    <p:extLst>
      <p:ext uri="{BB962C8B-B14F-4D97-AF65-F5344CB8AC3E}">
        <p14:creationId xmlns:p14="http://schemas.microsoft.com/office/powerpoint/2010/main" val="33231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age">
            <a:extLst>
              <a:ext uri="{FF2B5EF4-FFF2-40B4-BE49-F238E27FC236}">
                <a16:creationId xmlns:a16="http://schemas.microsoft.com/office/drawing/2014/main" id="{6FE6D65E-9F60-58E0-453C-E8DC0766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1" y="416337"/>
            <a:ext cx="4719432" cy="629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mage">
            <a:extLst>
              <a:ext uri="{FF2B5EF4-FFF2-40B4-BE49-F238E27FC236}">
                <a16:creationId xmlns:a16="http://schemas.microsoft.com/office/drawing/2014/main" id="{C2AF4A5F-EE78-ABBE-975D-A4F85FE9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22" y="416338"/>
            <a:ext cx="3975022" cy="530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F06817C-BD35-A468-DDBB-6DD8B08C25BD}"/>
              </a:ext>
            </a:extLst>
          </p:cNvPr>
          <p:cNvSpPr txBox="1"/>
          <p:nvPr/>
        </p:nvSpPr>
        <p:spPr>
          <a:xfrm>
            <a:off x="6489544" y="60033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ISOHIRVENJÄKÄLÄ</a:t>
            </a:r>
          </a:p>
        </p:txBody>
      </p:sp>
    </p:spTree>
    <p:extLst>
      <p:ext uri="{BB962C8B-B14F-4D97-AF65-F5344CB8AC3E}">
        <p14:creationId xmlns:p14="http://schemas.microsoft.com/office/powerpoint/2010/main" val="169496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A593B2EF-F701-57C0-1561-9646BD3F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0" y="649357"/>
            <a:ext cx="4368248" cy="58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">
            <a:extLst>
              <a:ext uri="{FF2B5EF4-FFF2-40B4-BE49-F238E27FC236}">
                <a16:creationId xmlns:a16="http://schemas.microsoft.com/office/drawing/2014/main" id="{8B9ECC92-93C5-1761-CB50-A53A4F48A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34" y="649354"/>
            <a:ext cx="3747527" cy="499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75B5294-DC53-DCEC-D15C-8A06413C03F6}"/>
              </a:ext>
            </a:extLst>
          </p:cNvPr>
          <p:cNvSpPr txBox="1"/>
          <p:nvPr/>
        </p:nvSpPr>
        <p:spPr>
          <a:xfrm>
            <a:off x="6328229" y="61043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PALLEROPORONJÄKÄLÄ</a:t>
            </a:r>
          </a:p>
        </p:txBody>
      </p:sp>
    </p:spTree>
    <p:extLst>
      <p:ext uri="{BB962C8B-B14F-4D97-AF65-F5344CB8AC3E}">
        <p14:creationId xmlns:p14="http://schemas.microsoft.com/office/powerpoint/2010/main" val="14031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3FF44F6-867A-4176-976C-D1E0FBDB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948" y="0"/>
            <a:ext cx="3202950" cy="6097044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DDF416C-F553-40DF-892C-F92992A47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91" y="0"/>
            <a:ext cx="5152073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79881C5-1C52-7EB8-3103-EA55ADB19A8C}"/>
              </a:ext>
            </a:extLst>
          </p:cNvPr>
          <p:cNvSpPr txBox="1"/>
          <p:nvPr/>
        </p:nvSpPr>
        <p:spPr>
          <a:xfrm>
            <a:off x="7765774" y="6347791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HARMAALEPPÄ</a:t>
            </a:r>
          </a:p>
        </p:txBody>
      </p:sp>
    </p:spTree>
    <p:extLst>
      <p:ext uri="{BB962C8B-B14F-4D97-AF65-F5344CB8AC3E}">
        <p14:creationId xmlns:p14="http://schemas.microsoft.com/office/powerpoint/2010/main" val="390992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5" y="497515"/>
            <a:ext cx="4301413" cy="57396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17092"/>
          <a:stretch/>
        </p:blipFill>
        <p:spPr>
          <a:xfrm>
            <a:off x="5924939" y="831299"/>
            <a:ext cx="3486360" cy="279830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22" y="831299"/>
            <a:ext cx="2541596" cy="333873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39E45CC-372E-A096-A252-DBF60913BBF1}"/>
              </a:ext>
            </a:extLst>
          </p:cNvPr>
          <p:cNvSpPr txBox="1"/>
          <p:nvPr/>
        </p:nvSpPr>
        <p:spPr>
          <a:xfrm>
            <a:off x="6907765" y="605254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MÄNTY</a:t>
            </a:r>
          </a:p>
        </p:txBody>
      </p:sp>
    </p:spTree>
    <p:extLst>
      <p:ext uri="{BB962C8B-B14F-4D97-AF65-F5344CB8AC3E}">
        <p14:creationId xmlns:p14="http://schemas.microsoft.com/office/powerpoint/2010/main" val="21244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4CDEFB-6839-442F-8DA3-AA32F119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1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BCDE11-050C-4C11-9B49-FDDFA468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29" y="2902104"/>
            <a:ext cx="4653471" cy="30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FC0228-42A3-4811-9DA7-90320C48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29" y="112967"/>
            <a:ext cx="3922117" cy="26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CED77E0-F654-19AA-DEFB-A1055C127092}"/>
              </a:ext>
            </a:extLst>
          </p:cNvPr>
          <p:cNvSpPr txBox="1"/>
          <p:nvPr/>
        </p:nvSpPr>
        <p:spPr>
          <a:xfrm>
            <a:off x="6923314" y="6272065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KUUSI</a:t>
            </a:r>
          </a:p>
        </p:txBody>
      </p:sp>
    </p:spTree>
    <p:extLst>
      <p:ext uri="{BB962C8B-B14F-4D97-AF65-F5344CB8AC3E}">
        <p14:creationId xmlns:p14="http://schemas.microsoft.com/office/powerpoint/2010/main" val="133885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71432-8DD0-F9EC-E1FB-E1A1A838A8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7" r="11114" b="-3"/>
          <a:stretch/>
        </p:blipFill>
        <p:spPr>
          <a:xfrm>
            <a:off x="881641" y="171717"/>
            <a:ext cx="3793268" cy="6514565"/>
          </a:xfrm>
          <a:prstGeom prst="rect">
            <a:avLst/>
          </a:prstGeom>
        </p:spPr>
      </p:pic>
      <p:pic>
        <p:nvPicPr>
          <p:cNvPr id="5" name="Picture 2" descr="Rauduskoivu">
            <a:extLst>
              <a:ext uri="{FF2B5EF4-FFF2-40B4-BE49-F238E27FC236}">
                <a16:creationId xmlns:a16="http://schemas.microsoft.com/office/drawing/2014/main" id="{3D071931-9E2B-88E2-000C-2666CA36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27" y="887561"/>
            <a:ext cx="5564379" cy="44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B73E416-0CF5-81B9-3C32-423C25263C50}"/>
              </a:ext>
            </a:extLst>
          </p:cNvPr>
          <p:cNvSpPr txBox="1"/>
          <p:nvPr/>
        </p:nvSpPr>
        <p:spPr>
          <a:xfrm>
            <a:off x="6299092" y="622741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RAUDUSKOIVU</a:t>
            </a:r>
          </a:p>
        </p:txBody>
      </p:sp>
    </p:spTree>
    <p:extLst>
      <p:ext uri="{BB962C8B-B14F-4D97-AF65-F5344CB8AC3E}">
        <p14:creationId xmlns:p14="http://schemas.microsoft.com/office/powerpoint/2010/main" val="11549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uva: Hieskoivun oksat II - lehdet lehti koivu hieskoivu koivun runko  lehtipuu tuohi valkoinen - Kuvapankki - Kuvatoimisto Vastavalo.net">
            <a:extLst>
              <a:ext uri="{FF2B5EF4-FFF2-40B4-BE49-F238E27FC236}">
                <a16:creationId xmlns:a16="http://schemas.microsoft.com/office/drawing/2014/main" id="{14E571F7-C8F4-17EB-1E64-389021DAD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r="17789" b="-2"/>
          <a:stretch/>
        </p:blipFill>
        <p:spPr bwMode="auto">
          <a:xfrm>
            <a:off x="600807" y="367696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ktiset Aromit ry">
            <a:extLst>
              <a:ext uri="{FF2B5EF4-FFF2-40B4-BE49-F238E27FC236}">
                <a16:creationId xmlns:a16="http://schemas.microsoft.com/office/drawing/2014/main" id="{324F4969-D42D-D94C-19C0-416E5C38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32" y="566374"/>
            <a:ext cx="5750461" cy="431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7E3FE68-8443-05C7-4CA0-7592F0361263}"/>
              </a:ext>
            </a:extLst>
          </p:cNvPr>
          <p:cNvSpPr txBox="1"/>
          <p:nvPr/>
        </p:nvSpPr>
        <p:spPr>
          <a:xfrm>
            <a:off x="6894286" y="593876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HIESKOIVU</a:t>
            </a:r>
          </a:p>
        </p:txBody>
      </p:sp>
    </p:spTree>
    <p:extLst>
      <p:ext uri="{BB962C8B-B14F-4D97-AF65-F5344CB8AC3E}">
        <p14:creationId xmlns:p14="http://schemas.microsoft.com/office/powerpoint/2010/main" val="7970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haun tulos haulle haapapuu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/>
          <a:stretch/>
        </p:blipFill>
        <p:spPr bwMode="auto">
          <a:xfrm>
            <a:off x="967338" y="858416"/>
            <a:ext cx="5799911" cy="37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69" y="1040362"/>
            <a:ext cx="5052527" cy="336835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DB679CB-CE04-B30F-504D-40B9AF230ED9}"/>
              </a:ext>
            </a:extLst>
          </p:cNvPr>
          <p:cNvSpPr txBox="1"/>
          <p:nvPr/>
        </p:nvSpPr>
        <p:spPr>
          <a:xfrm>
            <a:off x="7910286" y="603983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HAAPA</a:t>
            </a:r>
          </a:p>
        </p:txBody>
      </p:sp>
    </p:spTree>
    <p:extLst>
      <p:ext uri="{BB962C8B-B14F-4D97-AF65-F5344CB8AC3E}">
        <p14:creationId xmlns:p14="http://schemas.microsoft.com/office/powerpoint/2010/main" val="19242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-teem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C69F3BDC17F554487492C70CA2ED477" ma:contentTypeVersion="17" ma:contentTypeDescription="Luo uusi asiakirja." ma:contentTypeScope="" ma:versionID="42656f07d8d8eab8ab779c0eedc10a68">
  <xsd:schema xmlns:xsd="http://www.w3.org/2001/XMLSchema" xmlns:xs="http://www.w3.org/2001/XMLSchema" xmlns:p="http://schemas.microsoft.com/office/2006/metadata/properties" xmlns:ns2="c1748396-94b5-4ccb-9b14-bec8e5a0a962" xmlns:ns3="e3e198f3-0000-40b4-9ed7-abdd202db27e" targetNamespace="http://schemas.microsoft.com/office/2006/metadata/properties" ma:root="true" ma:fieldsID="ff79b68939e0d384dd27f3f5edbe018e" ns2:_="" ns3:_="">
    <xsd:import namespace="c1748396-94b5-4ccb-9b14-bec8e5a0a962"/>
    <xsd:import namespace="e3e198f3-0000-40b4-9ed7-abdd202db2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48396-94b5-4ccb-9b14-bec8e5a0a9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905e04bf-e505-424f-8df9-fffee8d46d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198f3-0000-40b4-9ed7-abdd202db27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f6dd50-450d-4caf-ad91-3c94c1e4a1cd}" ma:internalName="TaxCatchAll" ma:showField="CatchAllData" ma:web="e3e198f3-0000-40b4-9ed7-abdd202db2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A3DF70-9606-4DFF-A654-D81A362443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748396-94b5-4ccb-9b14-bec8e5a0a962"/>
    <ds:schemaRef ds:uri="e3e198f3-0000-40b4-9ed7-abdd202db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A53513-BA89-491B-ACF0-BA1839E593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37</Words>
  <Application>Microsoft Office PowerPoint</Application>
  <PresentationFormat>Widescreen</PresentationFormat>
  <Paragraphs>36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Office-teema</vt:lpstr>
      <vt:lpstr>Metsän kasvit</vt:lpstr>
      <vt:lpstr>Puukerros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Pensaskerros</vt:lpstr>
      <vt:lpstr>PowerPoint Presentation</vt:lpstr>
      <vt:lpstr>Kenttäkerros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Pohjakerros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Metsän eläimet ja puut</dc:title>
  <dc:creator>Lauri Takala</dc:creator>
  <cp:lastModifiedBy>Henna Lakanen</cp:lastModifiedBy>
  <cp:revision>11</cp:revision>
  <dcterms:created xsi:type="dcterms:W3CDTF">2022-08-27T19:38:39Z</dcterms:created>
  <dcterms:modified xsi:type="dcterms:W3CDTF">2023-08-17T13:14:10Z</dcterms:modified>
</cp:coreProperties>
</file>