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87" r:id="rId3"/>
    <p:sldId id="292" r:id="rId4"/>
    <p:sldId id="297" r:id="rId5"/>
    <p:sldId id="289" r:id="rId6"/>
    <p:sldId id="293" r:id="rId7"/>
    <p:sldId id="294" r:id="rId8"/>
    <p:sldId id="295" r:id="rId9"/>
    <p:sldId id="296" r:id="rId10"/>
    <p:sldId id="290" r:id="rId11"/>
    <p:sldId id="291" r:id="rId12"/>
    <p:sldId id="285" r:id="rId13"/>
  </p:sldIdLst>
  <p:sldSz cx="12192000"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4" d="100"/>
          <a:sy n="114" d="100"/>
        </p:scale>
        <p:origin x="414" y="96"/>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88" d="100"/>
          <a:sy n="88" d="100"/>
        </p:scale>
        <p:origin x="292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dirty="0"/>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E8F98F-4935-4BCE-81EE-01B80C72EBD4}" type="datetime1">
              <a:rPr lang="fi-FI" smtClean="0"/>
              <a:t>24.9.2020</a:t>
            </a:fld>
            <a:endParaRPr lang="fi-FI" dirty="0"/>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dirty="0"/>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BAE14B8-3CC9-472D-9BC5-A84D80684DE2}" type="slidenum">
              <a:rPr lang="fi-FI"/>
              <a:t>‹#›</a:t>
            </a:fld>
            <a:endParaRPr lang="fi-FI"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B0BD8A8-A1EE-4395-A911-A3FFF403A0CE}" type="datetime1">
              <a:rPr lang="fi-FI" noProof="0" smtClean="0"/>
              <a:t>24.9.2020</a:t>
            </a:fld>
            <a:endParaRPr lang="fi-FI" noProof="0"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dirty="0"/>
          </a:p>
        </p:txBody>
      </p:sp>
      <p:sp>
        <p:nvSpPr>
          <p:cNvPr id="5" name="Huomautusten paikkamerkki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fi-FI" noProof="0" dirty="0"/>
              <a:t>Muokkaa tekstin perustyylejä</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FB667E1-E601-4AAF-B95C-B25720D70A60}" type="slidenum">
              <a:rPr lang="fi-FI" noProof="0"/>
              <a:t>‹#›</a:t>
            </a:fld>
            <a:endParaRPr lang="fi-FI" noProof="0"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7FB667E1-E601-4AAF-B95C-B25720D70A60}" type="slidenum">
              <a:rPr lang="fi-FI" smtClean="0"/>
              <a:t>1</a:t>
            </a:fld>
            <a:endParaRPr lang="fi-FI" dirty="0"/>
          </a:p>
        </p:txBody>
      </p:sp>
    </p:spTree>
    <p:extLst>
      <p:ext uri="{BB962C8B-B14F-4D97-AF65-F5344CB8AC3E}">
        <p14:creationId xmlns:p14="http://schemas.microsoft.com/office/powerpoint/2010/main" val="1521362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7FB667E1-E601-4AAF-B95C-B25720D70A60}" type="slidenum">
              <a:rPr lang="fi-FI" smtClean="0"/>
              <a:t>12</a:t>
            </a:fld>
            <a:endParaRPr lang="fi-FI" dirty="0"/>
          </a:p>
        </p:txBody>
      </p:sp>
    </p:spTree>
    <p:extLst>
      <p:ext uri="{BB962C8B-B14F-4D97-AF65-F5344CB8AC3E}">
        <p14:creationId xmlns:p14="http://schemas.microsoft.com/office/powerpoint/2010/main" val="380396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Ryhmä 3"/>
          <p:cNvGrpSpPr/>
          <p:nvPr/>
        </p:nvGrpSpPr>
        <p:grpSpPr>
          <a:xfrm rot="248467">
            <a:off x="223563" y="2575407"/>
            <a:ext cx="4688853" cy="2424835"/>
            <a:chOff x="-10068" y="2615721"/>
            <a:chExt cx="5488038" cy="2838132"/>
          </a:xfrm>
        </p:grpSpPr>
        <p:sp>
          <p:nvSpPr>
            <p:cNvPr id="5" name="Puolivapaa piirto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 name="Puolivapaa piirto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 name="Puolivapaa piirto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 name="Puolivapaa piirto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 name="Puolivapaa piirto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 name="Puolivapaa piirto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 name="Puolivapaa piirto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 name="Puolivapaa piirto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 name="Puolivapaa piirto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 name="Puolivapaa piirto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 name="Puolivapaa piirto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 name="Puolivapaa piirto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 name="Puolivapaa piirto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 name="Puolivapaa piirto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 name="Puolivapaa piirto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0" name="Puolivapaa piirto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 name="Puolivapaa piirto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2" name="Puolivapaa piirto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3" name="Puolivapaa piirto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4" name="Puolivapaa piirto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5" name="Puolivapaa piirto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6" name="Puolivapaa piirto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7" name="Puolivapaa piirto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8" name="Puolivapaa piirto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9" name="Puolivapaa piirto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0" name="Puolivapaa piirto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1" name="Puolivapaa piirto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2" name="Puolivapaa piirto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3" name="Puolivapaa piirto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4" name="Puolivapaa piirto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5" name="Puolivapaa piirto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6" name="Puolivapaa piirto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7" name="Puolivapaa piirto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8" name="Puolivapaa piirto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9" name="Puolivapaa piirto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40" name="Ryhmä 39"/>
          <p:cNvGrpSpPr/>
          <p:nvPr/>
        </p:nvGrpSpPr>
        <p:grpSpPr>
          <a:xfrm rot="18988672">
            <a:off x="68557" y="189622"/>
            <a:ext cx="517230" cy="587584"/>
            <a:chOff x="11036616" y="1071278"/>
            <a:chExt cx="1030189" cy="1170315"/>
          </a:xfrm>
        </p:grpSpPr>
        <p:sp>
          <p:nvSpPr>
            <p:cNvPr id="41" name="Puolivapaa piirto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2" name="Puolivapaa piirto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3" name="Puolivapaa piirto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4" name="Puolivapaa piirto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5" name="Puolivapaa piirto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6" name="Puolivapaa piirto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7" name="Puolivapaa piirto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8" name="Puolivapaa piirto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49" name="Puolivapaa piirto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nvGrpSpPr>
          <p:cNvPr id="50" name="Ryhmä 49"/>
          <p:cNvGrpSpPr/>
          <p:nvPr/>
        </p:nvGrpSpPr>
        <p:grpSpPr>
          <a:xfrm>
            <a:off x="11434163" y="6542"/>
            <a:ext cx="679129" cy="712528"/>
            <a:chOff x="11231706" y="127529"/>
            <a:chExt cx="679129" cy="712528"/>
          </a:xfrm>
        </p:grpSpPr>
        <p:sp>
          <p:nvSpPr>
            <p:cNvPr id="51" name="Puolivapaa piirto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2" name="Puolivapaa piirto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3" name="Puolivapaa piirto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4" name="Puolivapaa piirto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5" name="Puolivapaa piirto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6" name="Puolivapaa piirto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7" name="Puolivapaa piirto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8" name="Puolivapaa piirto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59" name="Puolivapaa piirto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0" name="Puolivapaa piirto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nvGrpSpPr>
          <p:cNvPr id="61" name="Ryhmä 5"/>
          <p:cNvGrpSpPr>
            <a:grpSpLocks noChangeAspect="1"/>
          </p:cNvGrpSpPr>
          <p:nvPr/>
        </p:nvGrpSpPr>
        <p:grpSpPr bwMode="auto">
          <a:xfrm>
            <a:off x="-1519" y="854145"/>
            <a:ext cx="1881474" cy="2341763"/>
            <a:chOff x="3000" y="1116"/>
            <a:chExt cx="1680" cy="2091"/>
          </a:xfrm>
        </p:grpSpPr>
        <p:sp>
          <p:nvSpPr>
            <p:cNvPr id="62" name="Puolivapaa piirto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3" name="Puolivapaa piirto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4" name="Puolivapaa piirto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5" name="Puolivapaa piirto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6" name="Puolivapaa piirto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7" name="Puolivapaa piirto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8" name="Puolivapaa piirto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9" name="Puolivapaa piirto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0" name="Puolivapaa piirto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1" name="Puolivapaa piirto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2" name="Puolivapaa piirto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3" name="Puolivapaa piirto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4" name="Puolivapaa piirto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5" name="Puolivapaa piirto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6" name="Puolivapaa piirto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7" name="Puolivapaa piirto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8" name="Puolivapaa piirto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9" name="Puolivapaa piirto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0" name="Puolivapaa piirto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81" name="Ryhmä 33"/>
          <p:cNvGrpSpPr>
            <a:grpSpLocks noChangeAspect="1"/>
          </p:cNvGrpSpPr>
          <p:nvPr/>
        </p:nvGrpSpPr>
        <p:grpSpPr bwMode="auto">
          <a:xfrm>
            <a:off x="1714988" y="4544219"/>
            <a:ext cx="1873268" cy="2324202"/>
            <a:chOff x="3359" y="1523"/>
            <a:chExt cx="943" cy="1170"/>
          </a:xfrm>
        </p:grpSpPr>
        <p:sp>
          <p:nvSpPr>
            <p:cNvPr id="82" name="Puolivapaa piirto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3" name="Puolivapaa piirto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4" name="Puolivapaa piirto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5" name="Puolivapaa piirto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6" name="Puolivapaa piirto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87" name="Ryhmä 43"/>
          <p:cNvGrpSpPr>
            <a:grpSpLocks noChangeAspect="1"/>
          </p:cNvGrpSpPr>
          <p:nvPr/>
        </p:nvGrpSpPr>
        <p:grpSpPr bwMode="auto">
          <a:xfrm>
            <a:off x="1168399" y="5011046"/>
            <a:ext cx="1497013" cy="1857375"/>
            <a:chOff x="3367" y="1523"/>
            <a:chExt cx="943" cy="1170"/>
          </a:xfrm>
        </p:grpSpPr>
        <p:sp>
          <p:nvSpPr>
            <p:cNvPr id="88" name="Puolivapaa piirto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9" name="Puolivapaa piirto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0" name="Puolivapaa piirto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1" name="Puolivapaa piirto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2" name="Puolivapaa piirto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3" name="Puolivapaa piirto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94" name="Ryhmä 93"/>
          <p:cNvGrpSpPr/>
          <p:nvPr/>
        </p:nvGrpSpPr>
        <p:grpSpPr>
          <a:xfrm>
            <a:off x="-21971" y="4350236"/>
            <a:ext cx="1696783" cy="2518186"/>
            <a:chOff x="-3496" y="4350236"/>
            <a:chExt cx="1696783" cy="2518186"/>
          </a:xfrm>
        </p:grpSpPr>
        <p:sp>
          <p:nvSpPr>
            <p:cNvPr id="95" name="Puolivapaa piirto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6" name="Puolivapaa piirto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7" name="Puolivapaa piirto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8" name="Puolivapaa piirto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99" name="Ryhmä 43"/>
          <p:cNvGrpSpPr>
            <a:grpSpLocks noChangeAspect="1"/>
          </p:cNvGrpSpPr>
          <p:nvPr/>
        </p:nvGrpSpPr>
        <p:grpSpPr bwMode="auto">
          <a:xfrm>
            <a:off x="2911336" y="4572470"/>
            <a:ext cx="1850498" cy="2295951"/>
            <a:chOff x="3367" y="1523"/>
            <a:chExt cx="943" cy="1170"/>
          </a:xfrm>
        </p:grpSpPr>
        <p:sp>
          <p:nvSpPr>
            <p:cNvPr id="100" name="Puolivapaa piirto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1" name="Puolivapaa piirto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2" name="Puolivapaa piirto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3" name="Puolivapaa piirto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4" name="Puolivapaa piirto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5" name="Puolivapaa piirto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106" name="Ryhmä 105"/>
          <p:cNvGrpSpPr/>
          <p:nvPr/>
        </p:nvGrpSpPr>
        <p:grpSpPr>
          <a:xfrm rot="1576354">
            <a:off x="11125791" y="2895976"/>
            <a:ext cx="1030189" cy="1170315"/>
            <a:chOff x="11036616" y="1071278"/>
            <a:chExt cx="1030189" cy="1170315"/>
          </a:xfrm>
        </p:grpSpPr>
        <p:sp>
          <p:nvSpPr>
            <p:cNvPr id="107" name="Puolivapaa piirto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8" name="Puolivapaa piirto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9" name="Puolivapaa piirto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0" name="Puolivapaa piirto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1" name="Puolivapaa piirto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2" name="Puolivapaa piirto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3" name="Puolivapaa piirto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4" name="Puolivapaa piirto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115" name="Puolivapaa piirto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6" name="Puolivapaa piirto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grpSp>
        <p:nvGrpSpPr>
          <p:cNvPr id="117" name="Ryhmä 116"/>
          <p:cNvGrpSpPr/>
          <p:nvPr/>
        </p:nvGrpSpPr>
        <p:grpSpPr>
          <a:xfrm rot="198573">
            <a:off x="1199275" y="2684218"/>
            <a:ext cx="2154692" cy="1686565"/>
            <a:chOff x="1175948" y="2708421"/>
            <a:chExt cx="2159248" cy="1690131"/>
          </a:xfrm>
        </p:grpSpPr>
        <p:sp>
          <p:nvSpPr>
            <p:cNvPr id="118" name="Puolivapaa piirto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9" name="Puolivapaa piirto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0" name="Puolivapaa piirto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1" name="Puolivapaa piirto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2" name="Puolivapaa piirto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3" name="Puolivapaa piirto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4" name="Puolivapaa piirto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5" name="Puolivapaa piirto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6" name="Puolivapaa piirto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7" name="Puolivapaa piirto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8" name="Puolivapaa piirto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9" name="Puolivapaa piirto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0" name="Puolivapaa piirto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1" name="Puolivapaa piirto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2" name="Puolivapaa piirto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3" name="Puolivapaa piirto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4" name="Puolivapaa piirto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5" name="Puolivapaa piirto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6" name="Puolivapaa piirto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7" name="Puolivapaa piirto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8" name="Puolivapaa piirto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9" name="Puolivapaa piirto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0" name="Puolivapaa piirto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1" name="Puolivapaa piirto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2" name="Puolivapaa piirto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3" name="Puolivapaa piirto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4" name="Puolivapaa piirto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5" name="Puolivapaa piirto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146" name="Ryhmä 5"/>
          <p:cNvGrpSpPr>
            <a:grpSpLocks noChangeAspect="1"/>
          </p:cNvGrpSpPr>
          <p:nvPr/>
        </p:nvGrpSpPr>
        <p:grpSpPr bwMode="auto">
          <a:xfrm>
            <a:off x="9167354" y="4138360"/>
            <a:ext cx="3023057" cy="2719639"/>
            <a:chOff x="2887" y="1286"/>
            <a:chExt cx="1903" cy="1712"/>
          </a:xfrm>
        </p:grpSpPr>
        <p:sp>
          <p:nvSpPr>
            <p:cNvPr id="147" name="Puolivapaa piirto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8" name="Puolivapaa piirto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9" name="Puolivapaa piirto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0" name="Puolivapaa piirto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1" name="Puolivapaa piirto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2" name="Puolivapaa piirto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3" name="Puolivapaa piirto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4" name="Puolivapaa piirto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5" name="Puolivapaa piirto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6" name="Puolivapaa piirto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7" name="Puolivapaa piirto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8" name="Puolivapaa piirto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9" name="Puolivapaa piirto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0" name="Puolivapaa piirto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1" name="Puolivapaa piirto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2" name="Puolivapaa piirto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3" name="Puolivapaa piirto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4" name="Puolivapaa piirto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5" name="Puolivapaa piirto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6" name="Puolivapaa piirto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7" name="Puolivapaa piirto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8" name="Puolivapaa piirto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9" name="Puolivapaa piirto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0" name="Puolivapaa piirto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171" name="Ryhmä 64"/>
          <p:cNvGrpSpPr>
            <a:grpSpLocks noChangeAspect="1"/>
          </p:cNvGrpSpPr>
          <p:nvPr/>
        </p:nvGrpSpPr>
        <p:grpSpPr bwMode="auto">
          <a:xfrm rot="12827499" flipH="1">
            <a:off x="11360417" y="2338535"/>
            <a:ext cx="483752" cy="536662"/>
            <a:chOff x="2052" y="995"/>
            <a:chExt cx="768" cy="852"/>
          </a:xfrm>
        </p:grpSpPr>
        <p:sp>
          <p:nvSpPr>
            <p:cNvPr id="172" name="Puolivapaa piirto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3" name="Puolivapaa piirto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4" name="Puolivapaa piirto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5" name="Puolivapaa piirto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6" name="Puolivapaa piirto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7" name="Puolivapaa piirto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8" name="Puolivapaa piirto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9" name="Puolivapaa piirto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2" name="Otsikko 1"/>
          <p:cNvSpPr>
            <a:spLocks noGrp="1"/>
          </p:cNvSpPr>
          <p:nvPr>
            <p:ph type="ctrTitle"/>
          </p:nvPr>
        </p:nvSpPr>
        <p:spPr>
          <a:xfrm>
            <a:off x="2681288" y="165020"/>
            <a:ext cx="9360418" cy="2263258"/>
          </a:xfrm>
        </p:spPr>
        <p:txBody>
          <a:bodyPr rtlCol="0" anchor="b">
            <a:normAutofit/>
          </a:bodyPr>
          <a:lstStyle>
            <a:lvl1pPr algn="ctr" rtl="0">
              <a:defRPr sz="6600"/>
            </a:lvl1pPr>
          </a:lstStyle>
          <a:p>
            <a:pPr rtl="0"/>
            <a:r>
              <a:rPr lang="fi-FI" noProof="0"/>
              <a:t>Muokkaa ots. perustyyl. napsautt.</a:t>
            </a:r>
            <a:endParaRPr lang="fi-FI" noProof="0" dirty="0"/>
          </a:p>
        </p:txBody>
      </p:sp>
      <p:sp>
        <p:nvSpPr>
          <p:cNvPr id="3" name="Alaotsikko 2"/>
          <p:cNvSpPr>
            <a:spLocks noGrp="1"/>
          </p:cNvSpPr>
          <p:nvPr>
            <p:ph type="subTitle" idx="1"/>
          </p:nvPr>
        </p:nvSpPr>
        <p:spPr>
          <a:xfrm>
            <a:off x="3903329" y="2476917"/>
            <a:ext cx="6916336" cy="1771600"/>
          </a:xfrm>
        </p:spPr>
        <p:txBody>
          <a:bodyPr rtlCol="0">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noProof="0"/>
              <a:t>Muokkaa alaotsikon perustyyliä napsautt.</a:t>
            </a:r>
            <a:endParaRPr lang="fi-FI" noProof="0"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noProof="0"/>
              <a:t>Muokkaa ots. perustyyl. napsautt.</a:t>
            </a:r>
            <a:endParaRPr lang="fi-FI" noProof="0" dirty="0"/>
          </a:p>
        </p:txBody>
      </p:sp>
      <p:sp>
        <p:nvSpPr>
          <p:cNvPr id="3" name="Pystysuuntaisen tekstin paikkamerkki 2"/>
          <p:cNvSpPr>
            <a:spLocks noGrp="1"/>
          </p:cNvSpPr>
          <p:nvPr>
            <p:ph type="body" orient="vert" idx="1"/>
          </p:nvPr>
        </p:nvSpPr>
        <p:spPr/>
        <p:txBody>
          <a:bodyPr vert="eaVert" rtlCol="0"/>
          <a:lstStyle>
            <a:lvl1pPr rtl="0">
              <a:defRPr/>
            </a:lvl1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4" name="Päivämäärän paikkamerkki 3"/>
          <p:cNvSpPr>
            <a:spLocks noGrp="1"/>
          </p:cNvSpPr>
          <p:nvPr>
            <p:ph type="dt" sz="half" idx="10"/>
          </p:nvPr>
        </p:nvSpPr>
        <p:spPr/>
        <p:txBody>
          <a:bodyPr rtlCol="0"/>
          <a:lstStyle/>
          <a:p>
            <a:pPr rtl="0"/>
            <a:fld id="{A56E085F-0649-4560-8A6B-43110C2A46A3}" type="datetime1">
              <a:rPr lang="fi-FI" noProof="0" smtClean="0"/>
              <a:t>24.9.2020</a:t>
            </a:fld>
            <a:endParaRPr lang="fi-FI" noProof="0" dirty="0"/>
          </a:p>
        </p:txBody>
      </p:sp>
      <p:sp>
        <p:nvSpPr>
          <p:cNvPr id="6" name="Dian numeron paikkamerkki 5"/>
          <p:cNvSpPr>
            <a:spLocks noGrp="1"/>
          </p:cNvSpPr>
          <p:nvPr>
            <p:ph type="sldNum" sz="quarter" idx="12"/>
          </p:nvPr>
        </p:nvSpPr>
        <p:spPr/>
        <p:txBody>
          <a:bodyPr rtlCol="0"/>
          <a:lstStyle/>
          <a:p>
            <a:pPr rtl="0"/>
            <a:fld id="{CA8D9AD5-F248-4919-864A-CFD76CC027D6}" type="slidenum">
              <a:rPr lang="fi-FI" noProof="0"/>
              <a:t>‹#›</a:t>
            </a:fld>
            <a:endParaRPr lang="fi-FI" noProof="0"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8724900" y="592666"/>
            <a:ext cx="2628900" cy="5579533"/>
          </a:xfrm>
        </p:spPr>
        <p:txBody>
          <a:bodyPr vert="eaVert" rtlCol="0"/>
          <a:lstStyle>
            <a:lvl1pPr rtl="0">
              <a:defRPr/>
            </a:lvl1pPr>
          </a:lstStyle>
          <a:p>
            <a:pPr rtl="0"/>
            <a:r>
              <a:rPr lang="fi-FI" noProof="0"/>
              <a:t>Muokkaa ots. perustyyl. napsautt.</a:t>
            </a:r>
            <a:endParaRPr lang="fi-FI" noProof="0" dirty="0"/>
          </a:p>
        </p:txBody>
      </p:sp>
      <p:sp>
        <p:nvSpPr>
          <p:cNvPr id="3" name="Pystysuuntaisen tekstin paikkamerkki 2"/>
          <p:cNvSpPr>
            <a:spLocks noGrp="1"/>
          </p:cNvSpPr>
          <p:nvPr>
            <p:ph type="body" orient="vert" idx="1"/>
          </p:nvPr>
        </p:nvSpPr>
        <p:spPr>
          <a:xfrm>
            <a:off x="838200" y="592666"/>
            <a:ext cx="7734300" cy="5579533"/>
          </a:xfrm>
        </p:spPr>
        <p:txBody>
          <a:bodyPr vert="eaVert" rtlCol="0"/>
          <a:lstStyle>
            <a:lvl1pPr rtl="0">
              <a:defRPr/>
            </a:lvl1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4" name="Päivämäärän paikkamerkki 3"/>
          <p:cNvSpPr>
            <a:spLocks noGrp="1"/>
          </p:cNvSpPr>
          <p:nvPr>
            <p:ph type="dt" sz="half" idx="10"/>
          </p:nvPr>
        </p:nvSpPr>
        <p:spPr/>
        <p:txBody>
          <a:bodyPr rtlCol="0"/>
          <a:lstStyle/>
          <a:p>
            <a:pPr rtl="0"/>
            <a:fld id="{43EB38E3-EFB5-4381-BF8C-7CD07A727281}" type="datetime1">
              <a:rPr lang="fi-FI" noProof="0" smtClean="0"/>
              <a:t>24.9.2020</a:t>
            </a:fld>
            <a:endParaRPr lang="fi-FI" noProof="0" dirty="0"/>
          </a:p>
        </p:txBody>
      </p:sp>
      <p:sp>
        <p:nvSpPr>
          <p:cNvPr id="6" name="Dian numeron paikkamerkki 5"/>
          <p:cNvSpPr>
            <a:spLocks noGrp="1"/>
          </p:cNvSpPr>
          <p:nvPr>
            <p:ph type="sldNum" sz="quarter" idx="12"/>
          </p:nvPr>
        </p:nvSpPr>
        <p:spPr/>
        <p:txBody>
          <a:bodyPr rtlCol="0"/>
          <a:lstStyle/>
          <a:p>
            <a:pPr rtl="0"/>
            <a:fld id="{CA8D9AD5-F248-4919-864A-CFD76CC027D6}" type="slidenum">
              <a:rPr lang="fi-FI" noProof="0"/>
              <a:t>‹#›</a:t>
            </a:fld>
            <a:endParaRPr lang="fi-FI" noProof="0"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noProof="0"/>
              <a:t>Muokkaa ots. perustyyl. napsautt.</a:t>
            </a:r>
            <a:endParaRPr lang="fi-FI" noProof="0" dirty="0"/>
          </a:p>
        </p:txBody>
      </p:sp>
      <p:sp>
        <p:nvSpPr>
          <p:cNvPr id="3" name="Sisällön paikkamerkki 2"/>
          <p:cNvSpPr>
            <a:spLocks noGrp="1"/>
          </p:cNvSpPr>
          <p:nvPr>
            <p:ph idx="1"/>
          </p:nvPr>
        </p:nvSpPr>
        <p:spPr/>
        <p:txBody>
          <a:bodyPr rtlCol="0"/>
          <a:lstStyle>
            <a:lvl1pPr rtl="0">
              <a:defRPr/>
            </a:lvl1pPr>
            <a:lvl6pPr>
              <a:defRPr/>
            </a:lvl6pPr>
            <a:lvl7pPr>
              <a:defRPr/>
            </a:lvl7pPr>
            <a:lvl8pPr>
              <a:defRPr/>
            </a:lvl8pPr>
            <a:lvl9pPr>
              <a:defRPr/>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4" name="Päivämäärän paikkamerkki 3"/>
          <p:cNvSpPr>
            <a:spLocks noGrp="1"/>
          </p:cNvSpPr>
          <p:nvPr>
            <p:ph type="dt" sz="half" idx="10"/>
          </p:nvPr>
        </p:nvSpPr>
        <p:spPr/>
        <p:txBody>
          <a:bodyPr rtlCol="0"/>
          <a:lstStyle/>
          <a:p>
            <a:pPr rtl="0"/>
            <a:fld id="{ED4CA170-2B1A-47CC-AF82-CAACAA7CE239}" type="datetime1">
              <a:rPr lang="fi-FI" noProof="0" smtClean="0"/>
              <a:t>24.9.2020</a:t>
            </a:fld>
            <a:endParaRPr lang="fi-FI" noProof="0" dirty="0"/>
          </a:p>
        </p:txBody>
      </p:sp>
      <p:sp>
        <p:nvSpPr>
          <p:cNvPr id="6" name="Dian numeron paikkamerkki 5"/>
          <p:cNvSpPr>
            <a:spLocks noGrp="1"/>
          </p:cNvSpPr>
          <p:nvPr>
            <p:ph type="sldNum" sz="quarter" idx="12"/>
          </p:nvPr>
        </p:nvSpPr>
        <p:spPr/>
        <p:txBody>
          <a:bodyPr rtlCol="0"/>
          <a:lstStyle/>
          <a:p>
            <a:pPr rtl="0"/>
            <a:fld id="{CA8D9AD5-F248-4919-864A-CFD76CC027D6}" type="slidenum">
              <a:rPr lang="fi-FI" noProof="0"/>
              <a:t>‹#›</a:t>
            </a:fld>
            <a:endParaRPr lang="fi-FI" noProof="0"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otsikko">
    <p:spTree>
      <p:nvGrpSpPr>
        <p:cNvPr id="1" name=""/>
        <p:cNvGrpSpPr/>
        <p:nvPr/>
      </p:nvGrpSpPr>
      <p:grpSpPr>
        <a:xfrm>
          <a:off x="0" y="0"/>
          <a:ext cx="0" cy="0"/>
          <a:chOff x="0" y="0"/>
          <a:chExt cx="0" cy="0"/>
        </a:xfrm>
      </p:grpSpPr>
      <p:sp>
        <p:nvSpPr>
          <p:cNvPr id="2" name="Otsikko 1"/>
          <p:cNvSpPr>
            <a:spLocks noGrp="1"/>
          </p:cNvSpPr>
          <p:nvPr>
            <p:ph type="title"/>
          </p:nvPr>
        </p:nvSpPr>
        <p:spPr>
          <a:xfrm>
            <a:off x="1523999" y="1485900"/>
            <a:ext cx="9144001" cy="2933700"/>
          </a:xfrm>
        </p:spPr>
        <p:txBody>
          <a:bodyPr rtlCol="0" anchor="b">
            <a:normAutofit/>
          </a:bodyPr>
          <a:lstStyle>
            <a:lvl1pPr algn="l" rtl="0">
              <a:defRPr sz="5200" b="0"/>
            </a:lvl1pPr>
          </a:lstStyle>
          <a:p>
            <a:pPr rtl="0"/>
            <a:r>
              <a:rPr lang="fi-FI" noProof="0"/>
              <a:t>Muokkaa ots. perustyyl. napsautt.</a:t>
            </a:r>
            <a:endParaRPr lang="fi-FI" noProof="0" dirty="0"/>
          </a:p>
        </p:txBody>
      </p:sp>
      <p:sp>
        <p:nvSpPr>
          <p:cNvPr id="3" name="Tekstin paikkamerkki 2"/>
          <p:cNvSpPr>
            <a:spLocks noGrp="1"/>
          </p:cNvSpPr>
          <p:nvPr>
            <p:ph type="body" idx="1"/>
          </p:nvPr>
        </p:nvSpPr>
        <p:spPr>
          <a:xfrm>
            <a:off x="1522413" y="4454034"/>
            <a:ext cx="9144000" cy="1184766"/>
          </a:xfrm>
        </p:spPr>
        <p:txBody>
          <a:bodyPr rtlCol="0" anchor="t">
            <a:normAutofit/>
          </a:bodyPr>
          <a:lstStyle>
            <a:lvl1pPr marL="0" indent="0" algn="l" rtl="0">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i-FI" noProof="0"/>
              <a:t>Muokkaa tekstin perustyylejä napsauttamalla</a:t>
            </a:r>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4" name="Päivämäärän paikkamerkki 3"/>
          <p:cNvSpPr>
            <a:spLocks noGrp="1"/>
          </p:cNvSpPr>
          <p:nvPr>
            <p:ph type="dt" sz="half" idx="10"/>
          </p:nvPr>
        </p:nvSpPr>
        <p:spPr/>
        <p:txBody>
          <a:bodyPr rtlCol="0"/>
          <a:lstStyle/>
          <a:p>
            <a:pPr rtl="0"/>
            <a:fld id="{7AF2AC14-26FF-4829-A9AD-1C7502417EC6}" type="datetime1">
              <a:rPr lang="fi-FI" noProof="0" smtClean="0"/>
              <a:t>24.9.2020</a:t>
            </a:fld>
            <a:endParaRPr lang="fi-FI" noProof="0" dirty="0"/>
          </a:p>
        </p:txBody>
      </p:sp>
      <p:sp>
        <p:nvSpPr>
          <p:cNvPr id="6" name="Dian numeron paikkamerkki 5"/>
          <p:cNvSpPr>
            <a:spLocks noGrp="1"/>
          </p:cNvSpPr>
          <p:nvPr>
            <p:ph type="sldNum" sz="quarter" idx="12"/>
          </p:nvPr>
        </p:nvSpPr>
        <p:spPr/>
        <p:txBody>
          <a:bodyPr rtlCol="0"/>
          <a:lstStyle/>
          <a:p>
            <a:pPr rtl="0"/>
            <a:fld id="{CA8D9AD5-F248-4919-864A-CFD76CC027D6}" type="slidenum">
              <a:rPr lang="fi-FI" noProof="0"/>
              <a:t>‹#›</a:t>
            </a:fld>
            <a:endParaRPr lang="fi-FI" noProof="0"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noProof="0"/>
              <a:t>Muokkaa ots. perustyyl. napsautt.</a:t>
            </a:r>
            <a:endParaRPr lang="fi-FI" noProof="0" dirty="0"/>
          </a:p>
        </p:txBody>
      </p:sp>
      <p:sp>
        <p:nvSpPr>
          <p:cNvPr id="3" name="Sisällön paikkamerkki 2"/>
          <p:cNvSpPr>
            <a:spLocks noGrp="1"/>
          </p:cNvSpPr>
          <p:nvPr>
            <p:ph sz="half" idx="1"/>
          </p:nvPr>
        </p:nvSpPr>
        <p:spPr>
          <a:xfrm>
            <a:off x="1528572" y="1485900"/>
            <a:ext cx="4480560" cy="4123944"/>
          </a:xfrm>
        </p:spPr>
        <p:txBody>
          <a:bodyPr rtlCol="0">
            <a:normAutofit/>
          </a:bodyPr>
          <a:lstStyle>
            <a:lvl1pPr rtl="0">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Sisällön paikkamerkki 3"/>
          <p:cNvSpPr>
            <a:spLocks noGrp="1"/>
          </p:cNvSpPr>
          <p:nvPr>
            <p:ph sz="half" idx="2"/>
          </p:nvPr>
        </p:nvSpPr>
        <p:spPr>
          <a:xfrm>
            <a:off x="6177169" y="1485900"/>
            <a:ext cx="4480560" cy="4123944"/>
          </a:xfrm>
        </p:spPr>
        <p:txBody>
          <a:bodyPr rtlCol="0">
            <a:normAutofit/>
          </a:bodyPr>
          <a:lstStyle>
            <a:lvl1pPr rtl="0">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6" name="Alatunnisteen paikkamerkki 5"/>
          <p:cNvSpPr>
            <a:spLocks noGrp="1"/>
          </p:cNvSpPr>
          <p:nvPr>
            <p:ph type="ftr" sz="quarter" idx="11"/>
          </p:nvPr>
        </p:nvSpPr>
        <p:spPr/>
        <p:txBody>
          <a:bodyPr rtlCol="0"/>
          <a:lstStyle/>
          <a:p>
            <a:pPr rtl="0"/>
            <a:endParaRPr lang="fi-FI" noProof="0" dirty="0"/>
          </a:p>
        </p:txBody>
      </p:sp>
      <p:sp>
        <p:nvSpPr>
          <p:cNvPr id="5" name="Päivämäärän paikkamerkki 4"/>
          <p:cNvSpPr>
            <a:spLocks noGrp="1"/>
          </p:cNvSpPr>
          <p:nvPr>
            <p:ph type="dt" sz="half" idx="10"/>
          </p:nvPr>
        </p:nvSpPr>
        <p:spPr/>
        <p:txBody>
          <a:bodyPr rtlCol="0"/>
          <a:lstStyle/>
          <a:p>
            <a:pPr rtl="0"/>
            <a:fld id="{A09D261B-7BD5-4C18-B971-50AFF6A701FC}" type="datetime1">
              <a:rPr lang="fi-FI" noProof="0" smtClean="0"/>
              <a:t>24.9.2020</a:t>
            </a:fld>
            <a:endParaRPr lang="fi-FI" noProof="0" dirty="0"/>
          </a:p>
        </p:txBody>
      </p:sp>
      <p:sp>
        <p:nvSpPr>
          <p:cNvPr id="7" name="Dian numeron paikkamerkki 6"/>
          <p:cNvSpPr>
            <a:spLocks noGrp="1"/>
          </p:cNvSpPr>
          <p:nvPr>
            <p:ph type="sldNum" sz="quarter" idx="12"/>
          </p:nvPr>
        </p:nvSpPr>
        <p:spPr/>
        <p:txBody>
          <a:bodyPr rtlCol="0"/>
          <a:lstStyle/>
          <a:p>
            <a:pPr rtl="0"/>
            <a:fld id="{4FAB73BC-B049-4115-A692-8D63A059BFB8}" type="slidenum">
              <a:rPr lang="fi-FI" noProof="0" smtClean="0"/>
              <a:t>‹#›</a:t>
            </a:fld>
            <a:endParaRPr lang="fi-FI" noProof="0" dirty="0"/>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0" name="Otsikko 9"/>
          <p:cNvSpPr>
            <a:spLocks noGrp="1"/>
          </p:cNvSpPr>
          <p:nvPr>
            <p:ph type="title"/>
          </p:nvPr>
        </p:nvSpPr>
        <p:spPr/>
        <p:txBody>
          <a:bodyPr rtlCol="0"/>
          <a:lstStyle>
            <a:lvl1pPr rtl="0">
              <a:defRPr/>
            </a:lvl1pPr>
          </a:lstStyle>
          <a:p>
            <a:pPr rtl="0"/>
            <a:r>
              <a:rPr lang="fi-FI" noProof="0"/>
              <a:t>Muokkaa ots. perustyyl. napsautt.</a:t>
            </a:r>
            <a:endParaRPr lang="fi-FI" noProof="0" dirty="0"/>
          </a:p>
        </p:txBody>
      </p:sp>
      <p:sp>
        <p:nvSpPr>
          <p:cNvPr id="3" name="Tekstin paikkamerkki 2"/>
          <p:cNvSpPr>
            <a:spLocks noGrp="1"/>
          </p:cNvSpPr>
          <p:nvPr>
            <p:ph type="body" idx="1"/>
          </p:nvPr>
        </p:nvSpPr>
        <p:spPr>
          <a:xfrm>
            <a:off x="1528572" y="1376018"/>
            <a:ext cx="4480560" cy="768096"/>
          </a:xfrm>
        </p:spPr>
        <p:txBody>
          <a:bodyPr rtlCol="0" anchor="ctr">
            <a:normAutofit/>
          </a:bodyPr>
          <a:lstStyle>
            <a:lvl1pPr marL="0" indent="0" rtl="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4" name="Sisällön paikkamerkki 3"/>
          <p:cNvSpPr>
            <a:spLocks noGrp="1"/>
          </p:cNvSpPr>
          <p:nvPr>
            <p:ph sz="half" idx="2"/>
          </p:nvPr>
        </p:nvSpPr>
        <p:spPr>
          <a:xfrm>
            <a:off x="1528572" y="2144114"/>
            <a:ext cx="4480560" cy="3494686"/>
          </a:xfrm>
        </p:spPr>
        <p:txBody>
          <a:bodyPr rtlCol="0">
            <a:normAutofit/>
          </a:bodyPr>
          <a:lstStyle>
            <a:lvl1pPr rtl="0">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Tekstin paikkamerkki 4"/>
          <p:cNvSpPr>
            <a:spLocks noGrp="1"/>
          </p:cNvSpPr>
          <p:nvPr>
            <p:ph type="body" sz="quarter" idx="3"/>
          </p:nvPr>
        </p:nvSpPr>
        <p:spPr>
          <a:xfrm>
            <a:off x="6177169" y="1376018"/>
            <a:ext cx="4480560" cy="768096"/>
          </a:xfrm>
        </p:spPr>
        <p:txBody>
          <a:bodyPr rtlCol="0" anchor="ctr">
            <a:normAutofit/>
          </a:bodyPr>
          <a:lstStyle>
            <a:lvl1pPr marL="0" indent="0" rtl="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6" name="Sisällön paikkamerkki 5"/>
          <p:cNvSpPr>
            <a:spLocks noGrp="1"/>
          </p:cNvSpPr>
          <p:nvPr>
            <p:ph sz="quarter" idx="4"/>
          </p:nvPr>
        </p:nvSpPr>
        <p:spPr>
          <a:xfrm>
            <a:off x="6177169" y="2144114"/>
            <a:ext cx="4480560" cy="3494686"/>
          </a:xfrm>
        </p:spPr>
        <p:txBody>
          <a:bodyPr rtlCol="0">
            <a:normAutofit/>
          </a:bodyPr>
          <a:lstStyle>
            <a:lvl1pPr rtl="0">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8" name="Alatunnisteen paikkamerkki 7"/>
          <p:cNvSpPr>
            <a:spLocks noGrp="1"/>
          </p:cNvSpPr>
          <p:nvPr>
            <p:ph type="ftr" sz="quarter" idx="11"/>
          </p:nvPr>
        </p:nvSpPr>
        <p:spPr/>
        <p:txBody>
          <a:bodyPr rtlCol="0"/>
          <a:lstStyle/>
          <a:p>
            <a:pPr rtl="0"/>
            <a:endParaRPr lang="fi-FI" noProof="0" dirty="0"/>
          </a:p>
        </p:txBody>
      </p:sp>
      <p:sp>
        <p:nvSpPr>
          <p:cNvPr id="7" name="Päivämäärän paikkamerkki 6"/>
          <p:cNvSpPr>
            <a:spLocks noGrp="1"/>
          </p:cNvSpPr>
          <p:nvPr>
            <p:ph type="dt" sz="half" idx="10"/>
          </p:nvPr>
        </p:nvSpPr>
        <p:spPr/>
        <p:txBody>
          <a:bodyPr rtlCol="0"/>
          <a:lstStyle/>
          <a:p>
            <a:pPr rtl="0"/>
            <a:fld id="{ED0AD63E-2D11-4204-8EDB-001EBDD1B6C9}" type="datetime1">
              <a:rPr lang="fi-FI" noProof="0" smtClean="0"/>
              <a:t>24.9.2020</a:t>
            </a:fld>
            <a:endParaRPr lang="fi-FI" noProof="0" dirty="0"/>
          </a:p>
        </p:txBody>
      </p:sp>
      <p:sp>
        <p:nvSpPr>
          <p:cNvPr id="9" name="Dian numeron paikkamerkki 8"/>
          <p:cNvSpPr>
            <a:spLocks noGrp="1"/>
          </p:cNvSpPr>
          <p:nvPr>
            <p:ph type="sldNum" sz="quarter" idx="12"/>
          </p:nvPr>
        </p:nvSpPr>
        <p:spPr/>
        <p:txBody>
          <a:bodyPr rtlCol="0"/>
          <a:lstStyle/>
          <a:p>
            <a:pPr rtl="0"/>
            <a:fld id="{4FAB73BC-B049-4115-A692-8D63A059BFB8}" type="slidenum">
              <a:rPr lang="fi-FI" noProof="0" smtClean="0"/>
              <a:t>‹#›</a:t>
            </a:fld>
            <a:endParaRPr lang="fi-FI" noProof="0"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6" name="Puolivapaa piirto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 name="Puolivapaa piirto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 name="Puolivapaa piirto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nvGrpSpPr>
          <p:cNvPr id="9" name="Ryhmä 69"/>
          <p:cNvGrpSpPr>
            <a:grpSpLocks noChangeAspect="1"/>
          </p:cNvGrpSpPr>
          <p:nvPr/>
        </p:nvGrpSpPr>
        <p:grpSpPr bwMode="auto">
          <a:xfrm flipH="1">
            <a:off x="9732236" y="958654"/>
            <a:ext cx="1400819" cy="4001744"/>
            <a:chOff x="3220" y="236"/>
            <a:chExt cx="1347" cy="3848"/>
          </a:xfrm>
        </p:grpSpPr>
        <p:sp>
          <p:nvSpPr>
            <p:cNvPr id="10" name="Puolivapaa piirto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 name="Puolivapaa piirto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 name="Puolivapaa piirto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 name="Puolivapaa piirto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 name="Puolivapaa piirto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 name="Puolivapaa piirto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 name="Puolivapaa piirto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 name="Puolivapaa piirto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 name="Puolivapaa piirto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 name="Puolivapaa piirto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0" name="Puolivapaa piirto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 name="Puolivapaa piirto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2" name="Puolivapaa piirto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3" name="Puolivapaa piirto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4" name="Puolivapaa piirto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5" name="Puolivapaa piirto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6" name="Puolivapaa piirto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7" name="Puolivapaa piirto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8" name="Puolivapaa piirto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9" name="Puolivapaa piirto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0" name="Puolivapaa piirto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1" name="Puolivapaa piirto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2" name="Puolivapaa piirto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3" name="Puolivapaa piirto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4" name="Puolivapaa piirto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5" name="Puolivapaa piirto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6" name="Puolivapaa piirto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7" name="Puolivapaa piirto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8" name="Puolivapaa piirto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9" name="Puolivapaa piirto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0" name="Puolivapaa piirto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1" name="Puolivapaa piirto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2" name="Puolivapaa piirto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3" name="Puolivapaa piirto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4" name="Puolivapaa piirto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5" name="Puolivapaa piirto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6" name="Puolivapaa piirto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7" name="Puolivapaa piirto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8" name="Puolivapaa piirto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9" name="Puolivapaa piirto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0" name="Puolivapaa piirto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1" name="Puolivapaa piirto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2" name="Puolivapaa piirto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3" name="Puolivapaa piirto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4" name="Puolivapaa piirto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5" name="Puolivapaa piirto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6" name="Puolivapaa piirto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7" name="Puolivapaa piirto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8" name="Puolivapaa piirto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9" name="Puolivapaa piirto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0" name="Puolivapaa piirto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1" name="Puolivapaa piirto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2" name="Puolivapaa piirto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3" name="Puolivapaa piirto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4" name="Puolivapaa piirto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5" name="Puolivapaa piirto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6" name="Puolivapaa piirto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7" name="Puolivapaa piirto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8" name="Puolivapaa piirto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9" name="Puolivapaa piirto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0" name="Puolivapaa piirto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1" name="Puolivapaa piirto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2" name="Puolivapaa piirto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3" name="Puolivapaa piirto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4" name="Puolivapaa piirto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5" name="Puolivapaa piirto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6" name="Puolivapaa piirto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7" name="Puolivapaa piirto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8" name="Puolivapaa piirto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79" name="Puolivapaa piirto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0" name="Puolivapaa piirto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1" name="Puolivapaa piirto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2" name="Puolivapaa piirto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3" name="Puolivapaa piirto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4" name="Puolivapaa piirto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5" name="Puolivapaa piirto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6" name="Puolivapaa piirto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7" name="Puolivapaa piirto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8" name="Puolivapaa piirto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9" name="Puolivapaa piirto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0" name="Puolivapaa piirto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1" name="Puolivapaa piirto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2" name="Puolivapaa piirto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93" name="Ryhmä 69"/>
          <p:cNvGrpSpPr>
            <a:grpSpLocks noChangeAspect="1"/>
          </p:cNvGrpSpPr>
          <p:nvPr/>
        </p:nvGrpSpPr>
        <p:grpSpPr bwMode="auto">
          <a:xfrm>
            <a:off x="10895012" y="1248597"/>
            <a:ext cx="1254796" cy="3346122"/>
            <a:chOff x="3124" y="236"/>
            <a:chExt cx="1443" cy="3848"/>
          </a:xfrm>
        </p:grpSpPr>
        <p:sp>
          <p:nvSpPr>
            <p:cNvPr id="94" name="Puolivapaa piirto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5" name="Puolivapaa piirto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6" name="Puolivapaa piirto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7" name="Puolivapaa piirto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8" name="Puolivapaa piirto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9" name="Puolivapaa piirto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0" name="Puolivapaa piirto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1" name="Puolivapaa piirto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2" name="Puolivapaa piirto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3" name="Puolivapaa piirto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4" name="Puolivapaa piirto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5" name="Puolivapaa piirto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6" name="Puolivapaa piirto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7" name="Puolivapaa piirto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8" name="Puolivapaa piirto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9" name="Puolivapaa piirto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0" name="Puolivapaa piirto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1" name="Puolivapaa piirto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2" name="Puolivapaa piirto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3" name="Puolivapaa piirto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4" name="Puolivapaa piirto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5" name="Puolivapaa piirto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6" name="Puolivapaa piirto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7" name="Puolivapaa piirto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8" name="Puolivapaa piirto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9" name="Puolivapaa piirto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0" name="Puolivapaa piirto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1" name="Puolivapaa piirto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2" name="Puolivapaa piirto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3" name="Puolivapaa piirto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4" name="Puolivapaa piirto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5" name="Puolivapaa piirto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6" name="Puolivapaa piirto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7" name="Puolivapaa piirto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8" name="Puolivapaa piirto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9" name="Puolivapaa piirto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0" name="Puolivapaa piirto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1" name="Puolivapaa piirto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2" name="Puolivapaa piirto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3" name="Puolivapaa piirto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4" name="Puolivapaa piirto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5" name="Puolivapaa piirto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6" name="Puolivapaa piirto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7" name="Puolivapaa piirto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8" name="Puolivapaa piirto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9" name="Puolivapaa piirto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0" name="Puolivapaa piirto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1" name="Puolivapaa piirto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2" name="Puolivapaa piirto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3" name="Puolivapaa piirto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4" name="Puolivapaa piirto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5" name="Puolivapaa piirto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6" name="Puolivapaa piirto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7" name="Puolivapaa piirto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8" name="Puolivapaa piirto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9" name="Puolivapaa piirto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0" name="Puolivapaa piirto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1" name="Puolivapaa piirto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2" name="Puolivapaa piirto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3" name="Puolivapaa piirto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4" name="Puolivapaa piirto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5" name="Puolivapaa piirto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6" name="Puolivapaa piirto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7" name="Puolivapaa piirto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8" name="Puolivapaa piirto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9" name="Puolivapaa piirto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0" name="Puolivapaa piirto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1" name="Puolivapaa piirto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2" name="Puolivapaa piirto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3" name="Puolivapaa piirto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4" name="Puolivapaa piirto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5" name="Puolivapaa piirto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6" name="Puolivapaa piirto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7" name="Puolivapaa piirto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8" name="Puolivapaa piirto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9" name="Puolivapaa piirto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0" name="Puolivapaa piirto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1" name="Puolivapaa piirto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2" name="Puolivapaa piirto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3" name="Puolivapaa piirto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4" name="Puolivapaa piirto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5" name="Puolivapaa piirto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6" name="Puolivapaa piirto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177" name="Ryhmä 69"/>
          <p:cNvGrpSpPr>
            <a:grpSpLocks noChangeAspect="1"/>
          </p:cNvGrpSpPr>
          <p:nvPr/>
        </p:nvGrpSpPr>
        <p:grpSpPr bwMode="auto">
          <a:xfrm>
            <a:off x="9087454" y="2736976"/>
            <a:ext cx="906206" cy="2416549"/>
            <a:chOff x="3124" y="236"/>
            <a:chExt cx="1443" cy="3848"/>
          </a:xfrm>
        </p:grpSpPr>
        <p:sp>
          <p:nvSpPr>
            <p:cNvPr id="178" name="Puolivapaa piirto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9" name="Puolivapaa piirto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0" name="Puolivapaa piirto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1" name="Puolivapaa piirto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2" name="Puolivapaa piirto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3" name="Puolivapaa piirto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4" name="Puolivapaa piirto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5" name="Puolivapaa piirto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6" name="Puolivapaa piirto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7" name="Puolivapaa piirto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8" name="Puolivapaa piirto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9" name="Puolivapaa piirto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0" name="Puolivapaa piirto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1" name="Puolivapaa piirto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2" name="Puolivapaa piirto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3" name="Puolivapaa piirto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4" name="Puolivapaa piirto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5" name="Puolivapaa piirto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6" name="Puolivapaa piirto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7" name="Puolivapaa piirto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8" name="Puolivapaa piirto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9" name="Puolivapaa piirto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00" name="Puolivapaa piirto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01" name="Puolivapaa piirto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02" name="Puolivapaa piirto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03" name="Puolivapaa piirto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04" name="Puolivapaa piirto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05" name="Puolivapaa piirto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06" name="Puolivapaa piirto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07" name="Puolivapaa piirto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08" name="Puolivapaa piirto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09" name="Puolivapaa piirto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0" name="Puolivapaa piirto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1" name="Puolivapaa piirto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2" name="Puolivapaa piirto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3" name="Puolivapaa piirto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4" name="Puolivapaa piirto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5" name="Puolivapaa piirto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6" name="Puolivapaa piirto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7" name="Puolivapaa piirto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8" name="Puolivapaa piirto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9" name="Puolivapaa piirto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20" name="Puolivapaa piirto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21" name="Puolivapaa piirto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22" name="Puolivapaa piirto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23" name="Puolivapaa piirto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24" name="Puolivapaa piirto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25" name="Puolivapaa piirto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26" name="Puolivapaa piirto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27" name="Puolivapaa piirto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28" name="Puolivapaa piirto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29" name="Puolivapaa piirto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30" name="Puolivapaa piirto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31" name="Puolivapaa piirto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32" name="Puolivapaa piirto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33" name="Puolivapaa piirto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34" name="Puolivapaa piirto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35" name="Puolivapaa piirto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36" name="Puolivapaa piirto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37" name="Puolivapaa piirto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38" name="Puolivapaa piirto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39" name="Puolivapaa piirto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40" name="Puolivapaa piirto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41" name="Puolivapaa piirto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42" name="Puolivapaa piirto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43" name="Puolivapaa piirto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44" name="Puolivapaa piirto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45" name="Puolivapaa piirto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46" name="Puolivapaa piirto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47" name="Puolivapaa piirto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48" name="Puolivapaa piirto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49" name="Puolivapaa piirto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50" name="Puolivapaa piirto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51" name="Puolivapaa piirto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52" name="Puolivapaa piirto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53" name="Puolivapaa piirto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54" name="Puolivapaa piirto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55" name="Puolivapaa piirto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56" name="Puolivapaa piirto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57" name="Puolivapaa piirto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58" name="Puolivapaa piirto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59" name="Puolivapaa piirto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260" name="Ryhmä 50"/>
          <p:cNvGrpSpPr>
            <a:grpSpLocks noChangeAspect="1"/>
          </p:cNvGrpSpPr>
          <p:nvPr/>
        </p:nvGrpSpPr>
        <p:grpSpPr bwMode="auto">
          <a:xfrm>
            <a:off x="10514012" y="2438400"/>
            <a:ext cx="1485016" cy="2195929"/>
            <a:chOff x="3369" y="1563"/>
            <a:chExt cx="940" cy="1390"/>
          </a:xfrm>
        </p:grpSpPr>
        <p:sp>
          <p:nvSpPr>
            <p:cNvPr id="261" name="Puolivapaa piirto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62" name="Puolivapaa piirto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63" name="Puolivapaa piirto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64" name="Puolivapaa piirto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65" name="Puolivapaa piirto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66" name="Puolivapaa piirto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67" name="Puolivapaa piirto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68" name="Puolivapaa piirto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69" name="Puolivapaa piirto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70" name="Puolivapaa piirto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71" name="Puolivapaa piirto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72" name="Puolivapaa piirto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73" name="Puolivapaa piirto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solidFill>
                  <a:schemeClr val="accent6"/>
                </a:solidFill>
              </a:endParaRPr>
            </a:p>
          </p:txBody>
        </p:sp>
        <p:sp>
          <p:nvSpPr>
            <p:cNvPr id="274" name="Puolivapaa piirto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75" name="Puolivapaa piirto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76" name="Puolivapaa piirto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77" name="Puolivapaa piirto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solidFill>
                  <a:schemeClr val="accent6"/>
                </a:solidFill>
              </a:endParaRPr>
            </a:p>
          </p:txBody>
        </p:sp>
        <p:sp>
          <p:nvSpPr>
            <p:cNvPr id="278" name="Puolivapaa piirto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79" name="Puolivapaa piirto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80" name="Puolivapaa piirto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81" name="Puolivapaa piirto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82" name="Puolivapaa piirto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83" name="Puolivapaa piirto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84" name="Puolivapaa piirto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solidFill>
                  <a:schemeClr val="accent6">
                    <a:lumMod val="75000"/>
                  </a:schemeClr>
                </a:solidFill>
              </a:endParaRPr>
            </a:p>
          </p:txBody>
        </p:sp>
        <p:sp>
          <p:nvSpPr>
            <p:cNvPr id="285" name="Puolivapaa piirto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solidFill>
                  <a:schemeClr val="accent6">
                    <a:lumMod val="75000"/>
                  </a:schemeClr>
                </a:solidFill>
              </a:endParaRPr>
            </a:p>
          </p:txBody>
        </p:sp>
        <p:sp>
          <p:nvSpPr>
            <p:cNvPr id="286" name="Puolivapaa piirto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87" name="Puolivapaa piirto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88" name="Puolivapaa piirto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289" name="Ryhmä 5"/>
          <p:cNvGrpSpPr>
            <a:grpSpLocks noChangeAspect="1"/>
          </p:cNvGrpSpPr>
          <p:nvPr/>
        </p:nvGrpSpPr>
        <p:grpSpPr bwMode="auto">
          <a:xfrm>
            <a:off x="7988059" y="2988645"/>
            <a:ext cx="2439575" cy="3074765"/>
            <a:chOff x="2968" y="1107"/>
            <a:chExt cx="1736" cy="2188"/>
          </a:xfrm>
        </p:grpSpPr>
        <p:sp>
          <p:nvSpPr>
            <p:cNvPr id="290" name="Puolivapaa piirto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91" name="Soikio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92" name="Puolivapaa piirto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93" name="Puolivapaa piirto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94" name="Puolivapaa piirto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95" name="Puolivapaa piirto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96" name="Puolivapaa piirto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97" name="Puolivapaa piirto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98" name="Puolivapaa piirto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99" name="Puolivapaa piirto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00" name="Puolivapaa piirto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01" name="Puolivapaa piirto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02" name="Puolivapaa piirto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03" name="Puolivapaa piirto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04" name="Puolivapaa piirto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05" name="Puolivapaa piirto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06" name="Puolivapaa piirto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07" name="Puolivapaa piirto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08" name="Puolivapaa piirto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09" name="Puolivapaa piirto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310" name="Puolivapaa piirto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nvGrpSpPr>
          <p:cNvPr id="311" name="Ryhmä 29"/>
          <p:cNvGrpSpPr>
            <a:grpSpLocks noChangeAspect="1"/>
          </p:cNvGrpSpPr>
          <p:nvPr/>
        </p:nvGrpSpPr>
        <p:grpSpPr bwMode="auto">
          <a:xfrm flipH="1">
            <a:off x="9191537" y="4800600"/>
            <a:ext cx="2998875" cy="2083312"/>
            <a:chOff x="2481" y="1188"/>
            <a:chExt cx="2735" cy="1900"/>
          </a:xfrm>
        </p:grpSpPr>
        <p:sp>
          <p:nvSpPr>
            <p:cNvPr id="312" name="Puolivapaa piirto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13" name="Puolivapaa piirto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14" name="Puolivapaa piirto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15" name="Puolivapaa piirto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16" name="Puolivapaa piirto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17" name="Puolivapaa piirto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18" name="Puolivapaa piirto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19" name="Puolivapaa piirto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20" name="Puolivapaa piirto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21" name="Puolivapaa piirto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22" name="Puolivapaa piirto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23" name="Puolivapaa piirto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24" name="Puolivapaa piirto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25" name="Puolivapaa piirto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26" name="Puolivapaa piirto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27" name="Puolivapaa piirto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28" name="Puolivapaa piirto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29" name="Puolivapaa piirto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30" name="Puolivapaa piirto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31" name="Puolivapaa piirto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32" name="Puolivapaa piirto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33" name="Puolivapaa piirto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34" name="Puolivapaa piirto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35" name="Puolivapaa piirto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36" name="Puolivapaa piirto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37" name="Puolivapaa piirto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38" name="Puolivapaa piirto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39" name="Puolivapaa piirto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40" name="Puolivapaa piirto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41" name="Puolivapaa piirto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42" name="Puolivapaa piirto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43" name="Puolivapaa piirto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44" name="Puolivapaa piirto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45" name="Puolivapaa piirto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46" name="Puolivapaa piirto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47" name="Puolivapaa piirto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348" name="Ryhmä 347"/>
          <p:cNvGrpSpPr/>
          <p:nvPr/>
        </p:nvGrpSpPr>
        <p:grpSpPr>
          <a:xfrm>
            <a:off x="-1588" y="3799401"/>
            <a:ext cx="4386410" cy="3084511"/>
            <a:chOff x="-1588" y="4419600"/>
            <a:chExt cx="3504440" cy="2464312"/>
          </a:xfrm>
        </p:grpSpPr>
        <p:grpSp>
          <p:nvGrpSpPr>
            <p:cNvPr id="349" name="Ryhmä 156"/>
            <p:cNvGrpSpPr>
              <a:grpSpLocks noChangeAspect="1"/>
            </p:cNvGrpSpPr>
            <p:nvPr/>
          </p:nvGrpSpPr>
          <p:grpSpPr bwMode="auto">
            <a:xfrm>
              <a:off x="-321" y="4419600"/>
              <a:ext cx="2827754" cy="2458133"/>
              <a:chOff x="437" y="-367"/>
              <a:chExt cx="5799" cy="5041"/>
            </a:xfrm>
          </p:grpSpPr>
          <p:sp>
            <p:nvSpPr>
              <p:cNvPr id="375" name="Puolivapaa piirto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76" name="Puolivapaa piirto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77" name="Puolivapaa piirto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78" name="Puolivapaa piirto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79" name="Puolivapaa piirto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80" name="Puolivapaa piirto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81" name="Puolivapaa piirto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82" name="Puolivapaa piirto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83" name="Puolivapaa piirto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84" name="Puolivapaa piirto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85" name="Puolivapaa piirto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86" name="Puolivapaa piirto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87" name="Puolivapaa piirto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88" name="Puolivapaa piirto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89" name="Puolivapaa piirto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90" name="Puolivapaa piirto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91" name="Puolivapaa piirto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92" name="Puolivapaa piirto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93" name="Puolivapaa piirto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94" name="Puolivapaa piirto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95" name="Puolivapaa piirto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96" name="Puolivapaa piirto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97" name="Puolivapaa piirto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98" name="Puolivapaa piirto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99" name="Puolivapaa piirto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00" name="Puolivapaa piirto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01" name="Puolivapaa piirto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02" name="Puolivapaa piirto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03" name="Puolivapaa piirto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04" name="Puolivapaa piirto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05" name="Puolivapaa piirto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06" name="Puolivapaa piirto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07" name="Puolivapaa piirto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08" name="Puolivapaa piirto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09" name="Puolivapaa piirto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10" name="Puolivapaa piirto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11" name="Puolivapaa piirto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12" name="Puolivapaa piirto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13" name="Puolivapaa piirto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14" name="Puolivapaa piirto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15" name="Puolivapaa piirto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16" name="Puolivapaa piirto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17" name="Puolivapaa piirto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18" name="Puolivapaa piirto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19" name="Puolivapaa piirto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20" name="Puolivapaa piirto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21" name="Puolivapaa piirto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350" name="Ryhmä 349"/>
            <p:cNvGrpSpPr/>
            <p:nvPr/>
          </p:nvGrpSpPr>
          <p:grpSpPr>
            <a:xfrm flipH="1">
              <a:off x="2055224" y="5313306"/>
              <a:ext cx="1134584" cy="955223"/>
              <a:chOff x="3900133" y="5425719"/>
              <a:chExt cx="1778554" cy="1449268"/>
            </a:xfrm>
          </p:grpSpPr>
          <p:sp>
            <p:nvSpPr>
              <p:cNvPr id="366" name="Puolivapaa piirto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67" name="Puolivapaa piirto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68" name="Puolivapaa piirto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69" name="Puolivapaa piirto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70" name="Puolivapaa piirto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71" name="Puolivapaa piirto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72" name="Puolivapaa piirto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73" name="Puolivapaa piirto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74" name="Puolivapaa piirto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351" name="Ryhmä 350"/>
            <p:cNvGrpSpPr/>
            <p:nvPr/>
          </p:nvGrpSpPr>
          <p:grpSpPr>
            <a:xfrm>
              <a:off x="-1588" y="5362669"/>
              <a:ext cx="1522208" cy="1521243"/>
              <a:chOff x="-1588" y="5362669"/>
              <a:chExt cx="1522208" cy="1521243"/>
            </a:xfrm>
          </p:grpSpPr>
          <p:sp>
            <p:nvSpPr>
              <p:cNvPr id="359" name="Puolivapaa piirto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60" name="Puolivapaa piirto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61" name="Puolivapaa piirto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62" name="Puolivapaa piirto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63" name="Puolivapaa piirto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64" name="Puolivapaa piirto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65" name="Puolivapaa piirto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352" name="Ryhmä 351"/>
            <p:cNvGrpSpPr/>
            <p:nvPr/>
          </p:nvGrpSpPr>
          <p:grpSpPr>
            <a:xfrm>
              <a:off x="1808901" y="5856153"/>
              <a:ext cx="1693951" cy="1019100"/>
              <a:chOff x="1623186" y="-214403"/>
              <a:chExt cx="1171187" cy="716005"/>
            </a:xfrm>
          </p:grpSpPr>
          <p:sp>
            <p:nvSpPr>
              <p:cNvPr id="353" name="Puolivapaa piirto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54" name="Puolivapaa piirto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55" name="Puolivapaa piirto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56" name="Puolivapaa piirto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57" name="Puolivapaa piirto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58" name="Puolivapaa piirto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grpSp>
        <p:nvGrpSpPr>
          <p:cNvPr id="422" name="Ryhmä 52"/>
          <p:cNvGrpSpPr>
            <a:grpSpLocks noChangeAspect="1"/>
          </p:cNvGrpSpPr>
          <p:nvPr/>
        </p:nvGrpSpPr>
        <p:grpSpPr bwMode="auto">
          <a:xfrm rot="19948164">
            <a:off x="369246" y="506291"/>
            <a:ext cx="892898" cy="1021771"/>
            <a:chOff x="4634" y="754"/>
            <a:chExt cx="1164" cy="1332"/>
          </a:xfrm>
        </p:grpSpPr>
        <p:sp>
          <p:nvSpPr>
            <p:cNvPr id="423" name="Puolivapaa piirto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24" name="Puolivapaa piirto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25" name="Puolivapaa piirto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26" name="Puolivapaa piirto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27" name="Puolivapaa piirto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28" name="Puolivapaa piirto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29" name="Puolivapaa piirto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30" name="Puolivapaa piirto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431" name="Ryhmä 52"/>
          <p:cNvGrpSpPr>
            <a:grpSpLocks noChangeAspect="1"/>
          </p:cNvGrpSpPr>
          <p:nvPr/>
        </p:nvGrpSpPr>
        <p:grpSpPr bwMode="auto">
          <a:xfrm rot="5825446">
            <a:off x="11635759" y="394369"/>
            <a:ext cx="408172" cy="467084"/>
            <a:chOff x="4634" y="754"/>
            <a:chExt cx="1164" cy="1332"/>
          </a:xfrm>
        </p:grpSpPr>
        <p:sp>
          <p:nvSpPr>
            <p:cNvPr id="432" name="Puolivapaa piirto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33" name="Puolivapaa piirto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34" name="Puolivapaa piirto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35" name="Puolivapaa piirto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36" name="Puolivapaa piirto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37" name="Puolivapaa piirto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38" name="Puolivapaa piirto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39" name="Puolivapaa piirto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440" name="Ryhmä 66"/>
          <p:cNvGrpSpPr>
            <a:grpSpLocks noChangeAspect="1"/>
          </p:cNvGrpSpPr>
          <p:nvPr/>
        </p:nvGrpSpPr>
        <p:grpSpPr bwMode="auto">
          <a:xfrm>
            <a:off x="23436" y="3048994"/>
            <a:ext cx="388175" cy="364678"/>
            <a:chOff x="3636" y="1964"/>
            <a:chExt cx="413" cy="388"/>
          </a:xfrm>
        </p:grpSpPr>
        <p:sp>
          <p:nvSpPr>
            <p:cNvPr id="441" name="Puolivapaa piirto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42" name="Puolivapaa piirto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43" name="Puolivapaa piirto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44" name="Puolivapaa piirto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45" name="Puolivapaa piirto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46" name="Puolivapaa piirto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47" name="Puolivapaa piirto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48" name="Puolivapaa piirto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2" name="Otsikko 1"/>
          <p:cNvSpPr>
            <a:spLocks noGrp="1"/>
          </p:cNvSpPr>
          <p:nvPr>
            <p:ph type="title"/>
          </p:nvPr>
        </p:nvSpPr>
        <p:spPr>
          <a:xfrm>
            <a:off x="2034904" y="828876"/>
            <a:ext cx="6058552" cy="3507549"/>
          </a:xfrm>
        </p:spPr>
        <p:txBody>
          <a:bodyPr rtlCol="0" anchor="ctr">
            <a:normAutofit/>
          </a:bodyPr>
          <a:lstStyle>
            <a:lvl1pPr algn="ctr" rtl="0">
              <a:defRPr sz="6000"/>
            </a:lvl1pPr>
          </a:lstStyle>
          <a:p>
            <a:pPr rtl="0"/>
            <a:r>
              <a:rPr lang="fi-FI" noProof="0"/>
              <a:t>Muokkaa ots. perustyyl. napsautt.</a:t>
            </a:r>
            <a:endParaRPr lang="fi-FI" noProof="0" dirty="0"/>
          </a:p>
        </p:txBody>
      </p:sp>
      <p:sp>
        <p:nvSpPr>
          <p:cNvPr id="4" name="Alatunnisteen paikkamerkki 3"/>
          <p:cNvSpPr>
            <a:spLocks noGrp="1"/>
          </p:cNvSpPr>
          <p:nvPr>
            <p:ph type="ftr" sz="quarter" idx="11"/>
          </p:nvPr>
        </p:nvSpPr>
        <p:spPr/>
        <p:txBody>
          <a:bodyPr rtlCol="0"/>
          <a:lstStyle/>
          <a:p>
            <a:pPr rtl="0"/>
            <a:endParaRPr lang="fi-FI" noProof="0" dirty="0"/>
          </a:p>
        </p:txBody>
      </p:sp>
      <p:sp>
        <p:nvSpPr>
          <p:cNvPr id="3" name="Päivämäärän paikkamerkki 2"/>
          <p:cNvSpPr>
            <a:spLocks noGrp="1"/>
          </p:cNvSpPr>
          <p:nvPr>
            <p:ph type="dt" sz="half" idx="10"/>
          </p:nvPr>
        </p:nvSpPr>
        <p:spPr/>
        <p:txBody>
          <a:bodyPr rtlCol="0"/>
          <a:lstStyle/>
          <a:p>
            <a:pPr rtl="0"/>
            <a:fld id="{2EBF6CA5-DD7F-4DB6-BF23-BF7E34CB0A2A}" type="datetime1">
              <a:rPr lang="fi-FI" noProof="0" smtClean="0"/>
              <a:t>24.9.2020</a:t>
            </a:fld>
            <a:endParaRPr lang="fi-FI" noProof="0" dirty="0"/>
          </a:p>
        </p:txBody>
      </p:sp>
      <p:sp>
        <p:nvSpPr>
          <p:cNvPr id="5" name="Dian numeron paikkamerkki 4"/>
          <p:cNvSpPr>
            <a:spLocks noGrp="1"/>
          </p:cNvSpPr>
          <p:nvPr>
            <p:ph type="sldNum" sz="quarter" idx="12"/>
          </p:nvPr>
        </p:nvSpPr>
        <p:spPr/>
        <p:txBody>
          <a:bodyPr rtlCol="0"/>
          <a:lstStyle/>
          <a:p>
            <a:pPr rtl="0"/>
            <a:fld id="{CA8D9AD5-F248-4919-864A-CFD76CC027D6}" type="slidenum">
              <a:rPr lang="fi-FI" noProof="0"/>
              <a:t>‹#›</a:t>
            </a:fld>
            <a:endParaRPr lang="fi-FI" noProof="0"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rtlCol="0"/>
          <a:lstStyle/>
          <a:p>
            <a:pPr rtl="0"/>
            <a:endParaRPr lang="fi-FI" noProof="0" dirty="0"/>
          </a:p>
        </p:txBody>
      </p:sp>
      <p:sp>
        <p:nvSpPr>
          <p:cNvPr id="2" name="Päivämäärän paikkamerkki 1"/>
          <p:cNvSpPr>
            <a:spLocks noGrp="1"/>
          </p:cNvSpPr>
          <p:nvPr>
            <p:ph type="dt" sz="half" idx="10"/>
          </p:nvPr>
        </p:nvSpPr>
        <p:spPr/>
        <p:txBody>
          <a:bodyPr rtlCol="0"/>
          <a:lstStyle/>
          <a:p>
            <a:pPr rtl="0"/>
            <a:fld id="{F1F03A5D-A04C-4DFE-9DD0-8F209F12780B}" type="datetime1">
              <a:rPr lang="fi-FI" noProof="0" smtClean="0"/>
              <a:t>24.9.2020</a:t>
            </a:fld>
            <a:endParaRPr lang="fi-FI" noProof="0" dirty="0"/>
          </a:p>
        </p:txBody>
      </p:sp>
      <p:sp>
        <p:nvSpPr>
          <p:cNvPr id="4" name="Dian numeron paikkamerkki 3"/>
          <p:cNvSpPr>
            <a:spLocks noGrp="1"/>
          </p:cNvSpPr>
          <p:nvPr>
            <p:ph type="sldNum" sz="quarter" idx="12"/>
          </p:nvPr>
        </p:nvSpPr>
        <p:spPr/>
        <p:txBody>
          <a:bodyPr rtlCol="0"/>
          <a:lstStyle/>
          <a:p>
            <a:pPr rtl="0"/>
            <a:fld id="{CA8D9AD5-F248-4919-864A-CFD76CC027D6}" type="slidenum">
              <a:rPr lang="fi-FI" noProof="0"/>
              <a:t>‹#›</a:t>
            </a:fld>
            <a:endParaRPr lang="fi-FI" noProof="0"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097280" y="1188720"/>
            <a:ext cx="3108960" cy="2286000"/>
          </a:xfrm>
        </p:spPr>
        <p:txBody>
          <a:bodyPr rtlCol="0" anchor="b">
            <a:normAutofit/>
          </a:bodyPr>
          <a:lstStyle>
            <a:lvl1pPr rtl="0">
              <a:defRPr sz="3400" b="0"/>
            </a:lvl1pPr>
          </a:lstStyle>
          <a:p>
            <a:pPr rtl="0"/>
            <a:r>
              <a:rPr lang="fi-FI" noProof="0"/>
              <a:t>Muokkaa ots. perustyyl. napsautt.</a:t>
            </a:r>
            <a:endParaRPr lang="fi-FI" noProof="0" dirty="0"/>
          </a:p>
        </p:txBody>
      </p:sp>
      <p:sp>
        <p:nvSpPr>
          <p:cNvPr id="4" name="Tekstin paikkamerkki 3"/>
          <p:cNvSpPr>
            <a:spLocks noGrp="1"/>
          </p:cNvSpPr>
          <p:nvPr>
            <p:ph type="body" sz="half" idx="2"/>
          </p:nvPr>
        </p:nvSpPr>
        <p:spPr>
          <a:xfrm>
            <a:off x="1097280" y="3474720"/>
            <a:ext cx="3108960" cy="1371600"/>
          </a:xfrm>
        </p:spPr>
        <p:txBody>
          <a:bodyPr rtlCol="0">
            <a:normAutofit/>
          </a:bodyPr>
          <a:lstStyle>
            <a:lvl1pPr marL="0" indent="0" rtl="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 napsauttamalla</a:t>
            </a:r>
          </a:p>
        </p:txBody>
      </p:sp>
      <p:sp>
        <p:nvSpPr>
          <p:cNvPr id="3" name="Sisällön paikkamerkki 2"/>
          <p:cNvSpPr>
            <a:spLocks noGrp="1"/>
          </p:cNvSpPr>
          <p:nvPr>
            <p:ph idx="1"/>
          </p:nvPr>
        </p:nvSpPr>
        <p:spPr>
          <a:xfrm>
            <a:off x="4480560" y="457200"/>
            <a:ext cx="6675120" cy="5943600"/>
          </a:xfrm>
        </p:spPr>
        <p:txBody>
          <a:bodyPr rtlCol="0">
            <a:normAutofit/>
          </a:bodyPr>
          <a:lstStyle>
            <a:lvl1pPr rtl="0">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6" name="Alatunnisteen paikkamerkki 5"/>
          <p:cNvSpPr>
            <a:spLocks noGrp="1"/>
          </p:cNvSpPr>
          <p:nvPr>
            <p:ph type="ftr" sz="quarter" idx="11"/>
          </p:nvPr>
        </p:nvSpPr>
        <p:spPr/>
        <p:txBody>
          <a:bodyPr rtlCol="0"/>
          <a:lstStyle/>
          <a:p>
            <a:pPr rtl="0"/>
            <a:endParaRPr lang="fi-FI" noProof="0" dirty="0"/>
          </a:p>
        </p:txBody>
      </p:sp>
      <p:sp>
        <p:nvSpPr>
          <p:cNvPr id="5" name="Päivämäärän paikkamerkki 4"/>
          <p:cNvSpPr>
            <a:spLocks noGrp="1"/>
          </p:cNvSpPr>
          <p:nvPr>
            <p:ph type="dt" sz="half" idx="10"/>
          </p:nvPr>
        </p:nvSpPr>
        <p:spPr/>
        <p:txBody>
          <a:bodyPr rtlCol="0"/>
          <a:lstStyle/>
          <a:p>
            <a:pPr rtl="0"/>
            <a:fld id="{A26381CD-D251-42D4-893A-13F1B118AED5}" type="datetime1">
              <a:rPr lang="fi-FI" noProof="0" smtClean="0"/>
              <a:t>24.9.2020</a:t>
            </a:fld>
            <a:endParaRPr lang="fi-FI" noProof="0" dirty="0"/>
          </a:p>
        </p:txBody>
      </p:sp>
      <p:sp>
        <p:nvSpPr>
          <p:cNvPr id="7" name="Dian numeron paikkamerkki 6"/>
          <p:cNvSpPr>
            <a:spLocks noGrp="1"/>
          </p:cNvSpPr>
          <p:nvPr>
            <p:ph type="sldNum" sz="quarter" idx="12"/>
          </p:nvPr>
        </p:nvSpPr>
        <p:spPr/>
        <p:txBody>
          <a:bodyPr rtlCol="0"/>
          <a:lstStyle/>
          <a:p>
            <a:pPr rtl="0"/>
            <a:fld id="{CA8D9AD5-F248-4919-864A-CFD76CC027D6}" type="slidenum">
              <a:rPr lang="fi-FI" noProof="0"/>
              <a:t>‹#›</a:t>
            </a:fld>
            <a:endParaRPr lang="fi-FI" noProof="0"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1097280" y="1188720"/>
            <a:ext cx="3108960" cy="2286000"/>
          </a:xfrm>
        </p:spPr>
        <p:txBody>
          <a:bodyPr rtlCol="0" anchor="b">
            <a:normAutofit/>
          </a:bodyPr>
          <a:lstStyle>
            <a:lvl1pPr rtl="0">
              <a:defRPr sz="3400" b="0"/>
            </a:lvl1pPr>
          </a:lstStyle>
          <a:p>
            <a:pPr rtl="0"/>
            <a:r>
              <a:rPr lang="fi-FI" noProof="0"/>
              <a:t>Muokkaa ots. perustyyl. napsautt.</a:t>
            </a:r>
            <a:endParaRPr lang="fi-FI" noProof="0" dirty="0"/>
          </a:p>
        </p:txBody>
      </p:sp>
      <p:sp>
        <p:nvSpPr>
          <p:cNvPr id="4" name="Tekstin paikkamerkki 3"/>
          <p:cNvSpPr>
            <a:spLocks noGrp="1"/>
          </p:cNvSpPr>
          <p:nvPr>
            <p:ph type="body" sz="half" idx="2"/>
          </p:nvPr>
        </p:nvSpPr>
        <p:spPr>
          <a:xfrm>
            <a:off x="1097280" y="3474720"/>
            <a:ext cx="3108960" cy="1371600"/>
          </a:xfrm>
        </p:spPr>
        <p:txBody>
          <a:bodyPr rtlCol="0">
            <a:normAutofit/>
          </a:bodyPr>
          <a:lstStyle>
            <a:lvl1pPr marL="0" indent="0" rtl="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 napsauttamalla</a:t>
            </a:r>
          </a:p>
        </p:txBody>
      </p:sp>
      <p:sp>
        <p:nvSpPr>
          <p:cNvPr id="3" name="Kuvan paikkamerkki 2" descr="Tyhjä paikkamerkki kuvan lisäämistä varten. Napsauta paikkamerkkiä ja valitse kuva, jonka haluat lisätä."/>
          <p:cNvSpPr>
            <a:spLocks noGrp="1"/>
          </p:cNvSpPr>
          <p:nvPr>
            <p:ph type="pic" idx="1"/>
          </p:nvPr>
        </p:nvSpPr>
        <p:spPr>
          <a:xfrm>
            <a:off x="4480560" y="457200"/>
            <a:ext cx="6675120" cy="5943600"/>
          </a:xfrm>
          <a:solidFill>
            <a:schemeClr val="bg1">
              <a:lumMod val="95000"/>
            </a:schemeClr>
          </a:solidFill>
        </p:spPr>
        <p:txBody>
          <a:bodyPr rtlCol="0">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napsauttamalla kuvaketta</a:t>
            </a:r>
            <a:endParaRPr lang="fi-FI" noProof="0" dirty="0"/>
          </a:p>
        </p:txBody>
      </p:sp>
      <p:sp>
        <p:nvSpPr>
          <p:cNvPr id="6" name="Alatunnisteen paikkamerkki 5"/>
          <p:cNvSpPr>
            <a:spLocks noGrp="1"/>
          </p:cNvSpPr>
          <p:nvPr>
            <p:ph type="ftr" sz="quarter" idx="11"/>
          </p:nvPr>
        </p:nvSpPr>
        <p:spPr/>
        <p:txBody>
          <a:bodyPr rtlCol="0"/>
          <a:lstStyle/>
          <a:p>
            <a:pPr rtl="0"/>
            <a:endParaRPr lang="fi-FI" noProof="0" dirty="0"/>
          </a:p>
        </p:txBody>
      </p:sp>
      <p:sp>
        <p:nvSpPr>
          <p:cNvPr id="5" name="Päivämäärän paikkamerkki 4"/>
          <p:cNvSpPr>
            <a:spLocks noGrp="1"/>
          </p:cNvSpPr>
          <p:nvPr>
            <p:ph type="dt" sz="half" idx="10"/>
          </p:nvPr>
        </p:nvSpPr>
        <p:spPr/>
        <p:txBody>
          <a:bodyPr rtlCol="0"/>
          <a:lstStyle/>
          <a:p>
            <a:pPr rtl="0"/>
            <a:fld id="{AE16C7DF-4269-467D-9308-29AEFB170C70}" type="datetime1">
              <a:rPr lang="fi-FI" noProof="0" smtClean="0"/>
              <a:t>24.9.2020</a:t>
            </a:fld>
            <a:endParaRPr lang="fi-FI" noProof="0" dirty="0"/>
          </a:p>
        </p:txBody>
      </p:sp>
      <p:sp>
        <p:nvSpPr>
          <p:cNvPr id="7" name="Dian numeron paikkamerkki 6"/>
          <p:cNvSpPr>
            <a:spLocks noGrp="1"/>
          </p:cNvSpPr>
          <p:nvPr>
            <p:ph type="sldNum" sz="quarter" idx="12"/>
          </p:nvPr>
        </p:nvSpPr>
        <p:spPr/>
        <p:txBody>
          <a:bodyPr rtlCol="0"/>
          <a:lstStyle/>
          <a:p>
            <a:pPr rtl="0"/>
            <a:fld id="{CA8D9AD5-F248-4919-864A-CFD76CC027D6}" type="slidenum">
              <a:rPr lang="fi-FI" noProof="0"/>
              <a:t>‹#›</a:t>
            </a:fld>
            <a:endParaRPr lang="fi-FI" noProof="0"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Puolivapaa piirto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 name="Puolivapaa piirto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 name="Puolivapaa piirto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nvGrpSpPr>
          <p:cNvPr id="10" name="Ryhmä 66"/>
          <p:cNvGrpSpPr>
            <a:grpSpLocks noChangeAspect="1"/>
          </p:cNvGrpSpPr>
          <p:nvPr/>
        </p:nvGrpSpPr>
        <p:grpSpPr bwMode="auto">
          <a:xfrm>
            <a:off x="11647687" y="947576"/>
            <a:ext cx="426645" cy="400819"/>
            <a:chOff x="3636" y="1964"/>
            <a:chExt cx="413" cy="388"/>
          </a:xfrm>
        </p:grpSpPr>
        <p:sp>
          <p:nvSpPr>
            <p:cNvPr id="11" name="Puolivapaa piirto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 name="Puolivapaa piirto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 name="Puolivapaa piirto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 name="Puolivapaa piirto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 name="Puolivapaa piirto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 name="Puolivapaa piirto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 name="Puolivapaa piirto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 name="Puolivapaa piirto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19" name="Ryhmä 18"/>
          <p:cNvGrpSpPr/>
          <p:nvPr/>
        </p:nvGrpSpPr>
        <p:grpSpPr>
          <a:xfrm>
            <a:off x="11308927" y="6212029"/>
            <a:ext cx="875471" cy="645972"/>
            <a:chOff x="7344986" y="5566058"/>
            <a:chExt cx="1750940" cy="1291943"/>
          </a:xfrm>
        </p:grpSpPr>
        <p:sp>
          <p:nvSpPr>
            <p:cNvPr id="20" name="Puolivapaa piirto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 name="Puolivapaa piirto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2" name="Puolivapaa piirto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3" name="Puolivapaa piirto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4" name="Puolivapaa piirto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5" name="Puolivapaa piirto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26" name="Ryhmä 5"/>
          <p:cNvGrpSpPr>
            <a:grpSpLocks noChangeAspect="1"/>
          </p:cNvGrpSpPr>
          <p:nvPr/>
        </p:nvGrpSpPr>
        <p:grpSpPr bwMode="auto">
          <a:xfrm>
            <a:off x="2441" y="2873890"/>
            <a:ext cx="597228" cy="789302"/>
            <a:chOff x="2121" y="1060"/>
            <a:chExt cx="597" cy="789"/>
          </a:xfrm>
        </p:grpSpPr>
        <p:sp>
          <p:nvSpPr>
            <p:cNvPr id="27" name="Puolivapaa piirto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8" name="Puolivapaa piirto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9" name="Puolivapaa piirto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0" name="Puolivapaa piirto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1" name="Puolivapaa piirto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2" name="Puolivapaa piirto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3" name="Puolivapaa piirto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34" name="Ryhmä 16"/>
          <p:cNvGrpSpPr>
            <a:grpSpLocks noChangeAspect="1"/>
          </p:cNvGrpSpPr>
          <p:nvPr/>
        </p:nvGrpSpPr>
        <p:grpSpPr bwMode="auto">
          <a:xfrm>
            <a:off x="139505" y="-13010"/>
            <a:ext cx="1382907" cy="804244"/>
            <a:chOff x="1922" y="1129"/>
            <a:chExt cx="987" cy="574"/>
          </a:xfrm>
        </p:grpSpPr>
        <p:sp>
          <p:nvSpPr>
            <p:cNvPr id="35" name="Puolivapaa piirto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6" name="Puolivapaa piirto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7" name="Puolivapaa piirto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8" name="Puolivapaa piirto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9" name="Puolivapaa piirto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0" name="Puolivapaa piirto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1" name="Puolivapaa piirto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2" name="Puolivapaa piirto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43" name="Ryhmä 28"/>
          <p:cNvGrpSpPr>
            <a:grpSpLocks noChangeAspect="1"/>
          </p:cNvGrpSpPr>
          <p:nvPr/>
        </p:nvGrpSpPr>
        <p:grpSpPr bwMode="auto">
          <a:xfrm>
            <a:off x="0" y="5007562"/>
            <a:ext cx="687853" cy="1147722"/>
            <a:chOff x="1901" y="2020"/>
            <a:chExt cx="1059" cy="1767"/>
          </a:xfrm>
        </p:grpSpPr>
        <p:sp>
          <p:nvSpPr>
            <p:cNvPr id="44" name="Puolivapaa piirto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5" name="Puolivapaa piirto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6" name="Puolivapaa piirto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7" name="Puolivapaa piirto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8" name="Puolivapaa piirto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49" name="Puolivapaa piirto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0" name="Puolivapaa piirto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1" name="Puolivapaa piirto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52" name="Ryhmä 52"/>
          <p:cNvGrpSpPr>
            <a:grpSpLocks noChangeAspect="1"/>
          </p:cNvGrpSpPr>
          <p:nvPr/>
        </p:nvGrpSpPr>
        <p:grpSpPr bwMode="auto">
          <a:xfrm rot="19948164">
            <a:off x="11143247" y="105148"/>
            <a:ext cx="675071" cy="772505"/>
            <a:chOff x="4634" y="754"/>
            <a:chExt cx="1164" cy="1332"/>
          </a:xfrm>
        </p:grpSpPr>
        <p:sp>
          <p:nvSpPr>
            <p:cNvPr id="53" name="Puolivapaa piirto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4" name="Puolivapaa piirto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5" name="Puolivapaa piirto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6" name="Puolivapaa piirto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7" name="Puolivapaa piirto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8" name="Puolivapaa piirto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9" name="Puolivapaa piirto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0" name="Puolivapaa piirto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grpSp>
        <p:nvGrpSpPr>
          <p:cNvPr id="61" name="Ryhmä 64"/>
          <p:cNvGrpSpPr>
            <a:grpSpLocks noChangeAspect="1"/>
          </p:cNvGrpSpPr>
          <p:nvPr/>
        </p:nvGrpSpPr>
        <p:grpSpPr bwMode="auto">
          <a:xfrm flipH="1">
            <a:off x="10782665" y="2958792"/>
            <a:ext cx="1028242" cy="1140705"/>
            <a:chOff x="2052" y="995"/>
            <a:chExt cx="768" cy="852"/>
          </a:xfrm>
        </p:grpSpPr>
        <p:sp>
          <p:nvSpPr>
            <p:cNvPr id="62" name="Puolivapaa piirto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3" name="Puolivapaa piirto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4" name="Puolivapaa piirto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5" name="Puolivapaa piirto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6" name="Puolivapaa piirto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7" name="Puolivapaa piirto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8" name="Puolivapaa piirto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9" name="Puolivapaa piirto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2" name="Otsikon paikkamerkki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pPr rtl="0"/>
            <a:r>
              <a:rPr lang="fi-FI" noProof="0" dirty="0"/>
              <a:t>Muokkaa </a:t>
            </a:r>
            <a:r>
              <a:rPr lang="fi-FI" noProof="0" dirty="0" err="1"/>
              <a:t>perustyyl</a:t>
            </a:r>
            <a:r>
              <a:rPr lang="fi-FI" noProof="0" dirty="0"/>
              <a:t>. </a:t>
            </a:r>
            <a:r>
              <a:rPr lang="fi-FI" noProof="0" dirty="0" err="1"/>
              <a:t>napsautt</a:t>
            </a:r>
            <a:r>
              <a:rPr lang="fi-FI" noProof="0" dirty="0"/>
              <a:t>.</a:t>
            </a:r>
          </a:p>
        </p:txBody>
      </p:sp>
      <p:sp>
        <p:nvSpPr>
          <p:cNvPr id="3" name="Tekstin paikkamerkki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rtl="0"/>
            <a:r>
              <a:rPr lang="fi-FI" noProof="0" dirty="0"/>
              <a:t>Muokkaa tekstin perustyylejä</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5" name="Alatunnisteen paikkamerkki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100" cap="none" baseline="0">
                <a:solidFill>
                  <a:schemeClr val="tx1"/>
                </a:solidFill>
              </a:defRPr>
            </a:lvl1pPr>
          </a:lstStyle>
          <a:p>
            <a:pPr rtl="0"/>
            <a:endParaRPr lang="fi-FI" noProof="0" dirty="0"/>
          </a:p>
        </p:txBody>
      </p:sp>
      <p:sp>
        <p:nvSpPr>
          <p:cNvPr id="4" name="Päivämäärän paikkamerkki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tx1"/>
                </a:solidFill>
              </a:defRPr>
            </a:lvl1pPr>
          </a:lstStyle>
          <a:p>
            <a:pPr rtl="0"/>
            <a:fld id="{9177E275-3EA4-4C35-BA8E-32E13C5686F4}" type="datetime1">
              <a:rPr lang="fi-FI" noProof="0" smtClean="0"/>
              <a:t>24.9.2020</a:t>
            </a:fld>
            <a:endParaRPr lang="fi-FI" noProof="0" dirty="0"/>
          </a:p>
        </p:txBody>
      </p:sp>
      <p:sp>
        <p:nvSpPr>
          <p:cNvPr id="6" name="Dian numeron paikkamerkki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100">
                <a:solidFill>
                  <a:schemeClr val="tx1"/>
                </a:solidFill>
              </a:defRPr>
            </a:lvl1pPr>
          </a:lstStyle>
          <a:p>
            <a:pPr rtl="0"/>
            <a:fld id="{CA8D9AD5-F248-4919-864A-CFD76CC027D6}" type="slidenum">
              <a:rPr lang="fi-FI" noProof="0" smtClean="0"/>
              <a:pPr/>
              <a:t>‹#›</a:t>
            </a:fld>
            <a:endParaRPr lang="fi-FI" noProof="0"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mll.fi/hyva-alku-ylakouluun/" TargetMode="External"/><Relationship Id="rId2" Type="http://schemas.openxmlformats.org/officeDocument/2006/relationships/hyperlink" Target="https://www.youtube.com/watch?time_continue=1&amp;v=TLgynCxOrG0&amp;feature=emb_log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vimeo.com/415457315?fbclid=IwAR09fVUb7YpgPNcP47G_OYIvefuWDUA8_EeBZLHWl9_Iom17bJRlJCpRtxQ"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valteri.fi/kasvatuskumppanuus/" TargetMode="External"/><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681288" y="1291904"/>
            <a:ext cx="9360418" cy="1136373"/>
          </a:xfrm>
        </p:spPr>
        <p:txBody>
          <a:bodyPr rtlCol="0"/>
          <a:lstStyle/>
          <a:p>
            <a:pPr rtl="0"/>
            <a:r>
              <a:rPr lang="fi-FI" dirty="0"/>
              <a:t>LAPHE </a:t>
            </a:r>
          </a:p>
        </p:txBody>
      </p:sp>
      <p:sp>
        <p:nvSpPr>
          <p:cNvPr id="5" name="Alaotsikko 4"/>
          <p:cNvSpPr>
            <a:spLocks noGrp="1"/>
          </p:cNvSpPr>
          <p:nvPr>
            <p:ph type="subTitle" idx="1"/>
          </p:nvPr>
        </p:nvSpPr>
        <p:spPr>
          <a:xfrm>
            <a:off x="5729679" y="2493695"/>
            <a:ext cx="3789691" cy="568287"/>
          </a:xfrm>
        </p:spPr>
        <p:txBody>
          <a:bodyPr rtlCol="0">
            <a:normAutofit/>
          </a:bodyPr>
          <a:lstStyle/>
          <a:p>
            <a:pPr rtl="0"/>
            <a:r>
              <a:rPr lang="fi-FI" sz="2400" dirty="0"/>
              <a:t>Leenan opetus syksy 2020</a:t>
            </a: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0C3785C-A9F5-4834-956E-7A75F2F39FEA}"/>
              </a:ext>
            </a:extLst>
          </p:cNvPr>
          <p:cNvPicPr/>
          <p:nvPr/>
        </p:nvPicPr>
        <p:blipFill rotWithShape="1">
          <a:blip r:embed="rId2">
            <a:extLst>
              <a:ext uri="{28A0092B-C50C-407E-A947-70E740481C1C}">
                <a14:useLocalDpi xmlns:a14="http://schemas.microsoft.com/office/drawing/2010/main" val="0"/>
              </a:ext>
            </a:extLst>
          </a:blip>
          <a:srcRect t="23779" b="26092"/>
          <a:stretch/>
        </p:blipFill>
        <p:spPr bwMode="auto">
          <a:xfrm>
            <a:off x="2819204" y="101192"/>
            <a:ext cx="5905346" cy="5813045"/>
          </a:xfrm>
          <a:prstGeom prst="rect">
            <a:avLst/>
          </a:prstGeom>
          <a:noFill/>
          <a:ln>
            <a:noFill/>
          </a:ln>
          <a:extLst>
            <a:ext uri="{53640926-AAD7-44D8-BBD7-CCE9431645EC}">
              <a14:shadowObscured xmlns:a14="http://schemas.microsoft.com/office/drawing/2010/main"/>
            </a:ext>
          </a:extLst>
        </p:spPr>
      </p:pic>
      <p:sp>
        <p:nvSpPr>
          <p:cNvPr id="3" name="Tekstiruutu 2">
            <a:extLst>
              <a:ext uri="{FF2B5EF4-FFF2-40B4-BE49-F238E27FC236}">
                <a16:creationId xmlns:a16="http://schemas.microsoft.com/office/drawing/2014/main" id="{89D8FE8E-35A7-4E02-AF79-17922A7EE30F}"/>
              </a:ext>
            </a:extLst>
          </p:cNvPr>
          <p:cNvSpPr txBox="1"/>
          <p:nvPr/>
        </p:nvSpPr>
        <p:spPr>
          <a:xfrm>
            <a:off x="2038525" y="6224631"/>
            <a:ext cx="6496715" cy="461665"/>
          </a:xfrm>
          <a:prstGeom prst="rect">
            <a:avLst/>
          </a:prstGeom>
          <a:noFill/>
        </p:spPr>
        <p:txBody>
          <a:bodyPr wrap="none" rtlCol="0">
            <a:spAutoFit/>
          </a:bodyPr>
          <a:lstStyle/>
          <a:p>
            <a:r>
              <a:rPr lang="fi-FI" sz="2400" b="1" dirty="0"/>
              <a:t>Miten voit hoitajana tukea lasta ja huoltajia? </a:t>
            </a:r>
          </a:p>
        </p:txBody>
      </p:sp>
    </p:spTree>
    <p:extLst>
      <p:ext uri="{BB962C8B-B14F-4D97-AF65-F5344CB8AC3E}">
        <p14:creationId xmlns:p14="http://schemas.microsoft.com/office/powerpoint/2010/main" val="395712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C7F681-58AB-4D1A-A683-921647F0A1ED}"/>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F8FDE34F-B514-4EEA-AFB8-2084A8832DC2}"/>
              </a:ext>
            </a:extLst>
          </p:cNvPr>
          <p:cNvSpPr>
            <a:spLocks noGrp="1"/>
          </p:cNvSpPr>
          <p:nvPr>
            <p:ph idx="1"/>
          </p:nvPr>
        </p:nvSpPr>
        <p:spPr/>
        <p:txBody>
          <a:bodyPr>
            <a:normAutofit lnSpcReduction="10000"/>
          </a:bodyPr>
          <a:lstStyle/>
          <a:p>
            <a:pPr marL="45720" indent="0">
              <a:buNone/>
            </a:pPr>
            <a:r>
              <a:rPr lang="fi-FI" dirty="0"/>
              <a:t>Hyvän opettajan tunnusmerkkejä ovat muun muassa luotettavuus ja se, että hän saa oppilaat viihtymään koulussa. Kansasissa Yhdysvalloissa opettava </a:t>
            </a:r>
            <a:r>
              <a:rPr lang="fi-FI" b="1" dirty="0" err="1"/>
              <a:t>Jerusha</a:t>
            </a:r>
            <a:r>
              <a:rPr lang="fi-FI" b="1" dirty="0"/>
              <a:t> </a:t>
            </a:r>
            <a:r>
              <a:rPr lang="fi-FI" b="1" dirty="0" err="1"/>
              <a:t>Willenborg</a:t>
            </a:r>
            <a:r>
              <a:rPr lang="fi-FI" dirty="0"/>
              <a:t> on noussut somekansan suosioon keksimänsä loistavan tavan vuoksi. Hänellä on nimittäin oman luokkansa jokaisen oppilaan kanssa oma yksilöllinen tapa tervehtiä. Videon perusteella mistään lyhyistä tervehdyksistä ei ole kyse, joten moni ei voi olla ihmettelemättä, miten </a:t>
            </a:r>
            <a:r>
              <a:rPr lang="fi-FI" dirty="0" err="1"/>
              <a:t>Willenborg</a:t>
            </a:r>
            <a:r>
              <a:rPr lang="fi-FI" dirty="0"/>
              <a:t> muistaa tervehdyksen jokaisen oppilaansa kanssa. </a:t>
            </a:r>
            <a:r>
              <a:rPr lang="fi-FI" dirty="0" err="1"/>
              <a:t>Willenborg</a:t>
            </a:r>
            <a:r>
              <a:rPr lang="fi-FI" dirty="0"/>
              <a:t> kertoo, että tapa alkoi noin neljä vuotta sitten, kun eräs hänen oppilaistaan halusi luoda opettajansa kanssa erityisen tavan tervehtiä.</a:t>
            </a:r>
          </a:p>
          <a:p>
            <a:pPr marL="45720" indent="0">
              <a:buNone/>
            </a:pPr>
            <a:r>
              <a:rPr lang="fi-FI" sz="1700" dirty="0">
                <a:hlinkClick r:id="rId2"/>
              </a:rPr>
              <a:t>https://www.youtube.com/watch?time_continue=1&amp;v=TLgynCxOrG0&amp;feature=emb_logo</a:t>
            </a:r>
            <a:r>
              <a:rPr lang="fi-FI" sz="1700" dirty="0"/>
              <a:t> </a:t>
            </a:r>
          </a:p>
          <a:p>
            <a:pPr marL="45720" indent="0">
              <a:buNone/>
            </a:pPr>
            <a:endParaRPr lang="fi-FI" dirty="0"/>
          </a:p>
          <a:p>
            <a:r>
              <a:rPr lang="fi-FI" dirty="0"/>
              <a:t>MLL Hyvä alku yläkouluun </a:t>
            </a:r>
            <a:r>
              <a:rPr lang="fi-FI" sz="1600" dirty="0">
                <a:hlinkClick r:id="rId3"/>
              </a:rPr>
              <a:t>https://www.mll.fi/hyva-alku-ylakouluun/</a:t>
            </a:r>
            <a:r>
              <a:rPr lang="fi-FI" sz="1600" dirty="0"/>
              <a:t> </a:t>
            </a:r>
          </a:p>
        </p:txBody>
      </p:sp>
    </p:spTree>
    <p:extLst>
      <p:ext uri="{BB962C8B-B14F-4D97-AF65-F5344CB8AC3E}">
        <p14:creationId xmlns:p14="http://schemas.microsoft.com/office/powerpoint/2010/main" val="105734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083527" y="1157681"/>
            <a:ext cx="4508509" cy="2969018"/>
          </a:xfrm>
        </p:spPr>
        <p:txBody>
          <a:bodyPr rtlCol="0"/>
          <a:lstStyle/>
          <a:p>
            <a:pPr rtl="0"/>
            <a:r>
              <a:rPr lang="fi-FI" b="1" dirty="0">
                <a:solidFill>
                  <a:schemeClr val="accent1"/>
                </a:solidFill>
              </a:rPr>
              <a:t>Se minkä huomaat, vahvistuu! </a:t>
            </a:r>
          </a:p>
        </p:txBody>
      </p:sp>
      <p:sp>
        <p:nvSpPr>
          <p:cNvPr id="3" name="Aurinko 2">
            <a:extLst>
              <a:ext uri="{FF2B5EF4-FFF2-40B4-BE49-F238E27FC236}">
                <a16:creationId xmlns:a16="http://schemas.microsoft.com/office/drawing/2014/main" id="{B4CBF845-0155-458F-A004-2C25529390AB}"/>
              </a:ext>
            </a:extLst>
          </p:cNvPr>
          <p:cNvSpPr/>
          <p:nvPr/>
        </p:nvSpPr>
        <p:spPr>
          <a:xfrm>
            <a:off x="7298423" y="106264"/>
            <a:ext cx="2019774" cy="1956269"/>
          </a:xfrm>
          <a:prstGeom prst="su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7999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884AA1-2B58-4E99-B685-E4B016BB6D5A}"/>
              </a:ext>
            </a:extLst>
          </p:cNvPr>
          <p:cNvSpPr>
            <a:spLocks noGrp="1"/>
          </p:cNvSpPr>
          <p:nvPr>
            <p:ph type="title"/>
          </p:nvPr>
        </p:nvSpPr>
        <p:spPr>
          <a:xfrm>
            <a:off x="2643672" y="364065"/>
            <a:ext cx="5772540" cy="855134"/>
          </a:xfrm>
        </p:spPr>
        <p:txBody>
          <a:bodyPr>
            <a:normAutofit/>
          </a:bodyPr>
          <a:lstStyle/>
          <a:p>
            <a:r>
              <a:rPr lang="fi-FI" sz="4400" dirty="0"/>
              <a:t>OPETUSSISÄLTÖNI</a:t>
            </a:r>
          </a:p>
        </p:txBody>
      </p:sp>
      <p:sp>
        <p:nvSpPr>
          <p:cNvPr id="3" name="Sisällön paikkamerkki 2">
            <a:extLst>
              <a:ext uri="{FF2B5EF4-FFF2-40B4-BE49-F238E27FC236}">
                <a16:creationId xmlns:a16="http://schemas.microsoft.com/office/drawing/2014/main" id="{2ABB53FC-A700-4A48-9AE6-6BE192CC6E11}"/>
              </a:ext>
            </a:extLst>
          </p:cNvPr>
          <p:cNvSpPr>
            <a:spLocks noGrp="1"/>
          </p:cNvSpPr>
          <p:nvPr>
            <p:ph idx="1"/>
          </p:nvPr>
        </p:nvSpPr>
        <p:spPr>
          <a:xfrm>
            <a:off x="718457" y="1485900"/>
            <a:ext cx="10114384" cy="4152901"/>
          </a:xfrm>
        </p:spPr>
        <p:txBody>
          <a:bodyPr>
            <a:normAutofit fontScale="92500" lnSpcReduction="10000"/>
          </a:bodyPr>
          <a:lstStyle/>
          <a:p>
            <a:pPr marL="45720" indent="0">
              <a:buNone/>
            </a:pPr>
            <a:r>
              <a:rPr lang="sv-FI" b="1" dirty="0" err="1"/>
              <a:t>Kasvun</a:t>
            </a:r>
            <a:r>
              <a:rPr lang="sv-FI" b="1" dirty="0"/>
              <a:t>, </a:t>
            </a:r>
            <a:r>
              <a:rPr lang="sv-FI" b="1" dirty="0" err="1"/>
              <a:t>kehityksen</a:t>
            </a:r>
            <a:r>
              <a:rPr lang="sv-FI" b="1" dirty="0"/>
              <a:t> ja </a:t>
            </a:r>
            <a:r>
              <a:rPr lang="sv-FI" b="1" dirty="0" err="1"/>
              <a:t>oppimisen</a:t>
            </a:r>
            <a:r>
              <a:rPr lang="sv-FI" b="1" dirty="0"/>
              <a:t> </a:t>
            </a:r>
            <a:r>
              <a:rPr lang="sv-FI" b="1" dirty="0" err="1"/>
              <a:t>sekä</a:t>
            </a:r>
            <a:r>
              <a:rPr lang="sv-FI" b="1" dirty="0"/>
              <a:t> </a:t>
            </a:r>
            <a:r>
              <a:rPr lang="sv-FI" b="1" dirty="0" err="1"/>
              <a:t>vanhemmuuden</a:t>
            </a:r>
            <a:r>
              <a:rPr lang="sv-FI" b="1" dirty="0"/>
              <a:t> </a:t>
            </a:r>
            <a:r>
              <a:rPr lang="sv-FI" b="1" dirty="0" err="1"/>
              <a:t>tukeminen</a:t>
            </a:r>
            <a:r>
              <a:rPr lang="sv-FI" b="1" dirty="0"/>
              <a:t>  </a:t>
            </a:r>
            <a:r>
              <a:rPr lang="sv-FI" dirty="0"/>
              <a:t> </a:t>
            </a:r>
            <a:endParaRPr lang="fi-FI" dirty="0"/>
          </a:p>
          <a:p>
            <a:pPr lvl="0"/>
            <a:r>
              <a:rPr lang="sv-FI" dirty="0" err="1"/>
              <a:t>Vanhemman</a:t>
            </a:r>
            <a:r>
              <a:rPr lang="sv-FI" dirty="0"/>
              <a:t> </a:t>
            </a:r>
            <a:r>
              <a:rPr lang="sv-FI" dirty="0" err="1"/>
              <a:t>ohjaaminen</a:t>
            </a:r>
            <a:r>
              <a:rPr lang="sv-FI" dirty="0"/>
              <a:t> ja </a:t>
            </a:r>
            <a:r>
              <a:rPr lang="sv-FI" dirty="0" err="1"/>
              <a:t>motivointi</a:t>
            </a:r>
            <a:r>
              <a:rPr lang="sv-FI" dirty="0"/>
              <a:t> </a:t>
            </a:r>
            <a:r>
              <a:rPr lang="sv-FI" dirty="0" err="1"/>
              <a:t>huomioimaan</a:t>
            </a:r>
            <a:r>
              <a:rPr lang="sv-FI" dirty="0"/>
              <a:t> </a:t>
            </a:r>
            <a:r>
              <a:rPr lang="sv-FI" dirty="0" err="1"/>
              <a:t>lapsen</a:t>
            </a:r>
            <a:r>
              <a:rPr lang="sv-FI" dirty="0"/>
              <a:t> ja </a:t>
            </a:r>
            <a:r>
              <a:rPr lang="sv-FI" dirty="0" err="1"/>
              <a:t>nuoren</a:t>
            </a:r>
            <a:r>
              <a:rPr lang="sv-FI" dirty="0"/>
              <a:t> </a:t>
            </a:r>
            <a:r>
              <a:rPr lang="sv-FI" dirty="0" err="1"/>
              <a:t>vahvuuksia</a:t>
            </a:r>
            <a:r>
              <a:rPr lang="sv-FI" dirty="0"/>
              <a:t> ja </a:t>
            </a:r>
            <a:r>
              <a:rPr lang="sv-FI" dirty="0" err="1"/>
              <a:t>tarpeita</a:t>
            </a:r>
            <a:r>
              <a:rPr lang="sv-FI" dirty="0"/>
              <a:t> </a:t>
            </a:r>
            <a:r>
              <a:rPr lang="sv-FI" dirty="0" err="1"/>
              <a:t>sekä</a:t>
            </a:r>
            <a:r>
              <a:rPr lang="sv-FI" dirty="0"/>
              <a:t> </a:t>
            </a:r>
            <a:r>
              <a:rPr lang="sv-FI" dirty="0" err="1"/>
              <a:t>tukemaan</a:t>
            </a:r>
            <a:r>
              <a:rPr lang="sv-FI" dirty="0"/>
              <a:t> </a:t>
            </a:r>
            <a:r>
              <a:rPr lang="sv-FI" dirty="0" err="1"/>
              <a:t>lapsensa</a:t>
            </a:r>
            <a:r>
              <a:rPr lang="sv-FI" dirty="0"/>
              <a:t> </a:t>
            </a:r>
            <a:r>
              <a:rPr lang="sv-FI" dirty="0" err="1"/>
              <a:t>kasvua</a:t>
            </a:r>
            <a:r>
              <a:rPr lang="sv-FI" dirty="0"/>
              <a:t>  </a:t>
            </a:r>
            <a:r>
              <a:rPr lang="sv-FI" dirty="0" err="1"/>
              <a:t>kehitystä</a:t>
            </a:r>
            <a:r>
              <a:rPr lang="sv-FI" dirty="0"/>
              <a:t> ja </a:t>
            </a:r>
            <a:r>
              <a:rPr lang="sv-FI" dirty="0" err="1"/>
              <a:t>oppimista</a:t>
            </a:r>
            <a:endParaRPr lang="sv-FI" dirty="0"/>
          </a:p>
          <a:p>
            <a:pPr lvl="0"/>
            <a:endParaRPr lang="sv-FI" dirty="0"/>
          </a:p>
          <a:p>
            <a:pPr marL="45720" lvl="0" indent="0">
              <a:buNone/>
            </a:pPr>
            <a:r>
              <a:rPr lang="fi-FI" b="1" dirty="0"/>
              <a:t>KRITEERIT (K5)</a:t>
            </a:r>
          </a:p>
          <a:p>
            <a:pPr marL="45720" lvl="0" indent="0">
              <a:buNone/>
            </a:pPr>
            <a:r>
              <a:rPr lang="fi-FI" dirty="0"/>
              <a:t>Opiskelija</a:t>
            </a:r>
          </a:p>
          <a:p>
            <a:pPr lvl="0"/>
            <a:r>
              <a:rPr lang="fi-FI" dirty="0"/>
              <a:t>ohjaa vanhempaa tunnistamaan eri-ikäisen lapsen aloitteita ja vastaamaan niihin tarkoituksenmukaisesti toimien vuorovaikutusmallina ja edistäen yhdessä toimimista</a:t>
            </a:r>
          </a:p>
          <a:p>
            <a:pPr lvl="0"/>
            <a:r>
              <a:rPr lang="fi-FI" dirty="0"/>
              <a:t>ohjaa ja motivoi vanhempaa huomioimaan lapsen ja nuoren vahvuuksia ja tarpeita sekä tukemaan lapsensa kasvua, kehitystä ja oppimista</a:t>
            </a:r>
          </a:p>
          <a:p>
            <a:pPr marL="45720" lvl="0" indent="0">
              <a:buNone/>
            </a:pPr>
            <a:endParaRPr lang="fi-FI" dirty="0"/>
          </a:p>
          <a:p>
            <a:endParaRPr lang="fi-FI" dirty="0"/>
          </a:p>
        </p:txBody>
      </p:sp>
    </p:spTree>
    <p:extLst>
      <p:ext uri="{BB962C8B-B14F-4D97-AF65-F5344CB8AC3E}">
        <p14:creationId xmlns:p14="http://schemas.microsoft.com/office/powerpoint/2010/main" val="20628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4E0F1F-B1DA-472B-AA5F-3CED81D0A353}"/>
              </a:ext>
            </a:extLst>
          </p:cNvPr>
          <p:cNvSpPr>
            <a:spLocks noGrp="1"/>
          </p:cNvSpPr>
          <p:nvPr>
            <p:ph type="title"/>
          </p:nvPr>
        </p:nvSpPr>
        <p:spPr>
          <a:xfrm>
            <a:off x="2449585" y="125834"/>
            <a:ext cx="6434355" cy="590881"/>
          </a:xfrm>
        </p:spPr>
        <p:txBody>
          <a:bodyPr>
            <a:normAutofit/>
          </a:bodyPr>
          <a:lstStyle/>
          <a:p>
            <a:r>
              <a:rPr lang="fi-FI" sz="3200" dirty="0"/>
              <a:t>OPPITUNNIT JA MUUTOKSET </a:t>
            </a:r>
            <a:r>
              <a:rPr lang="fi-FI" sz="2700" dirty="0"/>
              <a:t>yht. 8h</a:t>
            </a:r>
          </a:p>
        </p:txBody>
      </p:sp>
      <p:graphicFrame>
        <p:nvGraphicFramePr>
          <p:cNvPr id="4" name="Sisällön paikkamerkki 3">
            <a:extLst>
              <a:ext uri="{FF2B5EF4-FFF2-40B4-BE49-F238E27FC236}">
                <a16:creationId xmlns:a16="http://schemas.microsoft.com/office/drawing/2014/main" id="{E87424BB-69B1-41E8-8953-6CEC9993B30E}"/>
              </a:ext>
            </a:extLst>
          </p:cNvPr>
          <p:cNvGraphicFramePr>
            <a:graphicFrameLocks noGrp="1"/>
          </p:cNvGraphicFramePr>
          <p:nvPr>
            <p:ph idx="1"/>
            <p:extLst>
              <p:ext uri="{D42A27DB-BD31-4B8C-83A1-F6EECF244321}">
                <p14:modId xmlns:p14="http://schemas.microsoft.com/office/powerpoint/2010/main" val="311924684"/>
              </p:ext>
            </p:extLst>
          </p:nvPr>
        </p:nvGraphicFramePr>
        <p:xfrm>
          <a:off x="1266738" y="913777"/>
          <a:ext cx="9320168" cy="5764835"/>
        </p:xfrm>
        <a:graphic>
          <a:graphicData uri="http://schemas.openxmlformats.org/drawingml/2006/table">
            <a:tbl>
              <a:tblPr firstRow="1" firstCol="1" bandRow="1">
                <a:tableStyleId>{16D9F66E-5EB9-4882-86FB-DCBF35E3C3E4}</a:tableStyleId>
              </a:tblPr>
              <a:tblGrid>
                <a:gridCol w="1459684">
                  <a:extLst>
                    <a:ext uri="{9D8B030D-6E8A-4147-A177-3AD203B41FA5}">
                      <a16:colId xmlns:a16="http://schemas.microsoft.com/office/drawing/2014/main" val="4231051788"/>
                    </a:ext>
                  </a:extLst>
                </a:gridCol>
                <a:gridCol w="2130804">
                  <a:extLst>
                    <a:ext uri="{9D8B030D-6E8A-4147-A177-3AD203B41FA5}">
                      <a16:colId xmlns:a16="http://schemas.microsoft.com/office/drawing/2014/main" val="4228037761"/>
                    </a:ext>
                  </a:extLst>
                </a:gridCol>
                <a:gridCol w="5729680">
                  <a:extLst>
                    <a:ext uri="{9D8B030D-6E8A-4147-A177-3AD203B41FA5}">
                      <a16:colId xmlns:a16="http://schemas.microsoft.com/office/drawing/2014/main" val="2078157359"/>
                    </a:ext>
                  </a:extLst>
                </a:gridCol>
              </a:tblGrid>
              <a:tr h="704936">
                <a:tc>
                  <a:txBody>
                    <a:bodyPr/>
                    <a:lstStyle/>
                    <a:p>
                      <a:pPr algn="l">
                        <a:lnSpc>
                          <a:spcPct val="107000"/>
                        </a:lnSpc>
                        <a:spcAft>
                          <a:spcPts val="0"/>
                        </a:spcAft>
                      </a:pPr>
                      <a:r>
                        <a:rPr lang="fi-FI" sz="1600" dirty="0">
                          <a:effectLst/>
                        </a:rPr>
                        <a:t>pe 25.9.</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tc>
                <a:tc>
                  <a:txBody>
                    <a:bodyPr/>
                    <a:lstStyle/>
                    <a:p>
                      <a:pPr algn="l">
                        <a:lnSpc>
                          <a:spcPct val="107000"/>
                        </a:lnSpc>
                        <a:spcAft>
                          <a:spcPts val="0"/>
                        </a:spcAft>
                      </a:pPr>
                      <a:r>
                        <a:rPr lang="fi-FI" sz="1600" b="0" dirty="0">
                          <a:effectLst/>
                        </a:rPr>
                        <a:t>12.15-13.45 </a:t>
                      </a:r>
                    </a:p>
                    <a:p>
                      <a:pPr algn="l">
                        <a:lnSpc>
                          <a:spcPct val="107000"/>
                        </a:lnSpc>
                        <a:spcAft>
                          <a:spcPts val="0"/>
                        </a:spcAft>
                      </a:pPr>
                      <a:r>
                        <a:rPr lang="fi-FI" sz="1600" b="0" dirty="0" err="1">
                          <a:effectLst/>
                        </a:rPr>
                        <a:t>lk</a:t>
                      </a:r>
                      <a:r>
                        <a:rPr lang="fi-FI" sz="1600" b="0" dirty="0">
                          <a:effectLst/>
                        </a:rPr>
                        <a:t> 3211</a:t>
                      </a:r>
                      <a:endParaRPr lang="fi-FI"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tc>
                <a:tc>
                  <a:txBody>
                    <a:bodyPr/>
                    <a:lstStyle/>
                    <a:p>
                      <a:pPr algn="l">
                        <a:lnSpc>
                          <a:spcPct val="107000"/>
                        </a:lnSpc>
                        <a:spcAft>
                          <a:spcPts val="0"/>
                        </a:spcAft>
                      </a:pPr>
                      <a:r>
                        <a:rPr lang="fi-FI" sz="1100" dirty="0">
                          <a:effectLst/>
                        </a:rPr>
                        <a:t> </a:t>
                      </a:r>
                    </a:p>
                    <a:p>
                      <a:pPr algn="l">
                        <a:lnSpc>
                          <a:spcPct val="107000"/>
                        </a:lnSpc>
                        <a:spcAft>
                          <a:spcPts val="0"/>
                        </a:spcAft>
                      </a:pPr>
                      <a:r>
                        <a:rPr lang="en-US" sz="1100" dirty="0">
                          <a:effectLst/>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tc>
                <a:extLst>
                  <a:ext uri="{0D108BD9-81ED-4DB2-BD59-A6C34878D82A}">
                    <a16:rowId xmlns:a16="http://schemas.microsoft.com/office/drawing/2014/main" val="1925984313"/>
                  </a:ext>
                </a:extLst>
              </a:tr>
              <a:tr h="526730">
                <a:tc>
                  <a:txBody>
                    <a:bodyPr/>
                    <a:lstStyle/>
                    <a:p>
                      <a:pPr algn="l">
                        <a:lnSpc>
                          <a:spcPct val="107000"/>
                        </a:lnSpc>
                        <a:spcAft>
                          <a:spcPts val="0"/>
                        </a:spcAft>
                      </a:pPr>
                      <a:r>
                        <a:rPr lang="fi-FI" sz="1600">
                          <a:effectLst/>
                        </a:rPr>
                        <a:t>pe 2.10.</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tc>
                <a:tc>
                  <a:txBody>
                    <a:bodyPr/>
                    <a:lstStyle/>
                    <a:p>
                      <a:pPr algn="l">
                        <a:lnSpc>
                          <a:spcPct val="107000"/>
                        </a:lnSpc>
                        <a:spcAft>
                          <a:spcPts val="0"/>
                        </a:spcAft>
                      </a:pPr>
                      <a:r>
                        <a:rPr lang="fi-FI" sz="1600" dirty="0">
                          <a:effectLst/>
                        </a:rPr>
                        <a:t>12.15-13.45 </a:t>
                      </a:r>
                    </a:p>
                    <a:p>
                      <a:pPr algn="l">
                        <a:lnSpc>
                          <a:spcPct val="107000"/>
                        </a:lnSpc>
                        <a:spcAft>
                          <a:spcPts val="0"/>
                        </a:spcAft>
                      </a:pPr>
                      <a:r>
                        <a:rPr lang="fi-FI" sz="1600" dirty="0" err="1">
                          <a:effectLst/>
                        </a:rPr>
                        <a:t>lk</a:t>
                      </a:r>
                      <a:r>
                        <a:rPr lang="fi-FI" sz="1600" dirty="0">
                          <a:effectLst/>
                        </a:rPr>
                        <a:t> 3211</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tc>
                <a:tc>
                  <a:txBody>
                    <a:bodyPr/>
                    <a:lstStyle/>
                    <a:p>
                      <a:pPr algn="l">
                        <a:lnSpc>
                          <a:spcPct val="107000"/>
                        </a:lnSpc>
                        <a:spcAft>
                          <a:spcPts val="0"/>
                        </a:spcAft>
                      </a:pP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tc>
                <a:extLst>
                  <a:ext uri="{0D108BD9-81ED-4DB2-BD59-A6C34878D82A}">
                    <a16:rowId xmlns:a16="http://schemas.microsoft.com/office/drawing/2014/main" val="3323022948"/>
                  </a:ext>
                </a:extLst>
              </a:tr>
              <a:tr h="1774166">
                <a:tc>
                  <a:txBody>
                    <a:bodyPr/>
                    <a:lstStyle/>
                    <a:p>
                      <a:pPr algn="l">
                        <a:lnSpc>
                          <a:spcPct val="107000"/>
                        </a:lnSpc>
                        <a:spcAft>
                          <a:spcPts val="0"/>
                        </a:spcAft>
                      </a:pPr>
                      <a:endParaRPr lang="fi-FI" sz="1600" dirty="0">
                        <a:solidFill>
                          <a:srgbClr val="C00000"/>
                        </a:solidFill>
                        <a:effectLst/>
                      </a:endParaRPr>
                    </a:p>
                    <a:p>
                      <a:pPr algn="l">
                        <a:lnSpc>
                          <a:spcPct val="107000"/>
                        </a:lnSpc>
                        <a:spcAft>
                          <a:spcPts val="0"/>
                        </a:spcAft>
                      </a:pPr>
                      <a:endParaRPr lang="fi-FI" sz="1600" dirty="0">
                        <a:solidFill>
                          <a:srgbClr val="C00000"/>
                        </a:solidFill>
                        <a:effectLst/>
                      </a:endParaRPr>
                    </a:p>
                    <a:p>
                      <a:pPr algn="l">
                        <a:lnSpc>
                          <a:spcPct val="107000"/>
                        </a:lnSpc>
                        <a:spcAft>
                          <a:spcPts val="0"/>
                        </a:spcAft>
                      </a:pPr>
                      <a:r>
                        <a:rPr lang="fi-FI" sz="1600" dirty="0">
                          <a:solidFill>
                            <a:srgbClr val="C00000"/>
                          </a:solidFill>
                          <a:effectLst/>
                        </a:rPr>
                        <a:t>pe 9.10</a:t>
                      </a:r>
                      <a:endParaRPr lang="fi-FI"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tc>
                <a:tc>
                  <a:txBody>
                    <a:bodyPr/>
                    <a:lstStyle/>
                    <a:p>
                      <a:pPr algn="l">
                        <a:lnSpc>
                          <a:spcPct val="107000"/>
                        </a:lnSpc>
                        <a:spcAft>
                          <a:spcPts val="0"/>
                        </a:spcAft>
                      </a:pPr>
                      <a:endParaRPr lang="fi-FI" sz="1600" dirty="0">
                        <a:solidFill>
                          <a:srgbClr val="C00000"/>
                        </a:solidFill>
                        <a:effectLst/>
                      </a:endParaRPr>
                    </a:p>
                    <a:p>
                      <a:pPr algn="l">
                        <a:lnSpc>
                          <a:spcPct val="107000"/>
                        </a:lnSpc>
                        <a:spcAft>
                          <a:spcPts val="0"/>
                        </a:spcAft>
                      </a:pPr>
                      <a:endParaRPr lang="fi-FI" sz="1600" b="1" dirty="0">
                        <a:solidFill>
                          <a:srgbClr val="C00000"/>
                        </a:solidFill>
                        <a:effectLst/>
                      </a:endParaRPr>
                    </a:p>
                    <a:p>
                      <a:pPr algn="l">
                        <a:lnSpc>
                          <a:spcPct val="107000"/>
                        </a:lnSpc>
                        <a:spcAft>
                          <a:spcPts val="0"/>
                        </a:spcAft>
                      </a:pPr>
                      <a:r>
                        <a:rPr lang="fi-FI" sz="1600" b="1" dirty="0">
                          <a:solidFill>
                            <a:srgbClr val="C00000"/>
                          </a:solidFill>
                          <a:effectLst/>
                        </a:rPr>
                        <a:t>Itsenäistä opiskelua</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1600" b="1" dirty="0">
                          <a:solidFill>
                            <a:srgbClr val="C00000"/>
                          </a:solidFill>
                          <a:effectLst/>
                        </a:rPr>
                        <a:t>12.15-13.45 </a:t>
                      </a:r>
                    </a:p>
                    <a:p>
                      <a:pPr algn="l">
                        <a:lnSpc>
                          <a:spcPct val="107000"/>
                        </a:lnSpc>
                        <a:spcAft>
                          <a:spcPts val="0"/>
                        </a:spcAft>
                      </a:pPr>
                      <a:endParaRPr lang="fi-FI" sz="1600" b="1" dirty="0">
                        <a:solidFill>
                          <a:srgbClr val="C00000"/>
                        </a:solidFill>
                        <a:effectLst/>
                      </a:endParaRPr>
                    </a:p>
                  </a:txBody>
                  <a:tcPr marL="66644" marR="66644" marT="0" marB="0"/>
                </a:tc>
                <a:tc>
                  <a:txBody>
                    <a:bodyPr/>
                    <a:lstStyle/>
                    <a:p>
                      <a:pPr algn="l">
                        <a:lnSpc>
                          <a:spcPct val="107000"/>
                        </a:lnSpc>
                        <a:spcAft>
                          <a:spcPts val="0"/>
                        </a:spcAft>
                      </a:pPr>
                      <a:r>
                        <a:rPr lang="fi-FI" sz="1100" b="1" dirty="0">
                          <a:effectLst/>
                        </a:rPr>
                        <a:t>Kuuntele </a:t>
                      </a:r>
                      <a:r>
                        <a:rPr lang="fi-FI" sz="1100" b="1" dirty="0" err="1">
                          <a:effectLst/>
                        </a:rPr>
                        <a:t>Positive</a:t>
                      </a:r>
                      <a:r>
                        <a:rPr lang="fi-FI" sz="1100" b="1" dirty="0">
                          <a:effectLst/>
                        </a:rPr>
                        <a:t> </a:t>
                      </a:r>
                      <a:r>
                        <a:rPr lang="fi-FI" sz="1100" b="1" dirty="0" err="1">
                          <a:effectLst/>
                        </a:rPr>
                        <a:t>learningin</a:t>
                      </a:r>
                      <a:r>
                        <a:rPr lang="fi-FI" sz="1100" b="1" dirty="0">
                          <a:effectLst/>
                        </a:rPr>
                        <a:t> webinaari </a:t>
                      </a:r>
                    </a:p>
                    <a:p>
                      <a:pPr algn="l">
                        <a:lnSpc>
                          <a:spcPct val="107000"/>
                        </a:lnSpc>
                        <a:spcAft>
                          <a:spcPts val="0"/>
                        </a:spcAft>
                      </a:pPr>
                      <a:endParaRPr lang="fi-FI" sz="1100" dirty="0">
                        <a:effectLst/>
                      </a:endParaRPr>
                    </a:p>
                    <a:p>
                      <a:pPr algn="l">
                        <a:lnSpc>
                          <a:spcPct val="107000"/>
                        </a:lnSpc>
                        <a:spcAft>
                          <a:spcPts val="0"/>
                        </a:spcAft>
                      </a:pPr>
                      <a:r>
                        <a:rPr lang="fi-FI" sz="1100" b="1" dirty="0">
                          <a:effectLst/>
                        </a:rPr>
                        <a:t>Tee lyhyet muistiinpanot webinaarista ja ota ne mukaan 16.10. tun</a:t>
                      </a:r>
                      <a:r>
                        <a:rPr lang="fi-FI" sz="1100" dirty="0">
                          <a:effectLst/>
                        </a:rPr>
                        <a:t>neille.</a:t>
                      </a:r>
                    </a:p>
                    <a:p>
                      <a:pPr algn="l">
                        <a:lnSpc>
                          <a:spcPct val="107000"/>
                        </a:lnSpc>
                        <a:spcAft>
                          <a:spcPts val="0"/>
                        </a:spcAft>
                      </a:pPr>
                      <a:r>
                        <a:rPr lang="fi-FI" sz="1100" dirty="0">
                          <a:effectLst/>
                        </a:rPr>
                        <a:t> </a:t>
                      </a:r>
                      <a:br>
                        <a:rPr lang="fi-FI" sz="1100" dirty="0">
                          <a:effectLst/>
                        </a:rPr>
                      </a:br>
                      <a:r>
                        <a:rPr lang="fi-FI" sz="1100" b="1" dirty="0">
                          <a:solidFill>
                            <a:srgbClr val="C00000"/>
                          </a:solidFill>
                          <a:effectLst/>
                        </a:rPr>
                        <a:t>Lapsen haastava käytös webinaari  </a:t>
                      </a:r>
                      <a:r>
                        <a:rPr lang="fi-FI" sz="1100" b="0" dirty="0">
                          <a:solidFill>
                            <a:schemeClr val="tx1"/>
                          </a:solidFill>
                          <a:effectLst/>
                        </a:rPr>
                        <a:t>(1.45h)</a:t>
                      </a:r>
                    </a:p>
                    <a:p>
                      <a:pPr algn="l">
                        <a:lnSpc>
                          <a:spcPct val="107000"/>
                        </a:lnSpc>
                        <a:spcAft>
                          <a:spcPts val="0"/>
                        </a:spcAft>
                      </a:pPr>
                      <a:r>
                        <a:rPr lang="fi-FI" sz="1100" dirty="0">
                          <a:effectLst/>
                        </a:rPr>
                        <a:t>Puhujina Kaisa Vuorinen ja Anita </a:t>
                      </a:r>
                      <a:r>
                        <a:rPr lang="fi-FI" sz="1100" dirty="0" err="1">
                          <a:effectLst/>
                        </a:rPr>
                        <a:t>Puustjärvi</a:t>
                      </a:r>
                      <a:r>
                        <a:rPr lang="fi-FI" sz="1100" dirty="0">
                          <a:effectLst/>
                        </a:rPr>
                        <a:t> (lastenpsykiatrian </a:t>
                      </a:r>
                      <a:r>
                        <a:rPr lang="fi-FI" sz="1100" dirty="0" err="1">
                          <a:effectLst/>
                        </a:rPr>
                        <a:t>erikoislri</a:t>
                      </a:r>
                      <a:r>
                        <a:rPr lang="fi-FI" sz="1100" dirty="0">
                          <a:effectLst/>
                        </a:rPr>
                        <a:t>)</a:t>
                      </a:r>
                    </a:p>
                    <a:p>
                      <a:br>
                        <a:rPr lang="fi-FI" sz="1100" b="0" i="0" kern="1200" dirty="0">
                          <a:solidFill>
                            <a:schemeClr val="dk1"/>
                          </a:solidFill>
                          <a:effectLst/>
                          <a:latin typeface="+mn-lt"/>
                          <a:ea typeface="+mn-ea"/>
                          <a:cs typeface="+mn-cs"/>
                        </a:rPr>
                      </a:br>
                      <a:r>
                        <a:rPr lang="fi-FI" sz="1100" b="0" i="0" kern="1200" dirty="0">
                          <a:solidFill>
                            <a:schemeClr val="dk1"/>
                          </a:solidFill>
                          <a:effectLst/>
                          <a:latin typeface="+mn-lt"/>
                          <a:ea typeface="+mn-ea"/>
                          <a:cs typeface="+mn-cs"/>
                        </a:rPr>
                        <a:t>Webinaarissa saat tietoa lasten käytösoireista ja niihin vaikuttavista tekijöistä, myönteisen vuorovaikutuksen ja aikuisen toimintatavan merkityksestä haastavasti käyttäytyvän lapsen kohtaamisessa positiivisen kautta.</a:t>
                      </a:r>
                    </a:p>
                    <a:p>
                      <a:r>
                        <a:rPr lang="fi-FI" sz="1100" b="0" i="0" kern="1200" dirty="0">
                          <a:solidFill>
                            <a:schemeClr val="dk1"/>
                          </a:solidFill>
                          <a:effectLst/>
                          <a:latin typeface="+mn-lt"/>
                          <a:ea typeface="+mn-ea"/>
                          <a:cs typeface="+mn-cs"/>
                        </a:rPr>
                        <a:t>Webinaari keskittyy kasvatuksen pulmatilanteisiin ja lasten tunne-elämän ja sosiaalisten taitojen haasteisiin sekä ratkaisujen löytämiseen positiivisen kasvatuksen painotuksella.</a:t>
                      </a:r>
                    </a:p>
                    <a:p>
                      <a:r>
                        <a:rPr lang="fi-FI" sz="1100" b="0" i="0" kern="1200" dirty="0">
                          <a:solidFill>
                            <a:schemeClr val="dk1"/>
                          </a:solidFill>
                          <a:effectLst/>
                          <a:latin typeface="+mn-lt"/>
                          <a:ea typeface="+mn-ea"/>
                          <a:cs typeface="+mn-cs"/>
                        </a:rPr>
                        <a:t>Webinaarissa saat tietoa lasten käytösoireista ja niihin vaikuttavista tekijöistä, vuorovaikutuksen ja aikuisen toimintatavan merkityksestä haastavasti käyttäytyvän lapsen kohtaamisessa. Lisäksi saat vinkkejä lapsen toimintakyvyn ja stressin säätelyn tukemiseen.</a:t>
                      </a:r>
                    </a:p>
                    <a:p>
                      <a:pPr algn="l">
                        <a:lnSpc>
                          <a:spcPct val="107000"/>
                        </a:lnSpc>
                        <a:spcAft>
                          <a:spcPts val="0"/>
                        </a:spcAft>
                      </a:pPr>
                      <a:endParaRPr lang="fi-FI" sz="1100" dirty="0">
                        <a:effectLst/>
                      </a:endParaRPr>
                    </a:p>
                    <a:p>
                      <a:pPr algn="l">
                        <a:lnSpc>
                          <a:spcPct val="107000"/>
                        </a:lnSpc>
                        <a:spcAft>
                          <a:spcPts val="0"/>
                        </a:spcAft>
                      </a:pPr>
                      <a:r>
                        <a:rPr lang="sv-FI" sz="1100" u="sng" dirty="0">
                          <a:effectLst/>
                          <a:hlinkClick r:id="rId2"/>
                        </a:rPr>
                        <a:t>https://vimeo.com/415457315?fbclid=IwAR09fVUb7YpgPNcP47G_OYIvefuWDUA8_EeBZLHWl9_Iom17bJRlJCpRtxQ</a:t>
                      </a:r>
                      <a:r>
                        <a:rPr lang="sv-FI" sz="1100" u="sng" dirty="0">
                          <a:effectLst/>
                        </a:rPr>
                        <a:t>  </a:t>
                      </a:r>
                      <a:endParaRPr lang="fi-FI" sz="1100" dirty="0">
                        <a:effectLst/>
                      </a:endParaRPr>
                    </a:p>
                    <a:p>
                      <a:pPr algn="l">
                        <a:lnSpc>
                          <a:spcPct val="107000"/>
                        </a:lnSpc>
                        <a:spcAft>
                          <a:spcPts val="0"/>
                        </a:spcAft>
                      </a:pPr>
                      <a:r>
                        <a:rPr lang="fi-FI" sz="1100" dirty="0">
                          <a:effectLst/>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tc>
                <a:extLst>
                  <a:ext uri="{0D108BD9-81ED-4DB2-BD59-A6C34878D82A}">
                    <a16:rowId xmlns:a16="http://schemas.microsoft.com/office/drawing/2014/main" val="1651539997"/>
                  </a:ext>
                </a:extLst>
              </a:tr>
              <a:tr h="1239551">
                <a:tc>
                  <a:txBody>
                    <a:bodyPr/>
                    <a:lstStyle/>
                    <a:p>
                      <a:pPr algn="l">
                        <a:lnSpc>
                          <a:spcPct val="107000"/>
                        </a:lnSpc>
                        <a:spcAft>
                          <a:spcPts val="0"/>
                        </a:spcAft>
                      </a:pPr>
                      <a:r>
                        <a:rPr lang="fi-FI" sz="1600">
                          <a:effectLst/>
                        </a:rPr>
                        <a:t>pe 16.10.</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tc>
                <a:tc>
                  <a:txBody>
                    <a:bodyPr/>
                    <a:lstStyle/>
                    <a:p>
                      <a:pPr algn="l">
                        <a:lnSpc>
                          <a:spcPct val="107000"/>
                        </a:lnSpc>
                        <a:spcAft>
                          <a:spcPts val="0"/>
                        </a:spcAft>
                      </a:pPr>
                      <a:r>
                        <a:rPr lang="fi-FI" sz="1600" dirty="0">
                          <a:effectLst/>
                        </a:rPr>
                        <a:t>12.15-13.45 </a:t>
                      </a:r>
                    </a:p>
                    <a:p>
                      <a:pPr algn="l">
                        <a:lnSpc>
                          <a:spcPct val="107000"/>
                        </a:lnSpc>
                        <a:spcAft>
                          <a:spcPts val="0"/>
                        </a:spcAft>
                      </a:pPr>
                      <a:r>
                        <a:rPr lang="fi-FI" sz="1600" dirty="0">
                          <a:effectLst/>
                        </a:rPr>
                        <a:t>luokka 3211</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tc>
                <a:tc>
                  <a:txBody>
                    <a:bodyPr/>
                    <a:lstStyle/>
                    <a:p>
                      <a:pPr marL="342900" lvl="0" indent="-342900" algn="l">
                        <a:lnSpc>
                          <a:spcPct val="107000"/>
                        </a:lnSpc>
                        <a:spcAft>
                          <a:spcPts val="0"/>
                        </a:spcAft>
                        <a:buFont typeface="Calibri" panose="020F0502020204030204" pitchFamily="34" charset="0"/>
                        <a:buChar char="-"/>
                      </a:pPr>
                      <a:r>
                        <a:rPr lang="fi-FI" sz="1100" dirty="0">
                          <a:effectLst/>
                        </a:rPr>
                        <a:t>Keskustelua webinaarista</a:t>
                      </a:r>
                    </a:p>
                    <a:p>
                      <a:pPr algn="l">
                        <a:lnSpc>
                          <a:spcPct val="107000"/>
                        </a:lnSpc>
                        <a:spcAft>
                          <a:spcPts val="0"/>
                        </a:spcAft>
                      </a:pPr>
                      <a:r>
                        <a:rPr lang="fi-FI" sz="1100" dirty="0">
                          <a:effectLst/>
                        </a:rPr>
                        <a:t> </a:t>
                      </a:r>
                    </a:p>
                  </a:txBody>
                  <a:tcPr marL="66644" marR="66644" marT="0" marB="0"/>
                </a:tc>
                <a:extLst>
                  <a:ext uri="{0D108BD9-81ED-4DB2-BD59-A6C34878D82A}">
                    <a16:rowId xmlns:a16="http://schemas.microsoft.com/office/drawing/2014/main" val="1490010379"/>
                  </a:ext>
                </a:extLst>
              </a:tr>
            </a:tbl>
          </a:graphicData>
        </a:graphic>
      </p:graphicFrame>
    </p:spTree>
    <p:extLst>
      <p:ext uri="{BB962C8B-B14F-4D97-AF65-F5344CB8AC3E}">
        <p14:creationId xmlns:p14="http://schemas.microsoft.com/office/powerpoint/2010/main" val="80946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4C17BA-EE7F-4E71-8E9F-3C48CA1A9F5D}"/>
              </a:ext>
            </a:extLst>
          </p:cNvPr>
          <p:cNvSpPr>
            <a:spLocks noGrp="1"/>
          </p:cNvSpPr>
          <p:nvPr>
            <p:ph type="title"/>
          </p:nvPr>
        </p:nvSpPr>
        <p:spPr>
          <a:xfrm>
            <a:off x="1097280" y="612396"/>
            <a:ext cx="3108960" cy="2862324"/>
          </a:xfrm>
        </p:spPr>
        <p:txBody>
          <a:bodyPr>
            <a:normAutofit/>
          </a:bodyPr>
          <a:lstStyle/>
          <a:p>
            <a:r>
              <a:rPr lang="fi-FI" sz="2800" dirty="0"/>
              <a:t>Millaisia kokemuksia sinulla on asiakkaana kohdatuksi tulemisesta?</a:t>
            </a:r>
            <a:br>
              <a:rPr lang="fi-FI" sz="2800" dirty="0"/>
            </a:br>
            <a:endParaRPr lang="fi-FI" sz="2800" dirty="0"/>
          </a:p>
        </p:txBody>
      </p:sp>
      <p:sp>
        <p:nvSpPr>
          <p:cNvPr id="3" name="Tekstin paikkamerkki 2">
            <a:extLst>
              <a:ext uri="{FF2B5EF4-FFF2-40B4-BE49-F238E27FC236}">
                <a16:creationId xmlns:a16="http://schemas.microsoft.com/office/drawing/2014/main" id="{8331EC04-E722-43DF-8350-1C3DAABA0FE5}"/>
              </a:ext>
            </a:extLst>
          </p:cNvPr>
          <p:cNvSpPr>
            <a:spLocks noGrp="1"/>
          </p:cNvSpPr>
          <p:nvPr>
            <p:ph type="body" sz="half" idx="2"/>
          </p:nvPr>
        </p:nvSpPr>
        <p:spPr/>
        <p:txBody>
          <a:bodyPr>
            <a:normAutofit/>
          </a:bodyPr>
          <a:lstStyle/>
          <a:p>
            <a:r>
              <a:rPr lang="fi-FI" sz="2400" dirty="0"/>
              <a:t>Mikä vaikutti kokemukseesi?</a:t>
            </a:r>
          </a:p>
        </p:txBody>
      </p:sp>
      <p:pic>
        <p:nvPicPr>
          <p:cNvPr id="5" name="Sisällön paikkamerkki 4">
            <a:extLst>
              <a:ext uri="{FF2B5EF4-FFF2-40B4-BE49-F238E27FC236}">
                <a16:creationId xmlns:a16="http://schemas.microsoft.com/office/drawing/2014/main" id="{65202297-5C19-4FF1-A7CF-DFFA92BD48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1286" y="364921"/>
            <a:ext cx="5943600" cy="5943600"/>
          </a:xfrm>
          <a:prstGeom prst="rect">
            <a:avLst/>
          </a:prstGeom>
        </p:spPr>
      </p:pic>
    </p:spTree>
    <p:extLst>
      <p:ext uri="{BB962C8B-B14F-4D97-AF65-F5344CB8AC3E}">
        <p14:creationId xmlns:p14="http://schemas.microsoft.com/office/powerpoint/2010/main" val="378443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C6036C-4EDD-4D88-9304-085EC4B5AB4A}"/>
              </a:ext>
            </a:extLst>
          </p:cNvPr>
          <p:cNvSpPr>
            <a:spLocks noGrp="1"/>
          </p:cNvSpPr>
          <p:nvPr>
            <p:ph type="title"/>
          </p:nvPr>
        </p:nvSpPr>
        <p:spPr>
          <a:xfrm rot="19805289">
            <a:off x="75339" y="1211237"/>
            <a:ext cx="4363286" cy="783623"/>
          </a:xfrm>
        </p:spPr>
        <p:txBody>
          <a:bodyPr>
            <a:normAutofit fontScale="90000"/>
          </a:bodyPr>
          <a:lstStyle/>
          <a:p>
            <a:r>
              <a:rPr lang="fi-FI" b="1" dirty="0">
                <a:solidFill>
                  <a:schemeClr val="accent1"/>
                </a:solidFill>
              </a:rPr>
              <a:t>Kasvatuskumppanuus</a:t>
            </a:r>
          </a:p>
        </p:txBody>
      </p:sp>
      <p:sp>
        <p:nvSpPr>
          <p:cNvPr id="3" name="Tekstin paikkamerkki 2">
            <a:extLst>
              <a:ext uri="{FF2B5EF4-FFF2-40B4-BE49-F238E27FC236}">
                <a16:creationId xmlns:a16="http://schemas.microsoft.com/office/drawing/2014/main" id="{2409CB2E-C996-4AB3-98B2-D95EA5548AFB}"/>
              </a:ext>
            </a:extLst>
          </p:cNvPr>
          <p:cNvSpPr>
            <a:spLocks noGrp="1"/>
          </p:cNvSpPr>
          <p:nvPr>
            <p:ph type="body" sz="half" idx="2"/>
          </p:nvPr>
        </p:nvSpPr>
        <p:spPr>
          <a:xfrm>
            <a:off x="900559" y="3429000"/>
            <a:ext cx="3268770" cy="1633337"/>
          </a:xfrm>
        </p:spPr>
        <p:txBody>
          <a:bodyPr/>
          <a:lstStyle/>
          <a:p>
            <a:r>
              <a:rPr lang="fi-FI" b="1" dirty="0">
                <a:solidFill>
                  <a:schemeClr val="accent1"/>
                </a:solidFill>
              </a:rPr>
              <a:t>Mitä mielestäsi sisältää? </a:t>
            </a:r>
          </a:p>
          <a:p>
            <a:r>
              <a:rPr lang="fi-FI" b="1" dirty="0">
                <a:solidFill>
                  <a:schemeClr val="accent1"/>
                </a:solidFill>
              </a:rPr>
              <a:t>Mikä on ammattilaisen tehtävä?</a:t>
            </a:r>
          </a:p>
          <a:p>
            <a:r>
              <a:rPr lang="fi-FI" b="1" dirty="0">
                <a:solidFill>
                  <a:schemeClr val="accent1"/>
                </a:solidFill>
              </a:rPr>
              <a:t>Mikä on tärkeää?</a:t>
            </a:r>
          </a:p>
        </p:txBody>
      </p:sp>
      <p:sp>
        <p:nvSpPr>
          <p:cNvPr id="4" name="Kuvan paikkamerkki 3">
            <a:extLst>
              <a:ext uri="{FF2B5EF4-FFF2-40B4-BE49-F238E27FC236}">
                <a16:creationId xmlns:a16="http://schemas.microsoft.com/office/drawing/2014/main" id="{BA1050DB-CCB1-4123-A768-93767B1FB812}"/>
              </a:ext>
            </a:extLst>
          </p:cNvPr>
          <p:cNvSpPr>
            <a:spLocks noGrp="1"/>
          </p:cNvSpPr>
          <p:nvPr>
            <p:ph type="pic" idx="1"/>
          </p:nvPr>
        </p:nvSpPr>
        <p:spPr/>
      </p:sp>
      <p:pic>
        <p:nvPicPr>
          <p:cNvPr id="5" name="Kuva 4">
            <a:extLst>
              <a:ext uri="{FF2B5EF4-FFF2-40B4-BE49-F238E27FC236}">
                <a16:creationId xmlns:a16="http://schemas.microsoft.com/office/drawing/2014/main" id="{BCA9459F-CF9D-43C7-9F46-2B62BA52A4ED}"/>
              </a:ext>
            </a:extLst>
          </p:cNvPr>
          <p:cNvPicPr/>
          <p:nvPr/>
        </p:nvPicPr>
        <p:blipFill rotWithShape="1">
          <a:blip r:embed="rId2">
            <a:extLst>
              <a:ext uri="{28A0092B-C50C-407E-A947-70E740481C1C}">
                <a14:useLocalDpi xmlns:a14="http://schemas.microsoft.com/office/drawing/2010/main" val="0"/>
              </a:ext>
            </a:extLst>
          </a:blip>
          <a:srcRect t="25493" b="27914"/>
          <a:stretch/>
        </p:blipFill>
        <p:spPr bwMode="auto">
          <a:xfrm>
            <a:off x="4480560" y="457199"/>
            <a:ext cx="6675120" cy="5943600"/>
          </a:xfrm>
          <a:prstGeom prst="rect">
            <a:avLst/>
          </a:prstGeom>
          <a:noFill/>
          <a:ln>
            <a:noFill/>
          </a:ln>
          <a:extLst>
            <a:ext uri="{53640926-AAD7-44D8-BBD7-CCE9431645EC}">
              <a14:shadowObscured xmlns:a14="http://schemas.microsoft.com/office/drawing/2010/main"/>
            </a:ext>
          </a:extLst>
        </p:spPr>
      </p:pic>
      <p:sp>
        <p:nvSpPr>
          <p:cNvPr id="6" name="Tekstiruutu 5">
            <a:extLst>
              <a:ext uri="{FF2B5EF4-FFF2-40B4-BE49-F238E27FC236}">
                <a16:creationId xmlns:a16="http://schemas.microsoft.com/office/drawing/2014/main" id="{DD0807C3-C570-44BA-B15D-735CE9763099}"/>
              </a:ext>
            </a:extLst>
          </p:cNvPr>
          <p:cNvSpPr txBox="1"/>
          <p:nvPr/>
        </p:nvSpPr>
        <p:spPr>
          <a:xfrm>
            <a:off x="327171" y="5968578"/>
            <a:ext cx="5038623" cy="615553"/>
          </a:xfrm>
          <a:prstGeom prst="rect">
            <a:avLst/>
          </a:prstGeom>
          <a:noFill/>
        </p:spPr>
        <p:txBody>
          <a:bodyPr wrap="none" rtlCol="0">
            <a:spAutoFit/>
          </a:bodyPr>
          <a:lstStyle/>
          <a:p>
            <a:r>
              <a:rPr lang="fi-FI" b="1" dirty="0"/>
              <a:t>Päivi </a:t>
            </a:r>
            <a:r>
              <a:rPr lang="fi-FI" b="1" dirty="0" err="1"/>
              <a:t>Norvapalon</a:t>
            </a:r>
            <a:r>
              <a:rPr lang="fi-FI" b="1" dirty="0"/>
              <a:t> blogi: Kasvatuskumppanuus</a:t>
            </a:r>
          </a:p>
          <a:p>
            <a:r>
              <a:rPr lang="fi-FI" sz="1600" dirty="0">
                <a:hlinkClick r:id="rId3"/>
              </a:rPr>
              <a:t>https://www.valteri.fi/kasvatuskumppanuus/</a:t>
            </a:r>
            <a:r>
              <a:rPr lang="fi-FI" sz="1600" dirty="0"/>
              <a:t> </a:t>
            </a:r>
          </a:p>
        </p:txBody>
      </p:sp>
    </p:spTree>
    <p:extLst>
      <p:ext uri="{BB962C8B-B14F-4D97-AF65-F5344CB8AC3E}">
        <p14:creationId xmlns:p14="http://schemas.microsoft.com/office/powerpoint/2010/main" val="426653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DA65B7-5525-4938-A67C-AFB6441F6C87}"/>
              </a:ext>
            </a:extLst>
          </p:cNvPr>
          <p:cNvSpPr>
            <a:spLocks noGrp="1"/>
          </p:cNvSpPr>
          <p:nvPr>
            <p:ph type="title"/>
          </p:nvPr>
        </p:nvSpPr>
        <p:spPr>
          <a:xfrm>
            <a:off x="2032016" y="117445"/>
            <a:ext cx="4763067" cy="624437"/>
          </a:xfrm>
        </p:spPr>
        <p:txBody>
          <a:bodyPr/>
          <a:lstStyle/>
          <a:p>
            <a:r>
              <a:rPr lang="fi-FI" b="1" dirty="0">
                <a:solidFill>
                  <a:schemeClr val="accent1"/>
                </a:solidFill>
              </a:rPr>
              <a:t>Kasvatuskumppanuus</a:t>
            </a:r>
          </a:p>
        </p:txBody>
      </p:sp>
      <p:sp>
        <p:nvSpPr>
          <p:cNvPr id="3" name="Sisällön paikkamerkki 2">
            <a:extLst>
              <a:ext uri="{FF2B5EF4-FFF2-40B4-BE49-F238E27FC236}">
                <a16:creationId xmlns:a16="http://schemas.microsoft.com/office/drawing/2014/main" id="{B21136A0-E8DB-403B-9545-93FF56451F6A}"/>
              </a:ext>
            </a:extLst>
          </p:cNvPr>
          <p:cNvSpPr>
            <a:spLocks noGrp="1"/>
          </p:cNvSpPr>
          <p:nvPr>
            <p:ph idx="1"/>
          </p:nvPr>
        </p:nvSpPr>
        <p:spPr>
          <a:xfrm>
            <a:off x="248873" y="741882"/>
            <a:ext cx="11697050" cy="5096856"/>
          </a:xfrm>
        </p:spPr>
        <p:txBody>
          <a:bodyPr>
            <a:noAutofit/>
          </a:bodyPr>
          <a:lstStyle/>
          <a:p>
            <a:endParaRPr lang="fi-FI" dirty="0"/>
          </a:p>
          <a:p>
            <a:r>
              <a:rPr lang="fi-FI" dirty="0"/>
              <a:t>Varhaiskasvatussuunnitelmassa </a:t>
            </a:r>
            <a:r>
              <a:rPr lang="fi-FI" b="1" dirty="0"/>
              <a:t>kasvatuskumppanuus nähdään varhaiskasvatuksen tärkeänä laatukriteerinä</a:t>
            </a:r>
            <a:r>
              <a:rPr lang="fi-FI" dirty="0"/>
              <a:t>. Pienten lasten kokonaisvaltaisen hyvinvoinnin ja kehityksen tukeminen edellyttää </a:t>
            </a:r>
            <a:r>
              <a:rPr lang="fi-FI" b="1" dirty="0"/>
              <a:t>tiivistä yhteistyötä lapsen hoitopaikan ja kodin kanssa</a:t>
            </a:r>
            <a:r>
              <a:rPr lang="fi-FI" dirty="0"/>
              <a:t>. </a:t>
            </a:r>
            <a:br>
              <a:rPr lang="fi-FI" dirty="0"/>
            </a:br>
            <a:endParaRPr lang="fi-FI" dirty="0"/>
          </a:p>
          <a:p>
            <a:r>
              <a:rPr lang="fi-FI" dirty="0"/>
              <a:t>Kasvatuskumppanuudessa keskeistä tavoittaa </a:t>
            </a:r>
            <a:r>
              <a:rPr lang="fi-FI" b="1" dirty="0"/>
              <a:t>lapsesta ikään kuin jaettu ymmärrys</a:t>
            </a:r>
            <a:r>
              <a:rPr lang="fi-FI" dirty="0"/>
              <a:t>, sillä lapsen </a:t>
            </a:r>
            <a:br>
              <a:rPr lang="fi-FI" dirty="0"/>
            </a:br>
            <a:r>
              <a:rPr lang="fi-FI" dirty="0"/>
              <a:t>käyttäytyminen voi näyttäytyä kodin arjessa hyvin eri tavalla kuin päiväkodissa tai koulussa. </a:t>
            </a:r>
            <a:br>
              <a:rPr lang="fi-FI" dirty="0"/>
            </a:br>
            <a:endParaRPr lang="fi-FI" dirty="0"/>
          </a:p>
          <a:p>
            <a:r>
              <a:rPr lang="fi-FI" dirty="0"/>
              <a:t>Toimiva kasvatuskumppanuus </a:t>
            </a:r>
            <a:r>
              <a:rPr lang="fi-FI" b="1" dirty="0"/>
              <a:t>mahdollistaa lapsen lämpimän tukemisen </a:t>
            </a:r>
            <a:r>
              <a:rPr lang="fi-FI" dirty="0"/>
              <a:t>myös mahdollisten haasteiden tai kriisitilanteiden aikana.</a:t>
            </a:r>
          </a:p>
        </p:txBody>
      </p:sp>
    </p:spTree>
    <p:extLst>
      <p:ext uri="{BB962C8B-B14F-4D97-AF65-F5344CB8AC3E}">
        <p14:creationId xmlns:p14="http://schemas.microsoft.com/office/powerpoint/2010/main" val="199082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4EB93C8D-D0F5-4FFD-B813-D2DD1FD60319}"/>
              </a:ext>
            </a:extLst>
          </p:cNvPr>
          <p:cNvSpPr txBox="1"/>
          <p:nvPr/>
        </p:nvSpPr>
        <p:spPr>
          <a:xfrm>
            <a:off x="950752" y="582067"/>
            <a:ext cx="11003560" cy="5078313"/>
          </a:xfrm>
          <a:prstGeom prst="rect">
            <a:avLst/>
          </a:prstGeom>
          <a:noFill/>
        </p:spPr>
        <p:txBody>
          <a:bodyPr wrap="square" rtlCol="0">
            <a:spAutoFit/>
          </a:bodyPr>
          <a:lstStyle/>
          <a:p>
            <a:pPr marL="45720" indent="0">
              <a:buNone/>
            </a:pPr>
            <a:r>
              <a:rPr lang="fi-FI" sz="2400" b="1" dirty="0">
                <a:solidFill>
                  <a:schemeClr val="accent1"/>
                </a:solidFill>
              </a:rPr>
              <a:t>Kasvatuskumppanuuden haasteet päiväkodissa ja koulussa</a:t>
            </a:r>
          </a:p>
          <a:p>
            <a:endParaRPr lang="fi-FI" sz="2200" dirty="0"/>
          </a:p>
          <a:p>
            <a:r>
              <a:rPr lang="fi-FI" sz="2200" dirty="0"/>
              <a:t>Aina yhteistyö ei suju ongelmitta. Vanhempien ja kasvattajien näkemykset lapsen parhaasta saattavat erota toisistaan suuresti. Yhteistyö vanhempien </a:t>
            </a:r>
            <a:br>
              <a:rPr lang="fi-FI" sz="2200" dirty="0"/>
            </a:br>
            <a:r>
              <a:rPr lang="fi-FI" sz="2200" dirty="0"/>
              <a:t>kanssa saattaa johtaa molemminpuoliseen ärtymykseen ja jopa konflikteihin. Näin yhteistyö muodostuu pikemminkin taakaksi aidon kasvatuskumppanuuden </a:t>
            </a:r>
            <a:br>
              <a:rPr lang="fi-FI" sz="2200" dirty="0"/>
            </a:br>
            <a:r>
              <a:rPr lang="fi-FI" sz="2200" dirty="0"/>
              <a:t>sijaan.</a:t>
            </a:r>
          </a:p>
          <a:p>
            <a:pPr marL="45720" indent="0">
              <a:buNone/>
            </a:pPr>
            <a:r>
              <a:rPr lang="fi-FI" sz="2800" dirty="0"/>
              <a:t> </a:t>
            </a:r>
          </a:p>
          <a:p>
            <a:pPr marL="45720" indent="0">
              <a:buNone/>
            </a:pPr>
            <a:r>
              <a:rPr lang="fi-FI" sz="2400" b="1" dirty="0">
                <a:solidFill>
                  <a:schemeClr val="accent1"/>
                </a:solidFill>
              </a:rPr>
              <a:t>Kohti toimivaa kasvatuskumppanuutta</a:t>
            </a:r>
          </a:p>
          <a:p>
            <a:pPr marL="45720" indent="0">
              <a:buNone/>
            </a:pPr>
            <a:endParaRPr lang="fi-FI" sz="2200" dirty="0"/>
          </a:p>
          <a:p>
            <a:pPr marL="45720" indent="0">
              <a:buNone/>
            </a:pPr>
            <a:r>
              <a:rPr lang="fi-FI" sz="2200" dirty="0"/>
              <a:t>Kasvatuskumppanuus on monipuolista vuoropuhelua arjessa. Konfliktitilanteita voi </a:t>
            </a:r>
            <a:br>
              <a:rPr lang="fi-FI" sz="2200" dirty="0"/>
            </a:br>
            <a:r>
              <a:rPr lang="fi-FI" sz="2200" dirty="0"/>
              <a:t>pyrkiä välttämään suuntaamalla huomiota </a:t>
            </a:r>
            <a:r>
              <a:rPr lang="fi-FI" sz="2200" b="1" dirty="0"/>
              <a:t>palautteen antamiseen</a:t>
            </a:r>
            <a:r>
              <a:rPr lang="fi-FI" sz="2200" dirty="0"/>
              <a:t>, </a:t>
            </a:r>
            <a:r>
              <a:rPr lang="fi-FI" sz="2200" b="1" dirty="0"/>
              <a:t>vanhempien näkemyksen arvostamiseen </a:t>
            </a:r>
            <a:r>
              <a:rPr lang="fi-FI" sz="2200" dirty="0"/>
              <a:t>ja </a:t>
            </a:r>
            <a:r>
              <a:rPr lang="fi-FI" sz="2200" b="1" dirty="0"/>
              <a:t>vuorovaikutustilanteiden dynamiikkaan</a:t>
            </a:r>
            <a:r>
              <a:rPr lang="fi-FI" sz="2200" dirty="0"/>
              <a:t>.</a:t>
            </a:r>
          </a:p>
          <a:p>
            <a:endParaRPr lang="fi-FI" sz="2800" dirty="0"/>
          </a:p>
        </p:txBody>
      </p:sp>
    </p:spTree>
    <p:extLst>
      <p:ext uri="{BB962C8B-B14F-4D97-AF65-F5344CB8AC3E}">
        <p14:creationId xmlns:p14="http://schemas.microsoft.com/office/powerpoint/2010/main" val="18714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9C13CA-D4A9-4A37-97A6-033742902CC1}"/>
              </a:ext>
            </a:extLst>
          </p:cNvPr>
          <p:cNvSpPr>
            <a:spLocks noGrp="1"/>
          </p:cNvSpPr>
          <p:nvPr>
            <p:ph type="title"/>
          </p:nvPr>
        </p:nvSpPr>
        <p:spPr>
          <a:xfrm>
            <a:off x="1893115" y="469782"/>
            <a:ext cx="3735897" cy="691549"/>
          </a:xfrm>
        </p:spPr>
        <p:txBody>
          <a:bodyPr/>
          <a:lstStyle/>
          <a:p>
            <a:r>
              <a:rPr lang="fi-FI" b="1" dirty="0"/>
              <a:t>POHDITTAVAKSI</a:t>
            </a:r>
          </a:p>
        </p:txBody>
      </p:sp>
      <p:sp>
        <p:nvSpPr>
          <p:cNvPr id="3" name="Sisällön paikkamerkki 2">
            <a:extLst>
              <a:ext uri="{FF2B5EF4-FFF2-40B4-BE49-F238E27FC236}">
                <a16:creationId xmlns:a16="http://schemas.microsoft.com/office/drawing/2014/main" id="{C424C640-A3BB-4121-8BAB-DA3FC7BEDCB1}"/>
              </a:ext>
            </a:extLst>
          </p:cNvPr>
          <p:cNvSpPr>
            <a:spLocks noGrp="1"/>
          </p:cNvSpPr>
          <p:nvPr>
            <p:ph idx="1"/>
          </p:nvPr>
        </p:nvSpPr>
        <p:spPr>
          <a:xfrm>
            <a:off x="1061584" y="1352549"/>
            <a:ext cx="9134856" cy="4152901"/>
          </a:xfrm>
        </p:spPr>
        <p:txBody>
          <a:bodyPr>
            <a:normAutofit/>
          </a:bodyPr>
          <a:lstStyle/>
          <a:p>
            <a:pPr marL="342900" indent="-342900">
              <a:buFont typeface="Wingdings" panose="05000000000000000000" pitchFamily="2" charset="2"/>
              <a:buChar char="Ø"/>
            </a:pPr>
            <a:r>
              <a:rPr lang="fi-FI" b="1" dirty="0">
                <a:solidFill>
                  <a:schemeClr val="accent1"/>
                </a:solidFill>
              </a:rPr>
              <a:t>Miten rakentaa myönteinen kasvatuskumppanuus päiväkodin, </a:t>
            </a:r>
            <a:br>
              <a:rPr lang="fi-FI" b="1" dirty="0">
                <a:solidFill>
                  <a:schemeClr val="accent1"/>
                </a:solidFill>
              </a:rPr>
            </a:br>
            <a:r>
              <a:rPr lang="fi-FI" b="1" dirty="0">
                <a:solidFill>
                  <a:schemeClr val="accent1"/>
                </a:solidFill>
              </a:rPr>
              <a:t>esikoulun tai koulun ja vanhempien välille?</a:t>
            </a:r>
            <a:br>
              <a:rPr lang="fi-FI" b="1" dirty="0">
                <a:solidFill>
                  <a:schemeClr val="accent1"/>
                </a:solidFill>
              </a:rPr>
            </a:br>
            <a:endParaRPr lang="fi-FI" b="1" dirty="0">
              <a:solidFill>
                <a:schemeClr val="accent1"/>
              </a:solidFill>
            </a:endParaRPr>
          </a:p>
          <a:p>
            <a:pPr marL="342900" indent="-342900">
              <a:buFont typeface="Wingdings" panose="05000000000000000000" pitchFamily="2" charset="2"/>
              <a:buChar char="Ø"/>
            </a:pPr>
            <a:r>
              <a:rPr lang="fi-FI" b="1" dirty="0">
                <a:solidFill>
                  <a:schemeClr val="accent1"/>
                </a:solidFill>
              </a:rPr>
              <a:t>Miten ottaa vanhempien kanssa puheeksi lapsen kehitykselliset </a:t>
            </a:r>
            <a:br>
              <a:rPr lang="fi-FI" b="1" dirty="0">
                <a:solidFill>
                  <a:schemeClr val="accent1"/>
                </a:solidFill>
              </a:rPr>
            </a:br>
            <a:r>
              <a:rPr lang="fi-FI" b="1" dirty="0">
                <a:solidFill>
                  <a:schemeClr val="accent1"/>
                </a:solidFill>
              </a:rPr>
              <a:t>haasteet tai huoli lapsen hyvinvoinnista?</a:t>
            </a:r>
          </a:p>
          <a:p>
            <a:pPr marL="285750" indent="-285750"/>
            <a:endParaRPr lang="fi-FI" b="1" dirty="0">
              <a:solidFill>
                <a:schemeClr val="accent1"/>
              </a:solidFill>
            </a:endParaRPr>
          </a:p>
          <a:p>
            <a:pPr marL="342900" indent="-342900">
              <a:buFont typeface="Wingdings" panose="05000000000000000000" pitchFamily="2" charset="2"/>
              <a:buChar char="Ø"/>
            </a:pPr>
            <a:r>
              <a:rPr lang="fi-FI" b="1" dirty="0">
                <a:solidFill>
                  <a:schemeClr val="accent1"/>
                </a:solidFill>
              </a:rPr>
              <a:t>Miten kohdata haastavasti käyttäytyvät vanhemmat?</a:t>
            </a:r>
          </a:p>
          <a:p>
            <a:pPr marL="285750" indent="-285750"/>
            <a:endParaRPr lang="fi-FI" b="1" dirty="0">
              <a:solidFill>
                <a:schemeClr val="accent1"/>
              </a:solidFill>
            </a:endParaRPr>
          </a:p>
          <a:p>
            <a:pPr marL="342900" indent="-342900">
              <a:buFont typeface="Wingdings" panose="05000000000000000000" pitchFamily="2" charset="2"/>
              <a:buChar char="Ø"/>
            </a:pPr>
            <a:r>
              <a:rPr lang="fi-FI" b="1" dirty="0">
                <a:solidFill>
                  <a:schemeClr val="accent1"/>
                </a:solidFill>
              </a:rPr>
              <a:t>Miten tukea kodin kasvatustyötä tilanteen edellyttämällä tavalla?</a:t>
            </a:r>
          </a:p>
          <a:p>
            <a:pPr marL="45720" indent="0">
              <a:buNone/>
            </a:pPr>
            <a:endParaRPr lang="fi-FI" dirty="0"/>
          </a:p>
        </p:txBody>
      </p:sp>
    </p:spTree>
    <p:extLst>
      <p:ext uri="{BB962C8B-B14F-4D97-AF65-F5344CB8AC3E}">
        <p14:creationId xmlns:p14="http://schemas.microsoft.com/office/powerpoint/2010/main" val="118311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BB4F97C6-6E5B-469D-8A91-DCE89D23059C}"/>
              </a:ext>
            </a:extLst>
          </p:cNvPr>
          <p:cNvPicPr/>
          <p:nvPr/>
        </p:nvPicPr>
        <p:blipFill rotWithShape="1">
          <a:blip r:embed="rId2">
            <a:extLst>
              <a:ext uri="{28A0092B-C50C-407E-A947-70E740481C1C}">
                <a14:useLocalDpi xmlns:a14="http://schemas.microsoft.com/office/drawing/2010/main" val="0"/>
              </a:ext>
            </a:extLst>
          </a:blip>
          <a:srcRect t="46057" b="7992"/>
          <a:stretch/>
        </p:blipFill>
        <p:spPr bwMode="auto">
          <a:xfrm>
            <a:off x="981513" y="262156"/>
            <a:ext cx="7642370" cy="6333688"/>
          </a:xfrm>
          <a:prstGeom prst="rect">
            <a:avLst/>
          </a:prstGeom>
          <a:noFill/>
          <a:ln>
            <a:noFill/>
          </a:ln>
          <a:extLst>
            <a:ext uri="{53640926-AAD7-44D8-BBD7-CCE9431645EC}">
              <a14:shadowObscured xmlns:a14="http://schemas.microsoft.com/office/drawing/2010/main"/>
            </a:ext>
          </a:extLst>
        </p:spPr>
      </p:pic>
      <p:sp>
        <p:nvSpPr>
          <p:cNvPr id="4" name="Pilvi 3">
            <a:extLst>
              <a:ext uri="{FF2B5EF4-FFF2-40B4-BE49-F238E27FC236}">
                <a16:creationId xmlns:a16="http://schemas.microsoft.com/office/drawing/2014/main" id="{35860CE4-15D3-41D0-91AB-52DA82956277}"/>
              </a:ext>
            </a:extLst>
          </p:cNvPr>
          <p:cNvSpPr/>
          <p:nvPr/>
        </p:nvSpPr>
        <p:spPr>
          <a:xfrm rot="1247549">
            <a:off x="8793453" y="876800"/>
            <a:ext cx="3103926" cy="222937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rPr>
              <a:t>Joskus tehtävänä</a:t>
            </a:r>
          </a:p>
          <a:p>
            <a:pPr algn="ctr"/>
            <a:r>
              <a:rPr lang="fi-FI" b="1" dirty="0">
                <a:solidFill>
                  <a:schemeClr val="tx1"/>
                </a:solidFill>
              </a:rPr>
              <a:t>on saada vanhempi </a:t>
            </a:r>
          </a:p>
          <a:p>
            <a:pPr algn="ctr"/>
            <a:r>
              <a:rPr lang="fi-FI" b="1" dirty="0">
                <a:solidFill>
                  <a:schemeClr val="tx1"/>
                </a:solidFill>
              </a:rPr>
              <a:t>katsomaan lasta eri </a:t>
            </a:r>
          </a:p>
          <a:p>
            <a:pPr algn="ctr"/>
            <a:r>
              <a:rPr lang="fi-FI" b="1" dirty="0">
                <a:solidFill>
                  <a:schemeClr val="tx1"/>
                </a:solidFill>
              </a:rPr>
              <a:t>näkökulmasta!</a:t>
            </a:r>
          </a:p>
        </p:txBody>
      </p:sp>
    </p:spTree>
    <p:extLst>
      <p:ext uri="{BB962C8B-B14F-4D97-AF65-F5344CB8AC3E}">
        <p14:creationId xmlns:p14="http://schemas.microsoft.com/office/powerpoint/2010/main" val="399798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akaisin kouluun 16 x 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894988_TF02895270" id="{65272568-A6A4-483A-BFB5-90E20D87DDD5}" vid="{846EF1E7-BE01-4F6D-ACE6-0B7FAB6F96B7}"/>
    </a:ext>
  </a:extLst>
</a:theme>
</file>

<file path=ppt/theme/theme2.xml><?xml version="1.0" encoding="utf-8"?>
<a:theme xmlns:a="http://schemas.openxmlformats.org/drawingml/2006/main" name="Office-teema">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eema">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Takaisin peruskoulun ala-asteen esitykseen (laajakuva)</Template>
  <TotalTime>129</TotalTime>
  <Words>608</Words>
  <Application>Microsoft Office PowerPoint</Application>
  <PresentationFormat>Laajakuva</PresentationFormat>
  <Paragraphs>81</Paragraphs>
  <Slides>12</Slides>
  <Notes>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Arial</vt:lpstr>
      <vt:lpstr>Calibri</vt:lpstr>
      <vt:lpstr>Cambria</vt:lpstr>
      <vt:lpstr>Wingdings</vt:lpstr>
      <vt:lpstr>Takaisin kouluun 16 x 9</vt:lpstr>
      <vt:lpstr>LAPHE </vt:lpstr>
      <vt:lpstr>OPETUSSISÄLTÖNI</vt:lpstr>
      <vt:lpstr>OPPITUNNIT JA MUUTOKSET yht. 8h</vt:lpstr>
      <vt:lpstr>Millaisia kokemuksia sinulla on asiakkaana kohdatuksi tulemisesta? </vt:lpstr>
      <vt:lpstr>Kasvatuskumppanuus</vt:lpstr>
      <vt:lpstr>Kasvatuskumppanuus</vt:lpstr>
      <vt:lpstr>PowerPoint-esitys</vt:lpstr>
      <vt:lpstr>POHDITTAVAKSI</vt:lpstr>
      <vt:lpstr>PowerPoint-esitys</vt:lpstr>
      <vt:lpstr>PowerPoint-esitys</vt:lpstr>
      <vt:lpstr>PowerPoint-esitys</vt:lpstr>
      <vt:lpstr>Se minkä huomaat, vahvistuu!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LAPHE </dc:title>
  <dc:creator>Leena Pirnes</dc:creator>
  <cp:lastModifiedBy>Leena Pirnes</cp:lastModifiedBy>
  <cp:revision>16</cp:revision>
  <dcterms:created xsi:type="dcterms:W3CDTF">2020-09-24T16:59:17Z</dcterms:created>
  <dcterms:modified xsi:type="dcterms:W3CDTF">2020-09-24T19:08:22Z</dcterms:modified>
</cp:coreProperties>
</file>