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229BAE-A66C-4972-9C64-90E62BDC72D2}" v="1" dt="2020-02-02T11:27:51.9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u" userId="cc56272e-15cf-4e64-a4db-32416b9a5121" providerId="ADAL" clId="{EF229BAE-A66C-4972-9C64-90E62BDC72D2}"/>
    <pc:docChg chg="modSld">
      <pc:chgData name="Samu" userId="cc56272e-15cf-4e64-a4db-32416b9a5121" providerId="ADAL" clId="{EF229BAE-A66C-4972-9C64-90E62BDC72D2}" dt="2020-02-02T12:32:24.267" v="1" actId="1076"/>
      <pc:docMkLst>
        <pc:docMk/>
      </pc:docMkLst>
      <pc:sldChg chg="modSp">
        <pc:chgData name="Samu" userId="cc56272e-15cf-4e64-a4db-32416b9a5121" providerId="ADAL" clId="{EF229BAE-A66C-4972-9C64-90E62BDC72D2}" dt="2020-02-02T12:32:24.267" v="1" actId="1076"/>
        <pc:sldMkLst>
          <pc:docMk/>
          <pc:sldMk cId="4065801227" sldId="258"/>
        </pc:sldMkLst>
        <pc:spChg chg="mod">
          <ac:chgData name="Samu" userId="cc56272e-15cf-4e64-a4db-32416b9a5121" providerId="ADAL" clId="{EF229BAE-A66C-4972-9C64-90E62BDC72D2}" dt="2020-02-02T12:32:24.267" v="1" actId="1076"/>
          <ac:spMkLst>
            <pc:docMk/>
            <pc:sldMk cId="4065801227" sldId="258"/>
            <ac:spMk id="3" creationId="{0715A415-4803-49F5-81D8-F33D2EAB3A25}"/>
          </ac:spMkLst>
        </pc:spChg>
      </pc:sldChg>
      <pc:sldChg chg="modSp">
        <pc:chgData name="Samu" userId="cc56272e-15cf-4e64-a4db-32416b9a5121" providerId="ADAL" clId="{EF229BAE-A66C-4972-9C64-90E62BDC72D2}" dt="2020-02-02T11:27:51.902" v="0" actId="207"/>
        <pc:sldMkLst>
          <pc:docMk/>
          <pc:sldMk cId="2916171436" sldId="260"/>
        </pc:sldMkLst>
        <pc:spChg chg="mod">
          <ac:chgData name="Samu" userId="cc56272e-15cf-4e64-a4db-32416b9a5121" providerId="ADAL" clId="{EF229BAE-A66C-4972-9C64-90E62BDC72D2}" dt="2020-02-02T11:27:51.902" v="0" actId="207"/>
          <ac:spMkLst>
            <pc:docMk/>
            <pc:sldMk cId="2916171436" sldId="260"/>
            <ac:spMk id="10" creationId="{B3507A69-DEB7-471D-97FC-567605E6322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EF56E-9761-434F-B56B-DCCED35CC02F}" type="datetimeFigureOut">
              <a:rPr lang="fi-FI" smtClean="0"/>
              <a:t>2.2.2020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673A05E-A65A-4633-846C-EDE90D69BD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3492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EF56E-9761-434F-B56B-DCCED35CC02F}" type="datetimeFigureOut">
              <a:rPr lang="fi-FI" smtClean="0"/>
              <a:t>2.2.2020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673A05E-A65A-4633-846C-EDE90D69BD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6133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EF56E-9761-434F-B56B-DCCED35CC02F}" type="datetimeFigureOut">
              <a:rPr lang="fi-FI" smtClean="0"/>
              <a:t>2.2.2020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673A05E-A65A-4633-846C-EDE90D69BD42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18721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EF56E-9761-434F-B56B-DCCED35CC02F}" type="datetimeFigureOut">
              <a:rPr lang="fi-FI" smtClean="0"/>
              <a:t>2.2.2020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673A05E-A65A-4633-846C-EDE90D69BD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52457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EF56E-9761-434F-B56B-DCCED35CC02F}" type="datetimeFigureOut">
              <a:rPr lang="fi-FI" smtClean="0"/>
              <a:t>2.2.2020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673A05E-A65A-4633-846C-EDE90D69BD42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060621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EF56E-9761-434F-B56B-DCCED35CC02F}" type="datetimeFigureOut">
              <a:rPr lang="fi-FI" smtClean="0"/>
              <a:t>2.2.2020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673A05E-A65A-4633-846C-EDE90D69BD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41433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EF56E-9761-434F-B56B-DCCED35CC02F}" type="datetimeFigureOut">
              <a:rPr lang="fi-FI" smtClean="0"/>
              <a:t>2.2.2020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A05E-A65A-4633-846C-EDE90D69BD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11683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EF56E-9761-434F-B56B-DCCED35CC02F}" type="datetimeFigureOut">
              <a:rPr lang="fi-FI" smtClean="0"/>
              <a:t>2.2.2020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A05E-A65A-4633-846C-EDE90D69BD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1636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EF56E-9761-434F-B56B-DCCED35CC02F}" type="datetimeFigureOut">
              <a:rPr lang="fi-FI" smtClean="0"/>
              <a:t>2.2.2020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A05E-A65A-4633-846C-EDE90D69BD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6470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EF56E-9761-434F-B56B-DCCED35CC02F}" type="datetimeFigureOut">
              <a:rPr lang="fi-FI" smtClean="0"/>
              <a:t>2.2.2020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673A05E-A65A-4633-846C-EDE90D69BD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8018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EF56E-9761-434F-B56B-DCCED35CC02F}" type="datetimeFigureOut">
              <a:rPr lang="fi-FI" smtClean="0"/>
              <a:t>2.2.2020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673A05E-A65A-4633-846C-EDE90D69BD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573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EF56E-9761-434F-B56B-DCCED35CC02F}" type="datetimeFigureOut">
              <a:rPr lang="fi-FI" smtClean="0"/>
              <a:t>2.2.2020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673A05E-A65A-4633-846C-EDE90D69BD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1822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EF56E-9761-434F-B56B-DCCED35CC02F}" type="datetimeFigureOut">
              <a:rPr lang="fi-FI" smtClean="0"/>
              <a:t>2.2.2020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A05E-A65A-4633-846C-EDE90D69BD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1832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EF56E-9761-434F-B56B-DCCED35CC02F}" type="datetimeFigureOut">
              <a:rPr lang="fi-FI" smtClean="0"/>
              <a:t>2.2.2020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A05E-A65A-4633-846C-EDE90D69BD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8161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EF56E-9761-434F-B56B-DCCED35CC02F}" type="datetimeFigureOut">
              <a:rPr lang="fi-FI" smtClean="0"/>
              <a:t>2.2.2020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A05E-A65A-4633-846C-EDE90D69BD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4098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EF56E-9761-434F-B56B-DCCED35CC02F}" type="datetimeFigureOut">
              <a:rPr lang="fi-FI" smtClean="0"/>
              <a:t>2.2.2020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673A05E-A65A-4633-846C-EDE90D69BD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5772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FEF56E-9761-434F-B56B-DCCED35CC02F}" type="datetimeFigureOut">
              <a:rPr lang="fi-FI" smtClean="0"/>
              <a:t>2.2.2020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673A05E-A65A-4633-846C-EDE90D69BD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9430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D84480-5AB6-4F48-98D2-EF38B8A827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4. Newtonin lait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67CDB67-2075-4797-8976-D8EE1BBCE5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2354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63976C-298B-4D7E-BCD4-0C145DD4F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Massa</a:t>
            </a:r>
            <a:br>
              <a:rPr lang="fi-FI" dirty="0"/>
            </a:br>
            <a:endParaRPr lang="fi-F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AA23C786-E230-4128-A42D-9C42EF22DFC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fi-FI" sz="2400" dirty="0"/>
                  <a:t>Massa on ominaisuus, joka </a:t>
                </a:r>
                <a:r>
                  <a:rPr lang="fi-FI" sz="2400" b="1" dirty="0"/>
                  <a:t>pyrkii vastustamaan kappaleen liiketilan muutosta</a:t>
                </a:r>
                <a:r>
                  <a:rPr lang="fi-FI" sz="2400" dirty="0"/>
                  <a:t>.</a:t>
                </a:r>
              </a:p>
              <a:p>
                <a:r>
                  <a:rPr lang="fi-FI" sz="2400" dirty="0"/>
                  <a:t>Mitä isompi massa, sitä enemmän voimaa liiketilan muutos vaatii.</a:t>
                </a:r>
              </a:p>
              <a:p>
                <a:pPr lvl="1"/>
                <a:r>
                  <a:rPr lang="fi-FI" sz="2400" dirty="0">
                    <a:solidFill>
                      <a:srgbClr val="FF0000"/>
                    </a:solidFill>
                  </a:rPr>
                  <a:t>Vrt. sumopainija vs. normaalipainoinen henkilö, rekka vs. henkilöauto, Aurinko vs. Maa, Maa vs. Kuu</a:t>
                </a:r>
              </a:p>
              <a:p>
                <a:r>
                  <a:rPr lang="fi-FI" sz="2400" dirty="0">
                    <a:solidFill>
                      <a:schemeClr val="tx1"/>
                    </a:solidFill>
                  </a:rPr>
                  <a:t>Massan </a:t>
                </a:r>
                <a:r>
                  <a:rPr lang="fi-FI" sz="2400" b="1" dirty="0">
                    <a:solidFill>
                      <a:schemeClr val="tx1"/>
                    </a:solidFill>
                  </a:rPr>
                  <a:t>tunnus on </a:t>
                </a:r>
                <a14:m>
                  <m:oMath xmlns:m="http://schemas.openxmlformats.org/officeDocument/2006/math">
                    <m:r>
                      <a:rPr lang="fi-FI" sz="2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𝑴</m:t>
                    </m:r>
                  </m:oMath>
                </a14:m>
                <a:r>
                  <a:rPr lang="fi-FI" sz="2400" b="1" dirty="0">
                    <a:solidFill>
                      <a:schemeClr val="tx1"/>
                    </a:solidFill>
                  </a:rPr>
                  <a:t> </a:t>
                </a:r>
                <a:r>
                  <a:rPr lang="fi-FI" sz="2400" dirty="0">
                    <a:solidFill>
                      <a:schemeClr val="tx1"/>
                    </a:solidFill>
                  </a:rPr>
                  <a:t>ja </a:t>
                </a:r>
                <a:r>
                  <a:rPr lang="fi-FI" sz="2400" b="1" dirty="0">
                    <a:solidFill>
                      <a:schemeClr val="tx1"/>
                    </a:solidFill>
                  </a:rPr>
                  <a:t>yksikkö on kilogramma </a:t>
                </a:r>
                <a:r>
                  <a:rPr lang="fi-FI" sz="2400" dirty="0">
                    <a:solidFill>
                      <a:schemeClr val="tx1"/>
                    </a:solidFill>
                  </a:rPr>
                  <a:t>(</a:t>
                </a:r>
                <a14:m>
                  <m:oMath xmlns:m="http://schemas.openxmlformats.org/officeDocument/2006/math">
                    <m:r>
                      <a:rPr lang="fi-FI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𝑘𝑔</m:t>
                    </m:r>
                  </m:oMath>
                </a14:m>
                <a:r>
                  <a:rPr lang="fi-FI" sz="2400" dirty="0">
                    <a:solidFill>
                      <a:schemeClr val="tx1"/>
                    </a:solidFill>
                  </a:rPr>
                  <a:t>).</a:t>
                </a:r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AA23C786-E230-4128-A42D-9C42EF22DFC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58" t="-129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683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17E6C1-598D-47C6-88B9-2FC238875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Newtonin I eli jatkavuuden laki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15A415-4803-49F5-81D8-F33D2EAB3A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7068" y="2183907"/>
            <a:ext cx="8915400" cy="4393140"/>
          </a:xfrm>
        </p:spPr>
        <p:txBody>
          <a:bodyPr>
            <a:normAutofit/>
          </a:bodyPr>
          <a:lstStyle/>
          <a:p>
            <a:r>
              <a:rPr lang="fi-FI" sz="2400" b="1" dirty="0">
                <a:solidFill>
                  <a:schemeClr val="tx1"/>
                </a:solidFill>
              </a:rPr>
              <a:t>Kappale jatkaa tasaista liikettä tai pysyy levossa, jos siihen ei vaikuta ulkoisia voimia.</a:t>
            </a:r>
          </a:p>
          <a:p>
            <a:pPr lvl="1"/>
            <a:r>
              <a:rPr lang="fi-FI" sz="2400" dirty="0">
                <a:solidFill>
                  <a:srgbClr val="FF0000"/>
                </a:solidFill>
              </a:rPr>
              <a:t>Autokolari ilman turvavöitä.</a:t>
            </a:r>
          </a:p>
          <a:p>
            <a:pPr lvl="1"/>
            <a:r>
              <a:rPr lang="fi-FI" sz="2400" dirty="0">
                <a:solidFill>
                  <a:srgbClr val="FF0000"/>
                </a:solidFill>
              </a:rPr>
              <a:t>Henkilön kallistuminen eteenpäin auton jarruttaessa.</a:t>
            </a:r>
          </a:p>
          <a:p>
            <a:pPr lvl="1"/>
            <a:r>
              <a:rPr lang="fi-FI" sz="2400" dirty="0">
                <a:solidFill>
                  <a:srgbClr val="FF0000"/>
                </a:solidFill>
              </a:rPr>
              <a:t>Henkilön kallistuminen taaksepäin auton kiihdyttäessä.</a:t>
            </a:r>
          </a:p>
          <a:p>
            <a:pPr lvl="1"/>
            <a:r>
              <a:rPr lang="fi-FI" sz="2400" dirty="0">
                <a:solidFill>
                  <a:srgbClr val="FF0000"/>
                </a:solidFill>
              </a:rPr>
              <a:t>Lentäminen polkupyörän  tangon yli.</a:t>
            </a:r>
          </a:p>
          <a:p>
            <a:pPr lvl="1"/>
            <a:r>
              <a:rPr lang="fi-FI" sz="2400" dirty="0">
                <a:solidFill>
                  <a:srgbClr val="FF0000"/>
                </a:solidFill>
              </a:rPr>
              <a:t>Satelliitin suoraviivainen liike ulkoavaruudessa.</a:t>
            </a:r>
          </a:p>
        </p:txBody>
      </p:sp>
    </p:spTree>
    <p:extLst>
      <p:ext uri="{BB962C8B-B14F-4D97-AF65-F5344CB8AC3E}">
        <p14:creationId xmlns:p14="http://schemas.microsoft.com/office/powerpoint/2010/main" val="4065801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F6290A-9BC4-4AF1-8CEE-EAE388601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Newtonin II eli dynamiikan peruslaki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CDC0DDE-9211-496B-9BB5-CB2A5085C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69002"/>
            <a:ext cx="8915400" cy="4242220"/>
          </a:xfrm>
        </p:spPr>
        <p:txBody>
          <a:bodyPr>
            <a:normAutofit/>
          </a:bodyPr>
          <a:lstStyle/>
          <a:p>
            <a:r>
              <a:rPr lang="fi-FI" sz="2400" b="1" dirty="0"/>
              <a:t>Kappaleen liiketila muuttuu, kun siihen vaikuttavien voimien </a:t>
            </a:r>
            <a:r>
              <a:rPr lang="fi-FI" sz="2400" b="1" i="1" dirty="0"/>
              <a:t>kokonaisvoima</a:t>
            </a:r>
            <a:r>
              <a:rPr lang="fi-FI" sz="2400" b="1" dirty="0"/>
              <a:t> on nollaa suurempi.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D25550A2-86D0-43B3-B646-7A5AF4756C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5425" y="2619967"/>
            <a:ext cx="2502310" cy="2340290"/>
          </a:xfrm>
          <a:prstGeom prst="rect">
            <a:avLst/>
          </a:prstGeom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121D63D5-6F51-4CA6-9488-E120D96ABD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2797492"/>
            <a:ext cx="4584547" cy="1653128"/>
          </a:xfrm>
          <a:prstGeom prst="rect">
            <a:avLst/>
          </a:prstGeom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EBCA1132-5D21-45A9-A548-7F8E0C508E19}"/>
              </a:ext>
            </a:extLst>
          </p:cNvPr>
          <p:cNvSpPr txBox="1"/>
          <p:nvPr/>
        </p:nvSpPr>
        <p:spPr>
          <a:xfrm>
            <a:off x="1085850" y="5056558"/>
            <a:ext cx="41624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Kokonaisvoima on nolla, kappaleen liiketila ei muutu.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F778794F-A866-4E91-BEE7-EACED344DFC3}"/>
              </a:ext>
            </a:extLst>
          </p:cNvPr>
          <p:cNvSpPr txBox="1"/>
          <p:nvPr/>
        </p:nvSpPr>
        <p:spPr>
          <a:xfrm>
            <a:off x="6096000" y="5056558"/>
            <a:ext cx="41624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Kokonaisvoima on 4 N oikealle, kappale kiihtyy oikeaan suuntaan.</a:t>
            </a:r>
          </a:p>
        </p:txBody>
      </p:sp>
    </p:spTree>
    <p:extLst>
      <p:ext uri="{BB962C8B-B14F-4D97-AF65-F5344CB8AC3E}">
        <p14:creationId xmlns:p14="http://schemas.microsoft.com/office/powerpoint/2010/main" val="1405325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1FAED1-3CB3-45D6-A5EC-583E9AC3F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Newtonin III eli voiman ja vastavoiman laki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010B17A-9E31-423F-8CCB-BE4476B06F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b="1" dirty="0"/>
              <a:t>Jos kappale vaikuttaa toiseen kappaleeseen voimalla, niin toinen kappale vaikuttaa kappaleeseen yhtä suurella ja vastakkaissuuntaisella voimalla.</a:t>
            </a:r>
          </a:p>
        </p:txBody>
      </p:sp>
      <p:pic>
        <p:nvPicPr>
          <p:cNvPr id="5" name="Kuva 4" descr="Maapallo, Amerikat">
            <a:extLst>
              <a:ext uri="{FF2B5EF4-FFF2-40B4-BE49-F238E27FC236}">
                <a16:creationId xmlns:a16="http://schemas.microsoft.com/office/drawing/2014/main" id="{15980E59-C1D8-4784-8E13-D2087D066F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89212" y="4501522"/>
            <a:ext cx="2057400" cy="2057400"/>
          </a:xfrm>
          <a:prstGeom prst="rect">
            <a:avLst/>
          </a:prstGeom>
        </p:spPr>
      </p:pic>
      <p:pic>
        <p:nvPicPr>
          <p:cNvPr id="7" name="Kuva 6" descr="Moon-kohokirjoitus">
            <a:extLst>
              <a:ext uri="{FF2B5EF4-FFF2-40B4-BE49-F238E27FC236}">
                <a16:creationId xmlns:a16="http://schemas.microsoft.com/office/drawing/2014/main" id="{BEA75F60-D05E-4C9F-BD0C-4D926E08D3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174350" y="4119326"/>
            <a:ext cx="914400" cy="914400"/>
          </a:xfrm>
          <a:prstGeom prst="rect">
            <a:avLst/>
          </a:prstGeom>
        </p:spPr>
      </p:pic>
      <p:sp>
        <p:nvSpPr>
          <p:cNvPr id="8" name="Nuoli: Oikea 7">
            <a:extLst>
              <a:ext uri="{FF2B5EF4-FFF2-40B4-BE49-F238E27FC236}">
                <a16:creationId xmlns:a16="http://schemas.microsoft.com/office/drawing/2014/main" id="{F93A0747-E77E-4251-8E60-FE667EDA3BA2}"/>
              </a:ext>
            </a:extLst>
          </p:cNvPr>
          <p:cNvSpPr/>
          <p:nvPr/>
        </p:nvSpPr>
        <p:spPr>
          <a:xfrm rot="20574893">
            <a:off x="4391306" y="4945124"/>
            <a:ext cx="895350" cy="381000"/>
          </a:xfrm>
          <a:prstGeom prst="right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Nuoli: Oikea 8">
            <a:extLst>
              <a:ext uri="{FF2B5EF4-FFF2-40B4-BE49-F238E27FC236}">
                <a16:creationId xmlns:a16="http://schemas.microsoft.com/office/drawing/2014/main" id="{8BA2E569-802B-4C23-AF09-557039594D69}"/>
              </a:ext>
            </a:extLst>
          </p:cNvPr>
          <p:cNvSpPr/>
          <p:nvPr/>
        </p:nvSpPr>
        <p:spPr>
          <a:xfrm rot="9755206">
            <a:off x="5359361" y="4660834"/>
            <a:ext cx="895350" cy="381000"/>
          </a:xfrm>
          <a:prstGeom prst="right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B3507A69-DEB7-471D-97FC-567605E6322A}"/>
              </a:ext>
            </a:extLst>
          </p:cNvPr>
          <p:cNvSpPr txBox="1"/>
          <p:nvPr/>
        </p:nvSpPr>
        <p:spPr>
          <a:xfrm>
            <a:off x="7587788" y="4202729"/>
            <a:ext cx="2057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>
                <a:solidFill>
                  <a:srgbClr val="FF0000"/>
                </a:solidFill>
              </a:rPr>
              <a:t>Esim.</a:t>
            </a:r>
          </a:p>
          <a:p>
            <a:r>
              <a:rPr lang="fi-FI" sz="2400" dirty="0">
                <a:solidFill>
                  <a:srgbClr val="FF0000"/>
                </a:solidFill>
              </a:rPr>
              <a:t>Maa ja Kuu</a:t>
            </a:r>
          </a:p>
        </p:txBody>
      </p:sp>
    </p:spTree>
    <p:extLst>
      <p:ext uri="{BB962C8B-B14F-4D97-AF65-F5344CB8AC3E}">
        <p14:creationId xmlns:p14="http://schemas.microsoft.com/office/powerpoint/2010/main" val="2916171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/>
    </p:bldLst>
  </p:timing>
</p:sld>
</file>

<file path=ppt/theme/theme1.xml><?xml version="1.0" encoding="utf-8"?>
<a:theme xmlns:a="http://schemas.openxmlformats.org/drawingml/2006/main" name="Kuiskaus">
  <a:themeElements>
    <a:clrScheme name="Kuiskaus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uiskau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uiskau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66E6B2602A3554C9D7365A59E80F8BF" ma:contentTypeVersion="22" ma:contentTypeDescription="Luo uusi asiakirja." ma:contentTypeScope="" ma:versionID="1be1a4a9c987496e0b1adabdf2d797e5">
  <xsd:schema xmlns:xsd="http://www.w3.org/2001/XMLSchema" xmlns:xs="http://www.w3.org/2001/XMLSchema" xmlns:p="http://schemas.microsoft.com/office/2006/metadata/properties" xmlns:ns3="7981470a-38c0-45f3-9056-bd0c0faa64b6" xmlns:ns4="f7427850-3259-443f-8d12-2acba154224e" targetNamespace="http://schemas.microsoft.com/office/2006/metadata/properties" ma:root="true" ma:fieldsID="abca285fcc46ad61e0b20f71dfb048a1" ns3:_="" ns4:_="">
    <xsd:import namespace="7981470a-38c0-45f3-9056-bd0c0faa64b6"/>
    <xsd:import namespace="f7427850-3259-443f-8d12-2acba154224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Templates" minOccurs="0"/>
                <xsd:element ref="ns4:CultureName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81470a-38c0-45f3-9056-bd0c0faa64b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427850-3259-443f-8d12-2acba154224e" elementFormDefault="qualified">
    <xsd:import namespace="http://schemas.microsoft.com/office/2006/documentManagement/types"/>
    <xsd:import namespace="http://schemas.microsoft.com/office/infopath/2007/PartnerControls"/>
    <xsd:element name="NotebookType" ma:index="11" nillable="true" ma:displayName="Notebook Type" ma:internalName="NotebookType">
      <xsd:simpleType>
        <xsd:restriction base="dms:Text"/>
      </xsd:simpleType>
    </xsd:element>
    <xsd:element name="FolderType" ma:index="12" nillable="true" ma:displayName="Folder Type" ma:internalName="FolderType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4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5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6" nillable="true" ma:displayName="Culture Name" ma:internalName="CultureName">
      <xsd:simpleType>
        <xsd:restriction base="dms:Text"/>
      </xsd:simpleType>
    </xsd:element>
    <xsd:element name="AppVersion" ma:index="17" nillable="true" ma:displayName="App Version" ma:internalName="AppVersion">
      <xsd:simpleType>
        <xsd:restriction base="dms:Text"/>
      </xsd:simpleType>
    </xsd:element>
    <xsd:element name="Teachers" ma:index="18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9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0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1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2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3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4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5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6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7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28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9" nillable="true" ma:displayName="MediaServiceAutoTags" ma:internalName="MediaServiceAutoTag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ited_Teachers xmlns="f7427850-3259-443f-8d12-2acba154224e" xsi:nil="true"/>
    <FolderType xmlns="f7427850-3259-443f-8d12-2acba154224e" xsi:nil="true"/>
    <CultureName xmlns="f7427850-3259-443f-8d12-2acba154224e" xsi:nil="true"/>
    <Student_Groups xmlns="f7427850-3259-443f-8d12-2acba154224e">
      <UserInfo>
        <DisplayName/>
        <AccountId xsi:nil="true"/>
        <AccountType/>
      </UserInfo>
    </Student_Groups>
    <Is_Collaboration_Space_Locked xmlns="f7427850-3259-443f-8d12-2acba154224e" xsi:nil="true"/>
    <NotebookType xmlns="f7427850-3259-443f-8d12-2acba154224e" xsi:nil="true"/>
    <Teachers xmlns="f7427850-3259-443f-8d12-2acba154224e">
      <UserInfo>
        <DisplayName/>
        <AccountId xsi:nil="true"/>
        <AccountType/>
      </UserInfo>
    </Teachers>
    <Students xmlns="f7427850-3259-443f-8d12-2acba154224e">
      <UserInfo>
        <DisplayName/>
        <AccountId xsi:nil="true"/>
        <AccountType/>
      </UserInfo>
    </Students>
    <Templates xmlns="f7427850-3259-443f-8d12-2acba154224e" xsi:nil="true"/>
    <AppVersion xmlns="f7427850-3259-443f-8d12-2acba154224e" xsi:nil="true"/>
    <Owner xmlns="f7427850-3259-443f-8d12-2acba154224e">
      <UserInfo>
        <DisplayName/>
        <AccountId xsi:nil="true"/>
        <AccountType/>
      </UserInfo>
    </Owner>
    <Has_Teacher_Only_SectionGroup xmlns="f7427850-3259-443f-8d12-2acba154224e" xsi:nil="true"/>
    <Invited_Students xmlns="f7427850-3259-443f-8d12-2acba154224e" xsi:nil="true"/>
    <DefaultSectionNames xmlns="f7427850-3259-443f-8d12-2acba154224e" xsi:nil="true"/>
    <Self_Registration_Enabled xmlns="f7427850-3259-443f-8d12-2acba154224e" xsi:nil="true"/>
  </documentManagement>
</p:properties>
</file>

<file path=customXml/itemProps1.xml><?xml version="1.0" encoding="utf-8"?>
<ds:datastoreItem xmlns:ds="http://schemas.openxmlformats.org/officeDocument/2006/customXml" ds:itemID="{076E5D15-3059-40B1-B1A7-CD7983D3A5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81470a-38c0-45f3-9056-bd0c0faa64b6"/>
    <ds:schemaRef ds:uri="f7427850-3259-443f-8d12-2acba15422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E24C556-DF94-4C51-8A2A-79A722A61D0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AD1271D-DA11-433B-97DF-C8FD7177A056}">
  <ds:schemaRefs>
    <ds:schemaRef ds:uri="http://schemas.microsoft.com/office/2006/metadata/properties"/>
    <ds:schemaRef ds:uri="http://schemas.microsoft.com/office/infopath/2007/PartnerControls"/>
    <ds:schemaRef ds:uri="f7427850-3259-443f-8d12-2acba154224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102</TotalTime>
  <Words>175</Words>
  <Application>Microsoft Office PowerPoint</Application>
  <PresentationFormat>Laajakuva</PresentationFormat>
  <Paragraphs>21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Arial</vt:lpstr>
      <vt:lpstr>Cambria Math</vt:lpstr>
      <vt:lpstr>Century Gothic</vt:lpstr>
      <vt:lpstr>Wingdings 3</vt:lpstr>
      <vt:lpstr>Kuiskaus</vt:lpstr>
      <vt:lpstr>4. Newtonin lait</vt:lpstr>
      <vt:lpstr>Massa </vt:lpstr>
      <vt:lpstr>Newtonin I eli jatkavuuden laki</vt:lpstr>
      <vt:lpstr>Newtonin II eli dynamiikan peruslaki</vt:lpstr>
      <vt:lpstr>Newtonin III eli voiman ja vastavoiman laki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Newtonin lait</dc:title>
  <dc:creator>Samu Montonen</dc:creator>
  <cp:lastModifiedBy>Samu Montonen</cp:lastModifiedBy>
  <cp:revision>4</cp:revision>
  <dcterms:created xsi:type="dcterms:W3CDTF">2020-02-02T10:50:25Z</dcterms:created>
  <dcterms:modified xsi:type="dcterms:W3CDTF">2020-02-02T12:32:35Z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0x010100466E6B2602A3554C9D7365A59E80F8BF</vt:lpwstr>
  </property>
</Properties>
</file>