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9"/>
  </p:notesMasterIdLst>
  <p:handoutMasterIdLst>
    <p:handoutMasterId r:id="rId10"/>
  </p:handoutMasterIdLst>
  <p:sldIdLst>
    <p:sldId id="260" r:id="rId2"/>
    <p:sldId id="262" r:id="rId3"/>
    <p:sldId id="263" r:id="rId4"/>
    <p:sldId id="264" r:id="rId5"/>
    <p:sldId id="267" r:id="rId6"/>
    <p:sldId id="266" r:id="rId7"/>
    <p:sldId id="265" r:id="rId8"/>
  </p:sldIdLst>
  <p:sldSz cx="9144000" cy="6858000" type="screen4x3"/>
  <p:notesSz cx="6858000" cy="9144000"/>
  <p:defaultTextStyle>
    <a:defPPr>
      <a:defRPr lang="fi-FI"/>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03" d="100"/>
          <a:sy n="103" d="100"/>
        </p:scale>
        <p:origin x="-204"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D6DB32E-7883-4A44-9B53-B2C1877F45B6}" type="datetimeFigureOut">
              <a:rPr lang="fi-FI" smtClean="0"/>
              <a:pPr/>
              <a:t>3.10.2012</a:t>
            </a:fld>
            <a:endParaRPr lang="fi-FI"/>
          </a:p>
        </p:txBody>
      </p:sp>
      <p:sp>
        <p:nvSpPr>
          <p:cNvPr id="4" name="Alatunnisteen paikkamerkki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i-FI"/>
          </a:p>
        </p:txBody>
      </p:sp>
      <p:sp>
        <p:nvSpPr>
          <p:cNvPr id="5" name="Dian numeron paikkamerkki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F9DC5D8-F26B-3544-8199-8764732BDD9A}" type="slidenum">
              <a:rPr lang="fi-FI" smtClean="0"/>
              <a:pPr/>
              <a:t>‹#›</a:t>
            </a:fld>
            <a:endParaRPr lang="fi-FI"/>
          </a:p>
        </p:txBody>
      </p:sp>
    </p:spTree>
    <p:extLst>
      <p:ext uri="{BB962C8B-B14F-4D97-AF65-F5344CB8AC3E}">
        <p14:creationId xmlns:p14="http://schemas.microsoft.com/office/powerpoint/2010/main" val="349926634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2FA54E3-2656-BD48-87DE-E1CAF09A44C6}" type="datetimeFigureOut">
              <a:rPr lang="fi-FI" smtClean="0"/>
              <a:pPr/>
              <a:t>3.10.2012</a:t>
            </a:fld>
            <a:endParaRPr lang="fi-FI"/>
          </a:p>
        </p:txBody>
      </p:sp>
      <p:sp>
        <p:nvSpPr>
          <p:cNvPr id="4" name="Dian kuvan paikkamerkki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6" name="Alatunnisteen paikkamerkki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75AD000-8A8C-4F4F-A2A2-1CF8836F73E6}" type="slidenum">
              <a:rPr lang="fi-FI" smtClean="0"/>
              <a:pPr/>
              <a:t>‹#›</a:t>
            </a:fld>
            <a:endParaRPr lang="fi-FI"/>
          </a:p>
        </p:txBody>
      </p:sp>
    </p:spTree>
    <p:extLst>
      <p:ext uri="{BB962C8B-B14F-4D97-AF65-F5344CB8AC3E}">
        <p14:creationId xmlns:p14="http://schemas.microsoft.com/office/powerpoint/2010/main" val="4032854962"/>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fld id="{E75AD000-8A8C-4F4F-A2A2-1CF8836F73E6}" type="slidenum">
              <a:rPr lang="fi-FI" smtClean="0"/>
              <a:pPr/>
              <a:t>1</a:t>
            </a:fld>
            <a:endParaRPr lang="fi-FI"/>
          </a:p>
        </p:txBody>
      </p:sp>
    </p:spTree>
    <p:extLst>
      <p:ext uri="{BB962C8B-B14F-4D97-AF65-F5344CB8AC3E}">
        <p14:creationId xmlns:p14="http://schemas.microsoft.com/office/powerpoint/2010/main" val="3155220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685800" y="2130425"/>
            <a:ext cx="7772400" cy="1470025"/>
          </a:xfrm>
          <a:prstGeom prst="rect">
            <a:avLst/>
          </a:prstGeom>
        </p:spPr>
        <p:txBody>
          <a:bodyPr/>
          <a:lstStyle/>
          <a:p>
            <a:r>
              <a:rPr lang="fi-FI" smtClean="0"/>
              <a:t>Muokkaa perustyylejä naps.</a:t>
            </a:r>
            <a:endParaRPr lang="fi-FI"/>
          </a:p>
        </p:txBody>
      </p:sp>
      <p:sp>
        <p:nvSpPr>
          <p:cNvPr id="3" name="Alaotsikko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t>
            </a:r>
            <a:endParaRPr lang="fi-FI"/>
          </a:p>
        </p:txBody>
      </p:sp>
      <p:sp>
        <p:nvSpPr>
          <p:cNvPr id="4" name="Päivämäärän paikkamerkki 3"/>
          <p:cNvSpPr>
            <a:spLocks noGrp="1"/>
          </p:cNvSpPr>
          <p:nvPr>
            <p:ph type="dt" sz="half" idx="10"/>
          </p:nvPr>
        </p:nvSpPr>
        <p:spPr/>
        <p:txBody>
          <a:bodyPr/>
          <a:lstStyle/>
          <a:p>
            <a:r>
              <a:rPr lang="fi-FI" smtClean="0"/>
              <a:t>5.5.2011</a:t>
            </a:r>
            <a:endParaRPr lang="fi-FI"/>
          </a:p>
        </p:txBody>
      </p:sp>
      <p:sp>
        <p:nvSpPr>
          <p:cNvPr id="5" name="Alatunnisteen paikkamerkki 4"/>
          <p:cNvSpPr>
            <a:spLocks noGrp="1"/>
          </p:cNvSpPr>
          <p:nvPr>
            <p:ph type="ftr" sz="quarter" idx="11"/>
          </p:nvPr>
        </p:nvSpPr>
        <p:spPr/>
        <p:txBody>
          <a:bodyPr/>
          <a:lstStyle/>
          <a:p>
            <a:r>
              <a:rPr lang="fi-FI" smtClean="0"/>
              <a:t>Konneveden lukio</a:t>
            </a:r>
            <a:endParaRPr lang="fi-FI"/>
          </a:p>
        </p:txBody>
      </p:sp>
      <p:sp>
        <p:nvSpPr>
          <p:cNvPr id="6" name="Dian numeron paikkamerkki 5"/>
          <p:cNvSpPr>
            <a:spLocks noGrp="1"/>
          </p:cNvSpPr>
          <p:nvPr>
            <p:ph type="sldNum" sz="quarter" idx="12"/>
          </p:nvPr>
        </p:nvSpPr>
        <p:spPr/>
        <p:txBody>
          <a:bodyPr/>
          <a:lstStyle/>
          <a:p>
            <a:fld id="{636800EC-B460-044A-9AE3-909E064C727C}" type="slidenum">
              <a:rPr lang="fi-FI" smtClean="0"/>
              <a:pPr/>
              <a:t>‹#›</a:t>
            </a:fld>
            <a:endParaRPr lang="fi-FI"/>
          </a:p>
        </p:txBody>
      </p:sp>
    </p:spTree>
    <p:extLst>
      <p:ext uri="{BB962C8B-B14F-4D97-AF65-F5344CB8AC3E}">
        <p14:creationId xmlns:p14="http://schemas.microsoft.com/office/powerpoint/2010/main" val="15089603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1143000"/>
          </a:xfrm>
          <a:prstGeom prst="rect">
            <a:avLst/>
          </a:prstGeom>
        </p:spPr>
        <p:txBody>
          <a:bodyPr/>
          <a:lstStyle/>
          <a:p>
            <a:r>
              <a:rPr lang="fi-FI" smtClean="0"/>
              <a:t>Muokkaa perustyylejä naps.</a:t>
            </a:r>
            <a:endParaRPr lang="fi-FI"/>
          </a:p>
        </p:txBody>
      </p:sp>
      <p:sp>
        <p:nvSpPr>
          <p:cNvPr id="3" name="Pystysuoran tekstin paikkamerkki 2"/>
          <p:cNvSpPr>
            <a:spLocks noGrp="1"/>
          </p:cNvSpPr>
          <p:nvPr>
            <p:ph type="body" orient="vert" idx="1"/>
          </p:nvPr>
        </p:nvSpPr>
        <p:spPr>
          <a:xfrm>
            <a:off x="457200" y="1600200"/>
            <a:ext cx="8229600" cy="4525963"/>
          </a:xfrm>
          <a:prstGeom prst="rect">
            <a:avLst/>
          </a:prstGeo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r>
              <a:rPr lang="fi-FI" smtClean="0"/>
              <a:t>5.5.2011</a:t>
            </a:r>
            <a:endParaRPr lang="fi-FI"/>
          </a:p>
        </p:txBody>
      </p:sp>
      <p:sp>
        <p:nvSpPr>
          <p:cNvPr id="5" name="Alatunnisteen paikkamerkki 4"/>
          <p:cNvSpPr>
            <a:spLocks noGrp="1"/>
          </p:cNvSpPr>
          <p:nvPr>
            <p:ph type="ftr" sz="quarter" idx="11"/>
          </p:nvPr>
        </p:nvSpPr>
        <p:spPr/>
        <p:txBody>
          <a:bodyPr/>
          <a:lstStyle/>
          <a:p>
            <a:r>
              <a:rPr lang="fi-FI" smtClean="0"/>
              <a:t>Konneveden lukio</a:t>
            </a:r>
            <a:endParaRPr lang="fi-FI"/>
          </a:p>
        </p:txBody>
      </p:sp>
      <p:sp>
        <p:nvSpPr>
          <p:cNvPr id="6" name="Dian numeron paikkamerkki 5"/>
          <p:cNvSpPr>
            <a:spLocks noGrp="1"/>
          </p:cNvSpPr>
          <p:nvPr>
            <p:ph type="sldNum" sz="quarter" idx="12"/>
          </p:nvPr>
        </p:nvSpPr>
        <p:spPr/>
        <p:txBody>
          <a:bodyPr/>
          <a:lstStyle/>
          <a:p>
            <a:fld id="{636800EC-B460-044A-9AE3-909E064C727C}" type="slidenum">
              <a:rPr lang="fi-FI" smtClean="0"/>
              <a:pPr/>
              <a:t>‹#›</a:t>
            </a:fld>
            <a:endParaRPr lang="fi-FI"/>
          </a:p>
        </p:txBody>
      </p:sp>
    </p:spTree>
    <p:extLst>
      <p:ext uri="{BB962C8B-B14F-4D97-AF65-F5344CB8AC3E}">
        <p14:creationId xmlns:p14="http://schemas.microsoft.com/office/powerpoint/2010/main" val="38868512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untainen otsikko 1"/>
          <p:cNvSpPr>
            <a:spLocks noGrp="1"/>
          </p:cNvSpPr>
          <p:nvPr>
            <p:ph type="title" orient="vert"/>
          </p:nvPr>
        </p:nvSpPr>
        <p:spPr>
          <a:xfrm>
            <a:off x="6629400" y="274638"/>
            <a:ext cx="2057400" cy="5851525"/>
          </a:xfrm>
          <a:prstGeom prst="rect">
            <a:avLst/>
          </a:prstGeom>
        </p:spPr>
        <p:txBody>
          <a:bodyPr vert="eaVert"/>
          <a:lstStyle/>
          <a:p>
            <a:r>
              <a:rPr lang="fi-FI" smtClean="0"/>
              <a:t>Muokkaa perustyylejä naps.</a:t>
            </a:r>
            <a:endParaRPr lang="fi-FI"/>
          </a:p>
        </p:txBody>
      </p:sp>
      <p:sp>
        <p:nvSpPr>
          <p:cNvPr id="3" name="Pystysuoran tekstin paikkamerkki 2"/>
          <p:cNvSpPr>
            <a:spLocks noGrp="1"/>
          </p:cNvSpPr>
          <p:nvPr>
            <p:ph type="body" orient="vert" idx="1"/>
          </p:nvPr>
        </p:nvSpPr>
        <p:spPr>
          <a:xfrm>
            <a:off x="457200" y="274638"/>
            <a:ext cx="6019800" cy="5851525"/>
          </a:xfrm>
          <a:prstGeom prst="rect">
            <a:avLst/>
          </a:prstGeo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r>
              <a:rPr lang="fi-FI" smtClean="0"/>
              <a:t>5.5.2011</a:t>
            </a:r>
            <a:endParaRPr lang="fi-FI"/>
          </a:p>
        </p:txBody>
      </p:sp>
      <p:sp>
        <p:nvSpPr>
          <p:cNvPr id="5" name="Alatunnisteen paikkamerkki 4"/>
          <p:cNvSpPr>
            <a:spLocks noGrp="1"/>
          </p:cNvSpPr>
          <p:nvPr>
            <p:ph type="ftr" sz="quarter" idx="11"/>
          </p:nvPr>
        </p:nvSpPr>
        <p:spPr/>
        <p:txBody>
          <a:bodyPr/>
          <a:lstStyle/>
          <a:p>
            <a:r>
              <a:rPr lang="fi-FI" smtClean="0"/>
              <a:t>Konneveden lukio</a:t>
            </a:r>
            <a:endParaRPr lang="fi-FI"/>
          </a:p>
        </p:txBody>
      </p:sp>
      <p:sp>
        <p:nvSpPr>
          <p:cNvPr id="6" name="Dian numeron paikkamerkki 5"/>
          <p:cNvSpPr>
            <a:spLocks noGrp="1"/>
          </p:cNvSpPr>
          <p:nvPr>
            <p:ph type="sldNum" sz="quarter" idx="12"/>
          </p:nvPr>
        </p:nvSpPr>
        <p:spPr/>
        <p:txBody>
          <a:bodyPr/>
          <a:lstStyle/>
          <a:p>
            <a:fld id="{636800EC-B460-044A-9AE3-909E064C727C}" type="slidenum">
              <a:rPr lang="fi-FI" smtClean="0"/>
              <a:pPr/>
              <a:t>‹#›</a:t>
            </a:fld>
            <a:endParaRPr lang="fi-FI"/>
          </a:p>
        </p:txBody>
      </p:sp>
    </p:spTree>
    <p:extLst>
      <p:ext uri="{BB962C8B-B14F-4D97-AF65-F5344CB8AC3E}">
        <p14:creationId xmlns:p14="http://schemas.microsoft.com/office/powerpoint/2010/main" val="14093261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1143000"/>
          </a:xfrm>
          <a:prstGeom prst="rect">
            <a:avLst/>
          </a:prstGeom>
        </p:spPr>
        <p:txBody>
          <a:bodyPr/>
          <a:lstStyle/>
          <a:p>
            <a:r>
              <a:rPr lang="fi-FI" smtClean="0"/>
              <a:t>Muokkaa perustyylejä naps.</a:t>
            </a:r>
            <a:endParaRPr lang="fi-FI"/>
          </a:p>
        </p:txBody>
      </p:sp>
      <p:sp>
        <p:nvSpPr>
          <p:cNvPr id="3" name="Sisällön paikkamerkki 2"/>
          <p:cNvSpPr>
            <a:spLocks noGrp="1"/>
          </p:cNvSpPr>
          <p:nvPr>
            <p:ph idx="1"/>
          </p:nvPr>
        </p:nvSpPr>
        <p:spPr>
          <a:xfrm>
            <a:off x="457200" y="1600200"/>
            <a:ext cx="8229600" cy="4525963"/>
          </a:xfrm>
          <a:prstGeom prst="rect">
            <a:avLst/>
          </a:prstGeo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r>
              <a:rPr lang="fi-FI" smtClean="0"/>
              <a:t>5.5.2011</a:t>
            </a:r>
            <a:endParaRPr lang="fi-FI"/>
          </a:p>
        </p:txBody>
      </p:sp>
      <p:sp>
        <p:nvSpPr>
          <p:cNvPr id="5" name="Alatunnisteen paikkamerkki 4"/>
          <p:cNvSpPr>
            <a:spLocks noGrp="1"/>
          </p:cNvSpPr>
          <p:nvPr>
            <p:ph type="ftr" sz="quarter" idx="11"/>
          </p:nvPr>
        </p:nvSpPr>
        <p:spPr/>
        <p:txBody>
          <a:bodyPr/>
          <a:lstStyle/>
          <a:p>
            <a:r>
              <a:rPr lang="fi-FI" smtClean="0"/>
              <a:t>Konneveden lukio</a:t>
            </a:r>
            <a:endParaRPr lang="fi-FI"/>
          </a:p>
        </p:txBody>
      </p:sp>
      <p:sp>
        <p:nvSpPr>
          <p:cNvPr id="6" name="Dian numeron paikkamerkki 5"/>
          <p:cNvSpPr>
            <a:spLocks noGrp="1"/>
          </p:cNvSpPr>
          <p:nvPr>
            <p:ph type="sldNum" sz="quarter" idx="12"/>
          </p:nvPr>
        </p:nvSpPr>
        <p:spPr/>
        <p:txBody>
          <a:bodyPr/>
          <a:lstStyle/>
          <a:p>
            <a:fld id="{636800EC-B460-044A-9AE3-909E064C727C}" type="slidenum">
              <a:rPr lang="fi-FI" smtClean="0"/>
              <a:pPr/>
              <a:t>‹#›</a:t>
            </a:fld>
            <a:endParaRPr lang="fi-FI"/>
          </a:p>
        </p:txBody>
      </p:sp>
    </p:spTree>
    <p:extLst>
      <p:ext uri="{BB962C8B-B14F-4D97-AF65-F5344CB8AC3E}">
        <p14:creationId xmlns:p14="http://schemas.microsoft.com/office/powerpoint/2010/main" val="30099118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fi-FI" smtClean="0"/>
              <a:t>Muokkaa perustyylejä naps.</a:t>
            </a:r>
            <a:endParaRPr lang="fi-FI"/>
          </a:p>
        </p:txBody>
      </p:sp>
      <p:sp>
        <p:nvSpPr>
          <p:cNvPr id="3" name="Tekstin paikkamerkki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Päivämäärän paikkamerkki 3"/>
          <p:cNvSpPr>
            <a:spLocks noGrp="1"/>
          </p:cNvSpPr>
          <p:nvPr>
            <p:ph type="dt" sz="half" idx="10"/>
          </p:nvPr>
        </p:nvSpPr>
        <p:spPr/>
        <p:txBody>
          <a:bodyPr/>
          <a:lstStyle/>
          <a:p>
            <a:r>
              <a:rPr lang="fi-FI" smtClean="0"/>
              <a:t>5.5.2011</a:t>
            </a:r>
            <a:endParaRPr lang="fi-FI"/>
          </a:p>
        </p:txBody>
      </p:sp>
      <p:sp>
        <p:nvSpPr>
          <p:cNvPr id="5" name="Alatunnisteen paikkamerkki 4"/>
          <p:cNvSpPr>
            <a:spLocks noGrp="1"/>
          </p:cNvSpPr>
          <p:nvPr>
            <p:ph type="ftr" sz="quarter" idx="11"/>
          </p:nvPr>
        </p:nvSpPr>
        <p:spPr/>
        <p:txBody>
          <a:bodyPr/>
          <a:lstStyle/>
          <a:p>
            <a:r>
              <a:rPr lang="fi-FI" smtClean="0"/>
              <a:t>Konneveden lukio</a:t>
            </a:r>
            <a:endParaRPr lang="fi-FI"/>
          </a:p>
        </p:txBody>
      </p:sp>
      <p:sp>
        <p:nvSpPr>
          <p:cNvPr id="6" name="Dian numeron paikkamerkki 5"/>
          <p:cNvSpPr>
            <a:spLocks noGrp="1"/>
          </p:cNvSpPr>
          <p:nvPr>
            <p:ph type="sldNum" sz="quarter" idx="12"/>
          </p:nvPr>
        </p:nvSpPr>
        <p:spPr/>
        <p:txBody>
          <a:bodyPr/>
          <a:lstStyle/>
          <a:p>
            <a:fld id="{636800EC-B460-044A-9AE3-909E064C727C}" type="slidenum">
              <a:rPr lang="fi-FI" smtClean="0"/>
              <a:pPr/>
              <a:t>‹#›</a:t>
            </a:fld>
            <a:endParaRPr lang="fi-FI"/>
          </a:p>
        </p:txBody>
      </p:sp>
    </p:spTree>
    <p:extLst>
      <p:ext uri="{BB962C8B-B14F-4D97-AF65-F5344CB8AC3E}">
        <p14:creationId xmlns:p14="http://schemas.microsoft.com/office/powerpoint/2010/main" val="29543528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1143000"/>
          </a:xfrm>
          <a:prstGeom prst="rect">
            <a:avLst/>
          </a:prstGeom>
        </p:spPr>
        <p:txBody>
          <a:bodyPr/>
          <a:lstStyle/>
          <a:p>
            <a:r>
              <a:rPr lang="fi-FI" smtClean="0"/>
              <a:t>Muokkaa perustyylejä naps.</a:t>
            </a:r>
            <a:endParaRPr lang="fi-FI"/>
          </a:p>
        </p:txBody>
      </p:sp>
      <p:sp>
        <p:nvSpPr>
          <p:cNvPr id="3" name="Sisällön paikkamerkki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Sisällön paikkamerkki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Päivämäärän paikkamerkki 4"/>
          <p:cNvSpPr>
            <a:spLocks noGrp="1"/>
          </p:cNvSpPr>
          <p:nvPr>
            <p:ph type="dt" sz="half" idx="10"/>
          </p:nvPr>
        </p:nvSpPr>
        <p:spPr/>
        <p:txBody>
          <a:bodyPr/>
          <a:lstStyle/>
          <a:p>
            <a:r>
              <a:rPr lang="fi-FI" smtClean="0"/>
              <a:t>5.5.2011</a:t>
            </a:r>
            <a:endParaRPr lang="fi-FI"/>
          </a:p>
        </p:txBody>
      </p:sp>
      <p:sp>
        <p:nvSpPr>
          <p:cNvPr id="6" name="Alatunnisteen paikkamerkki 5"/>
          <p:cNvSpPr>
            <a:spLocks noGrp="1"/>
          </p:cNvSpPr>
          <p:nvPr>
            <p:ph type="ftr" sz="quarter" idx="11"/>
          </p:nvPr>
        </p:nvSpPr>
        <p:spPr/>
        <p:txBody>
          <a:bodyPr/>
          <a:lstStyle/>
          <a:p>
            <a:r>
              <a:rPr lang="fi-FI" smtClean="0"/>
              <a:t>Konneveden lukio</a:t>
            </a:r>
            <a:endParaRPr lang="fi-FI"/>
          </a:p>
        </p:txBody>
      </p:sp>
      <p:sp>
        <p:nvSpPr>
          <p:cNvPr id="7" name="Dian numeron paikkamerkki 6"/>
          <p:cNvSpPr>
            <a:spLocks noGrp="1"/>
          </p:cNvSpPr>
          <p:nvPr>
            <p:ph type="sldNum" sz="quarter" idx="12"/>
          </p:nvPr>
        </p:nvSpPr>
        <p:spPr/>
        <p:txBody>
          <a:bodyPr/>
          <a:lstStyle/>
          <a:p>
            <a:fld id="{636800EC-B460-044A-9AE3-909E064C727C}" type="slidenum">
              <a:rPr lang="fi-FI" smtClean="0"/>
              <a:pPr/>
              <a:t>‹#›</a:t>
            </a:fld>
            <a:endParaRPr lang="fi-FI"/>
          </a:p>
        </p:txBody>
      </p:sp>
    </p:spTree>
    <p:extLst>
      <p:ext uri="{BB962C8B-B14F-4D97-AF65-F5344CB8AC3E}">
        <p14:creationId xmlns:p14="http://schemas.microsoft.com/office/powerpoint/2010/main" val="24057652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1143000"/>
          </a:xfrm>
          <a:prstGeom prst="rect">
            <a:avLst/>
          </a:prstGeom>
        </p:spPr>
        <p:txBody>
          <a:bodyPr/>
          <a:lstStyle>
            <a:lvl1pPr>
              <a:defRPr/>
            </a:lvl1pPr>
          </a:lstStyle>
          <a:p>
            <a:r>
              <a:rPr lang="fi-FI" smtClean="0"/>
              <a:t>Muokkaa perustyylejä naps.</a:t>
            </a:r>
            <a:endParaRPr lang="fi-FI"/>
          </a:p>
        </p:txBody>
      </p:sp>
      <p:sp>
        <p:nvSpPr>
          <p:cNvPr id="3" name="Tekstin paikkamerkki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Sisällön paikkamerkki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Tekstin paikkamerkki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Sisällön paikkamerkki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7" name="Päivämäärän paikkamerkki 6"/>
          <p:cNvSpPr>
            <a:spLocks noGrp="1"/>
          </p:cNvSpPr>
          <p:nvPr>
            <p:ph type="dt" sz="half" idx="10"/>
          </p:nvPr>
        </p:nvSpPr>
        <p:spPr/>
        <p:txBody>
          <a:bodyPr/>
          <a:lstStyle/>
          <a:p>
            <a:r>
              <a:rPr lang="fi-FI" smtClean="0"/>
              <a:t>5.5.2011</a:t>
            </a:r>
            <a:endParaRPr lang="fi-FI"/>
          </a:p>
        </p:txBody>
      </p:sp>
      <p:sp>
        <p:nvSpPr>
          <p:cNvPr id="8" name="Alatunnisteen paikkamerkki 7"/>
          <p:cNvSpPr>
            <a:spLocks noGrp="1"/>
          </p:cNvSpPr>
          <p:nvPr>
            <p:ph type="ftr" sz="quarter" idx="11"/>
          </p:nvPr>
        </p:nvSpPr>
        <p:spPr/>
        <p:txBody>
          <a:bodyPr/>
          <a:lstStyle/>
          <a:p>
            <a:r>
              <a:rPr lang="fi-FI" smtClean="0"/>
              <a:t>Konneveden lukio</a:t>
            </a:r>
            <a:endParaRPr lang="fi-FI"/>
          </a:p>
        </p:txBody>
      </p:sp>
      <p:sp>
        <p:nvSpPr>
          <p:cNvPr id="9" name="Dian numeron paikkamerkki 8"/>
          <p:cNvSpPr>
            <a:spLocks noGrp="1"/>
          </p:cNvSpPr>
          <p:nvPr>
            <p:ph type="sldNum" sz="quarter" idx="12"/>
          </p:nvPr>
        </p:nvSpPr>
        <p:spPr/>
        <p:txBody>
          <a:bodyPr/>
          <a:lstStyle/>
          <a:p>
            <a:fld id="{636800EC-B460-044A-9AE3-909E064C727C}" type="slidenum">
              <a:rPr lang="fi-FI" smtClean="0"/>
              <a:pPr/>
              <a:t>‹#›</a:t>
            </a:fld>
            <a:endParaRPr lang="fi-FI"/>
          </a:p>
        </p:txBody>
      </p:sp>
    </p:spTree>
    <p:extLst>
      <p:ext uri="{BB962C8B-B14F-4D97-AF65-F5344CB8AC3E}">
        <p14:creationId xmlns:p14="http://schemas.microsoft.com/office/powerpoint/2010/main" val="29767674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1143000"/>
          </a:xfrm>
          <a:prstGeom prst="rect">
            <a:avLst/>
          </a:prstGeom>
        </p:spPr>
        <p:txBody>
          <a:bodyPr/>
          <a:lstStyle/>
          <a:p>
            <a:r>
              <a:rPr lang="fi-FI" smtClean="0"/>
              <a:t>Muokkaa perustyylejä naps.</a:t>
            </a:r>
            <a:endParaRPr lang="fi-FI"/>
          </a:p>
        </p:txBody>
      </p:sp>
      <p:sp>
        <p:nvSpPr>
          <p:cNvPr id="3" name="Päivämäärän paikkamerkki 2"/>
          <p:cNvSpPr>
            <a:spLocks noGrp="1"/>
          </p:cNvSpPr>
          <p:nvPr>
            <p:ph type="dt" sz="half" idx="10"/>
          </p:nvPr>
        </p:nvSpPr>
        <p:spPr/>
        <p:txBody>
          <a:bodyPr/>
          <a:lstStyle/>
          <a:p>
            <a:r>
              <a:rPr lang="fi-FI" smtClean="0"/>
              <a:t>5.5.2011</a:t>
            </a:r>
            <a:endParaRPr lang="fi-FI"/>
          </a:p>
        </p:txBody>
      </p:sp>
      <p:sp>
        <p:nvSpPr>
          <p:cNvPr id="4" name="Alatunnisteen paikkamerkki 3"/>
          <p:cNvSpPr>
            <a:spLocks noGrp="1"/>
          </p:cNvSpPr>
          <p:nvPr>
            <p:ph type="ftr" sz="quarter" idx="11"/>
          </p:nvPr>
        </p:nvSpPr>
        <p:spPr/>
        <p:txBody>
          <a:bodyPr/>
          <a:lstStyle/>
          <a:p>
            <a:r>
              <a:rPr lang="fi-FI" smtClean="0"/>
              <a:t>Konneveden lukio</a:t>
            </a:r>
            <a:endParaRPr lang="fi-FI"/>
          </a:p>
        </p:txBody>
      </p:sp>
      <p:sp>
        <p:nvSpPr>
          <p:cNvPr id="5" name="Dian numeron paikkamerkki 4"/>
          <p:cNvSpPr>
            <a:spLocks noGrp="1"/>
          </p:cNvSpPr>
          <p:nvPr>
            <p:ph type="sldNum" sz="quarter" idx="12"/>
          </p:nvPr>
        </p:nvSpPr>
        <p:spPr/>
        <p:txBody>
          <a:bodyPr/>
          <a:lstStyle/>
          <a:p>
            <a:fld id="{636800EC-B460-044A-9AE3-909E064C727C}" type="slidenum">
              <a:rPr lang="fi-FI" smtClean="0"/>
              <a:pPr/>
              <a:t>‹#›</a:t>
            </a:fld>
            <a:endParaRPr lang="fi-FI"/>
          </a:p>
        </p:txBody>
      </p:sp>
    </p:spTree>
    <p:extLst>
      <p:ext uri="{BB962C8B-B14F-4D97-AF65-F5344CB8AC3E}">
        <p14:creationId xmlns:p14="http://schemas.microsoft.com/office/powerpoint/2010/main" val="17194696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r>
              <a:rPr lang="fi-FI" smtClean="0"/>
              <a:t>5.5.2011</a:t>
            </a:r>
            <a:endParaRPr lang="fi-FI"/>
          </a:p>
        </p:txBody>
      </p:sp>
      <p:sp>
        <p:nvSpPr>
          <p:cNvPr id="3" name="Alatunnisteen paikkamerkki 2"/>
          <p:cNvSpPr>
            <a:spLocks noGrp="1"/>
          </p:cNvSpPr>
          <p:nvPr>
            <p:ph type="ftr" sz="quarter" idx="11"/>
          </p:nvPr>
        </p:nvSpPr>
        <p:spPr/>
        <p:txBody>
          <a:bodyPr/>
          <a:lstStyle/>
          <a:p>
            <a:r>
              <a:rPr lang="fi-FI" smtClean="0"/>
              <a:t>Konneveden lukio</a:t>
            </a:r>
            <a:endParaRPr lang="fi-FI"/>
          </a:p>
        </p:txBody>
      </p:sp>
      <p:sp>
        <p:nvSpPr>
          <p:cNvPr id="4" name="Dian numeron paikkamerkki 3"/>
          <p:cNvSpPr>
            <a:spLocks noGrp="1"/>
          </p:cNvSpPr>
          <p:nvPr>
            <p:ph type="sldNum" sz="quarter" idx="12"/>
          </p:nvPr>
        </p:nvSpPr>
        <p:spPr/>
        <p:txBody>
          <a:bodyPr/>
          <a:lstStyle/>
          <a:p>
            <a:fld id="{636800EC-B460-044A-9AE3-909E064C727C}" type="slidenum">
              <a:rPr lang="fi-FI" smtClean="0"/>
              <a:pPr/>
              <a:t>‹#›</a:t>
            </a:fld>
            <a:endParaRPr lang="fi-FI"/>
          </a:p>
        </p:txBody>
      </p:sp>
    </p:spTree>
    <p:extLst>
      <p:ext uri="{BB962C8B-B14F-4D97-AF65-F5344CB8AC3E}">
        <p14:creationId xmlns:p14="http://schemas.microsoft.com/office/powerpoint/2010/main" val="4477713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3050"/>
            <a:ext cx="3008313" cy="1162050"/>
          </a:xfrm>
          <a:prstGeom prst="rect">
            <a:avLst/>
          </a:prstGeom>
        </p:spPr>
        <p:txBody>
          <a:bodyPr anchor="b"/>
          <a:lstStyle>
            <a:lvl1pPr algn="l">
              <a:defRPr sz="2000" b="1"/>
            </a:lvl1pPr>
          </a:lstStyle>
          <a:p>
            <a:r>
              <a:rPr lang="fi-FI" smtClean="0"/>
              <a:t>Muokkaa perustyylejä naps.</a:t>
            </a:r>
            <a:endParaRPr lang="fi-FI"/>
          </a:p>
        </p:txBody>
      </p:sp>
      <p:sp>
        <p:nvSpPr>
          <p:cNvPr id="3" name="Sisällön paikkamerkki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Tekstin paikkamerkki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r>
              <a:rPr lang="fi-FI" smtClean="0"/>
              <a:t>5.5.2011</a:t>
            </a:r>
            <a:endParaRPr lang="fi-FI"/>
          </a:p>
        </p:txBody>
      </p:sp>
      <p:sp>
        <p:nvSpPr>
          <p:cNvPr id="6" name="Alatunnisteen paikkamerkki 5"/>
          <p:cNvSpPr>
            <a:spLocks noGrp="1"/>
          </p:cNvSpPr>
          <p:nvPr>
            <p:ph type="ftr" sz="quarter" idx="11"/>
          </p:nvPr>
        </p:nvSpPr>
        <p:spPr/>
        <p:txBody>
          <a:bodyPr/>
          <a:lstStyle/>
          <a:p>
            <a:r>
              <a:rPr lang="fi-FI" smtClean="0"/>
              <a:t>Konneveden lukio</a:t>
            </a:r>
            <a:endParaRPr lang="fi-FI"/>
          </a:p>
        </p:txBody>
      </p:sp>
      <p:sp>
        <p:nvSpPr>
          <p:cNvPr id="7" name="Dian numeron paikkamerkki 6"/>
          <p:cNvSpPr>
            <a:spLocks noGrp="1"/>
          </p:cNvSpPr>
          <p:nvPr>
            <p:ph type="sldNum" sz="quarter" idx="12"/>
          </p:nvPr>
        </p:nvSpPr>
        <p:spPr/>
        <p:txBody>
          <a:bodyPr/>
          <a:lstStyle/>
          <a:p>
            <a:fld id="{636800EC-B460-044A-9AE3-909E064C727C}" type="slidenum">
              <a:rPr lang="fi-FI" smtClean="0"/>
              <a:pPr/>
              <a:t>‹#›</a:t>
            </a:fld>
            <a:endParaRPr lang="fi-FI"/>
          </a:p>
        </p:txBody>
      </p:sp>
    </p:spTree>
    <p:extLst>
      <p:ext uri="{BB962C8B-B14F-4D97-AF65-F5344CB8AC3E}">
        <p14:creationId xmlns:p14="http://schemas.microsoft.com/office/powerpoint/2010/main" val="33281834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1792288" y="4800600"/>
            <a:ext cx="5486400" cy="566738"/>
          </a:xfrm>
          <a:prstGeom prst="rect">
            <a:avLst/>
          </a:prstGeom>
        </p:spPr>
        <p:txBody>
          <a:bodyPr anchor="b"/>
          <a:lstStyle>
            <a:lvl1pPr algn="l">
              <a:defRPr sz="2000" b="1"/>
            </a:lvl1pPr>
          </a:lstStyle>
          <a:p>
            <a:r>
              <a:rPr lang="fi-FI" smtClean="0"/>
              <a:t>Muokkaa perustyylejä naps.</a:t>
            </a:r>
            <a:endParaRPr lang="fi-FI"/>
          </a:p>
        </p:txBody>
      </p:sp>
      <p:sp>
        <p:nvSpPr>
          <p:cNvPr id="3" name="Kuvan paikkamerkki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r>
              <a:rPr lang="fi-FI" smtClean="0"/>
              <a:t>5.5.2011</a:t>
            </a:r>
            <a:endParaRPr lang="fi-FI"/>
          </a:p>
        </p:txBody>
      </p:sp>
      <p:sp>
        <p:nvSpPr>
          <p:cNvPr id="6" name="Alatunnisteen paikkamerkki 5"/>
          <p:cNvSpPr>
            <a:spLocks noGrp="1"/>
          </p:cNvSpPr>
          <p:nvPr>
            <p:ph type="ftr" sz="quarter" idx="11"/>
          </p:nvPr>
        </p:nvSpPr>
        <p:spPr/>
        <p:txBody>
          <a:bodyPr/>
          <a:lstStyle/>
          <a:p>
            <a:r>
              <a:rPr lang="fi-FI" smtClean="0"/>
              <a:t>Konneveden lukio</a:t>
            </a:r>
            <a:endParaRPr lang="fi-FI"/>
          </a:p>
        </p:txBody>
      </p:sp>
      <p:sp>
        <p:nvSpPr>
          <p:cNvPr id="7" name="Dian numeron paikkamerkki 6"/>
          <p:cNvSpPr>
            <a:spLocks noGrp="1"/>
          </p:cNvSpPr>
          <p:nvPr>
            <p:ph type="sldNum" sz="quarter" idx="12"/>
          </p:nvPr>
        </p:nvSpPr>
        <p:spPr/>
        <p:txBody>
          <a:bodyPr/>
          <a:lstStyle/>
          <a:p>
            <a:fld id="{636800EC-B460-044A-9AE3-909E064C727C}" type="slidenum">
              <a:rPr lang="fi-FI" smtClean="0"/>
              <a:pPr/>
              <a:t>‹#›</a:t>
            </a:fld>
            <a:endParaRPr lang="fi-FI"/>
          </a:p>
        </p:txBody>
      </p:sp>
    </p:spTree>
    <p:extLst>
      <p:ext uri="{BB962C8B-B14F-4D97-AF65-F5344CB8AC3E}">
        <p14:creationId xmlns:p14="http://schemas.microsoft.com/office/powerpoint/2010/main" val="766092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tif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Päivämäärän paikkamerkki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fi-FI" smtClean="0"/>
              <a:t>5.5.2011</a:t>
            </a:r>
            <a:endParaRPr lang="fi-FI" dirty="0"/>
          </a:p>
        </p:txBody>
      </p:sp>
      <p:sp>
        <p:nvSpPr>
          <p:cNvPr id="5" name="Alatunnisteen paikkamerk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i-FI" dirty="0" smtClean="0"/>
              <a:t>Konneveden lukio</a:t>
            </a:r>
            <a:endParaRPr lang="fi-FI" dirty="0"/>
          </a:p>
        </p:txBody>
      </p:sp>
      <p:sp>
        <p:nvSpPr>
          <p:cNvPr id="6" name="Dian numeron paikkamerkki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6800EC-B460-044A-9AE3-909E064C727C}" type="slidenum">
              <a:rPr lang="fi-FI" smtClean="0"/>
              <a:pPr/>
              <a:t>‹#›</a:t>
            </a:fld>
            <a:endParaRPr lang="fi-FI"/>
          </a:p>
        </p:txBody>
      </p:sp>
      <p:pic>
        <p:nvPicPr>
          <p:cNvPr id="7" name="Kuva 6" descr="ovilogo.tiff"/>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1" y="-16024"/>
            <a:ext cx="9144000" cy="1168313"/>
          </a:xfrm>
          <a:prstGeom prst="rect">
            <a:avLst/>
          </a:prstGeom>
        </p:spPr>
      </p:pic>
    </p:spTree>
    <p:extLst>
      <p:ext uri="{BB962C8B-B14F-4D97-AF65-F5344CB8AC3E}">
        <p14:creationId xmlns:p14="http://schemas.microsoft.com/office/powerpoint/2010/main" val="41286542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i-FI"/>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tif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875763"/>
            <a:ext cx="8229600" cy="746975"/>
          </a:xfrm>
        </p:spPr>
        <p:txBody>
          <a:bodyPr/>
          <a:lstStyle/>
          <a:p>
            <a:pPr>
              <a:lnSpc>
                <a:spcPct val="115000"/>
              </a:lnSpc>
              <a:spcBef>
                <a:spcPts val="2400"/>
              </a:spcBef>
              <a:spcAft>
                <a:spcPts val="0"/>
              </a:spcAft>
            </a:pPr>
            <a:r>
              <a:rPr lang="fi-FI" sz="3600" b="1" kern="0" dirty="0" smtClean="0">
                <a:latin typeface="Cambria"/>
                <a:ea typeface="Times New Roman"/>
                <a:cs typeface="Times New Roman"/>
              </a:rPr>
              <a:t>Projektin toiminta </a:t>
            </a:r>
            <a:endParaRPr lang="fi-FI" sz="3600" b="1" dirty="0"/>
          </a:p>
        </p:txBody>
      </p:sp>
      <p:sp>
        <p:nvSpPr>
          <p:cNvPr id="3" name="Sisällön paikkamerkki 2"/>
          <p:cNvSpPr>
            <a:spLocks noGrp="1"/>
          </p:cNvSpPr>
          <p:nvPr>
            <p:ph idx="1"/>
          </p:nvPr>
        </p:nvSpPr>
        <p:spPr>
          <a:xfrm>
            <a:off x="619626" y="1833540"/>
            <a:ext cx="8686800" cy="5246519"/>
          </a:xfrm>
        </p:spPr>
        <p:txBody>
          <a:bodyPr/>
          <a:lstStyle/>
          <a:p>
            <a:pPr marL="0" lvl="0" indent="0">
              <a:lnSpc>
                <a:spcPct val="115000"/>
              </a:lnSpc>
              <a:spcBef>
                <a:spcPts val="1000"/>
              </a:spcBef>
              <a:buNone/>
            </a:pPr>
            <a:r>
              <a:rPr lang="fi-FI" b="1" dirty="0" smtClean="0">
                <a:latin typeface="Cambria"/>
                <a:ea typeface="Times New Roman"/>
                <a:cs typeface="Times New Roman"/>
              </a:rPr>
              <a:t>1</a:t>
            </a:r>
            <a:r>
              <a:rPr lang="fi-FI" sz="2000" b="1" dirty="0" smtClean="0">
                <a:latin typeface="Cambria"/>
                <a:ea typeface="Times New Roman"/>
                <a:cs typeface="Times New Roman"/>
              </a:rPr>
              <a:t>. </a:t>
            </a:r>
            <a:r>
              <a:rPr lang="fi-FI" sz="2800" b="1" dirty="0" smtClean="0">
                <a:latin typeface="Cambria"/>
                <a:ea typeface="Times New Roman"/>
                <a:cs typeface="Times New Roman"/>
              </a:rPr>
              <a:t>Koordinaatiohankkeen laajentuminen</a:t>
            </a:r>
          </a:p>
          <a:p>
            <a:pPr marL="0" lvl="0" indent="0">
              <a:buNone/>
              <a:tabLst>
                <a:tab pos="824230" algn="l"/>
                <a:tab pos="1645285" algn="l"/>
                <a:tab pos="2470150" algn="l"/>
                <a:tab pos="3290570" algn="l"/>
                <a:tab pos="4115435" algn="l"/>
                <a:tab pos="4939665" algn="l"/>
              </a:tabLst>
            </a:pPr>
            <a:endParaRPr lang="fi-FI" sz="2400" dirty="0">
              <a:ea typeface="Calibri"/>
              <a:cs typeface="Times New Roman"/>
            </a:endParaRPr>
          </a:p>
          <a:p>
            <a:pPr lvl="0">
              <a:buFont typeface="Times New Roman"/>
              <a:buChar char="-"/>
              <a:tabLst>
                <a:tab pos="824230" algn="l"/>
                <a:tab pos="1645285" algn="l"/>
                <a:tab pos="2470150" algn="l"/>
                <a:tab pos="3290570" algn="l"/>
                <a:tab pos="4115435" algn="l"/>
                <a:tab pos="4939665" algn="l"/>
              </a:tabLst>
            </a:pPr>
            <a:r>
              <a:rPr lang="fi-FI" dirty="0">
                <a:latin typeface="Times New Roman"/>
                <a:ea typeface="Times New Roman"/>
              </a:rPr>
              <a:t> Vierailu uusiin hankkeisiin kevään 2012 aikana</a:t>
            </a:r>
          </a:p>
          <a:p>
            <a:pPr lvl="0">
              <a:buFont typeface="Times New Roman"/>
              <a:buChar char="-"/>
              <a:tabLst>
                <a:tab pos="824230" algn="l"/>
                <a:tab pos="1645285" algn="l"/>
                <a:tab pos="2470150" algn="l"/>
                <a:tab pos="3290570" algn="l"/>
                <a:tab pos="4115435" algn="l"/>
                <a:tab pos="4939665" algn="l"/>
              </a:tabLst>
            </a:pPr>
            <a:r>
              <a:rPr lang="fi-FI" dirty="0">
                <a:latin typeface="Times New Roman"/>
                <a:ea typeface="Times New Roman"/>
              </a:rPr>
              <a:t>”Vanhojen hankkeiden” tilanteiden koordinointi </a:t>
            </a:r>
          </a:p>
          <a:p>
            <a:pPr lvl="0">
              <a:buFont typeface="Times New Roman"/>
              <a:buChar char="-"/>
              <a:tabLst>
                <a:tab pos="824230" algn="l"/>
                <a:tab pos="1645285" algn="l"/>
                <a:tab pos="2470150" algn="l"/>
                <a:tab pos="3290570" algn="l"/>
                <a:tab pos="4115435" algn="l"/>
                <a:tab pos="4939665" algn="l"/>
              </a:tabLst>
            </a:pPr>
            <a:r>
              <a:rPr lang="fi-FI" dirty="0" smtClean="0">
                <a:latin typeface="Times New Roman"/>
                <a:ea typeface="Times New Roman"/>
              </a:rPr>
              <a:t>Kehittämishankkeiden</a:t>
            </a:r>
            <a:r>
              <a:rPr lang="fi-FI" dirty="0">
                <a:latin typeface="Times New Roman"/>
                <a:ea typeface="Times New Roman"/>
              </a:rPr>
              <a:t> </a:t>
            </a:r>
            <a:r>
              <a:rPr lang="fi-FI" dirty="0" smtClean="0">
                <a:latin typeface="Times New Roman"/>
                <a:ea typeface="Times New Roman"/>
              </a:rPr>
              <a:t>tapaaminen </a:t>
            </a:r>
            <a:r>
              <a:rPr lang="fi-FI" dirty="0" err="1" smtClean="0">
                <a:latin typeface="Times New Roman"/>
                <a:ea typeface="Times New Roman"/>
              </a:rPr>
              <a:t>ITK-päivien</a:t>
            </a:r>
            <a:r>
              <a:rPr lang="fi-FI" dirty="0" smtClean="0">
                <a:latin typeface="Times New Roman"/>
                <a:ea typeface="Times New Roman"/>
              </a:rPr>
              <a:t> </a:t>
            </a:r>
            <a:r>
              <a:rPr lang="fi-FI" dirty="0">
                <a:latin typeface="Times New Roman"/>
                <a:ea typeface="Times New Roman"/>
              </a:rPr>
              <a:t>yhteydessä 19.-</a:t>
            </a:r>
            <a:r>
              <a:rPr lang="fi-FI" dirty="0" smtClean="0">
                <a:latin typeface="Times New Roman"/>
                <a:ea typeface="Times New Roman"/>
              </a:rPr>
              <a:t>20.4.2012</a:t>
            </a:r>
            <a:endParaRPr lang="fi-FI" dirty="0">
              <a:latin typeface="Times New Roman"/>
              <a:ea typeface="Times New Roman"/>
            </a:endParaRPr>
          </a:p>
          <a:p>
            <a:pPr marL="0" indent="0">
              <a:spcAft>
                <a:spcPts val="0"/>
              </a:spcAft>
              <a:buNone/>
              <a:tabLst>
                <a:tab pos="824230" algn="l"/>
                <a:tab pos="1645285" algn="l"/>
                <a:tab pos="2470150" algn="l"/>
                <a:tab pos="3290570" algn="l"/>
                <a:tab pos="4115435" algn="l"/>
                <a:tab pos="4939665" algn="l"/>
              </a:tabLst>
            </a:pPr>
            <a:endParaRPr lang="fi-FI" dirty="0">
              <a:latin typeface="Times New Roman"/>
              <a:ea typeface="Times New Roman"/>
            </a:endParaRPr>
          </a:p>
        </p:txBody>
      </p:sp>
      <p:sp>
        <p:nvSpPr>
          <p:cNvPr id="5" name="Alatunnisteen paikkamerkki 4"/>
          <p:cNvSpPr>
            <a:spLocks noGrp="1"/>
          </p:cNvSpPr>
          <p:nvPr>
            <p:ph type="ftr" sz="quarter" idx="11"/>
          </p:nvPr>
        </p:nvSpPr>
        <p:spPr/>
        <p:txBody>
          <a:bodyPr/>
          <a:lstStyle/>
          <a:p>
            <a:r>
              <a:rPr lang="fi-FI" dirty="0" smtClean="0"/>
              <a:t>Konneveden lukio</a:t>
            </a:r>
            <a:endParaRPr lang="fi-FI" dirty="0"/>
          </a:p>
        </p:txBody>
      </p:sp>
      <p:sp>
        <p:nvSpPr>
          <p:cNvPr id="6" name="Dian numeron paikkamerkki 5"/>
          <p:cNvSpPr>
            <a:spLocks noGrp="1"/>
          </p:cNvSpPr>
          <p:nvPr>
            <p:ph type="sldNum" sz="quarter" idx="12"/>
          </p:nvPr>
        </p:nvSpPr>
        <p:spPr/>
        <p:txBody>
          <a:bodyPr/>
          <a:lstStyle/>
          <a:p>
            <a:fld id="{636800EC-B460-044A-9AE3-909E064C727C}" type="slidenum">
              <a:rPr lang="fi-FI" smtClean="0"/>
              <a:pPr/>
              <a:t>1</a:t>
            </a:fld>
            <a:endParaRPr lang="fi-FI"/>
          </a:p>
        </p:txBody>
      </p:sp>
    </p:spTree>
    <p:extLst>
      <p:ext uri="{BB962C8B-B14F-4D97-AF65-F5344CB8AC3E}">
        <p14:creationId xmlns:p14="http://schemas.microsoft.com/office/powerpoint/2010/main" val="392696407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57200" y="1197736"/>
            <a:ext cx="8229600" cy="4928428"/>
          </a:xfrm>
        </p:spPr>
        <p:txBody>
          <a:bodyPr/>
          <a:lstStyle/>
          <a:p>
            <a:pPr marL="0" lvl="0" indent="0">
              <a:lnSpc>
                <a:spcPct val="115000"/>
              </a:lnSpc>
              <a:spcBef>
                <a:spcPts val="1000"/>
              </a:spcBef>
              <a:buNone/>
            </a:pPr>
            <a:r>
              <a:rPr lang="fi-FI" sz="3600" b="1" dirty="0" smtClean="0">
                <a:latin typeface="Cambria"/>
                <a:ea typeface="Times New Roman"/>
                <a:cs typeface="Times New Roman"/>
              </a:rPr>
              <a:t>2. Tuki </a:t>
            </a:r>
            <a:r>
              <a:rPr lang="fi-FI" sz="3600" b="1" dirty="0">
                <a:latin typeface="Cambria"/>
                <a:ea typeface="Times New Roman"/>
                <a:cs typeface="Times New Roman"/>
              </a:rPr>
              <a:t>verkoston kouluille</a:t>
            </a:r>
          </a:p>
          <a:p>
            <a:pPr lvl="0">
              <a:buFont typeface="Times New Roman"/>
              <a:buChar char="-"/>
              <a:tabLst>
                <a:tab pos="824230" algn="l"/>
                <a:tab pos="1645285" algn="l"/>
                <a:tab pos="2470150" algn="l"/>
                <a:tab pos="3290570" algn="l"/>
                <a:tab pos="4115435" algn="l"/>
                <a:tab pos="4939665" algn="l"/>
              </a:tabLst>
            </a:pPr>
            <a:r>
              <a:rPr lang="fi-FI" dirty="0">
                <a:latin typeface="Times New Roman"/>
                <a:ea typeface="Times New Roman"/>
              </a:rPr>
              <a:t>oppimispelien esittelyä ja käyttöönottotukea perusopetuksen kouluihin hankekuntien </a:t>
            </a:r>
            <a:r>
              <a:rPr lang="fi-FI" dirty="0" smtClean="0">
                <a:latin typeface="Times New Roman"/>
                <a:ea typeface="Times New Roman"/>
              </a:rPr>
              <a:t>alueella (ala- ja yläkoulut) </a:t>
            </a:r>
            <a:endParaRPr lang="fi-FI" dirty="0">
              <a:latin typeface="Times New Roman"/>
              <a:ea typeface="Times New Roman"/>
            </a:endParaRPr>
          </a:p>
          <a:p>
            <a:pPr lvl="0">
              <a:buFont typeface="Times New Roman"/>
              <a:buChar char="-"/>
              <a:tabLst>
                <a:tab pos="824230" algn="l"/>
                <a:tab pos="1645285" algn="l"/>
                <a:tab pos="2470150" algn="l"/>
                <a:tab pos="3290570" algn="l"/>
                <a:tab pos="4115435" algn="l"/>
                <a:tab pos="4939665" algn="l"/>
              </a:tabLst>
            </a:pPr>
            <a:r>
              <a:rPr lang="fi-FI" dirty="0">
                <a:latin typeface="Times New Roman"/>
                <a:ea typeface="Times New Roman"/>
              </a:rPr>
              <a:t>virtuaalimaailmoihin perehdytystä ja Lukiosaaren </a:t>
            </a:r>
            <a:r>
              <a:rPr lang="fi-FI" dirty="0" smtClean="0">
                <a:latin typeface="Times New Roman"/>
                <a:ea typeface="Times New Roman"/>
              </a:rPr>
              <a:t>Löytöretkipuutarhan </a:t>
            </a:r>
            <a:r>
              <a:rPr lang="fi-FI" dirty="0">
                <a:latin typeface="Times New Roman"/>
                <a:ea typeface="Times New Roman"/>
              </a:rPr>
              <a:t>esittelyä Second </a:t>
            </a:r>
            <a:r>
              <a:rPr lang="fi-FI" dirty="0" err="1">
                <a:latin typeface="Times New Roman"/>
                <a:ea typeface="Times New Roman"/>
              </a:rPr>
              <a:t>Lifessa</a:t>
            </a:r>
            <a:r>
              <a:rPr lang="fi-FI" dirty="0">
                <a:latin typeface="Times New Roman"/>
                <a:ea typeface="Times New Roman"/>
              </a:rPr>
              <a:t> </a:t>
            </a:r>
            <a:r>
              <a:rPr lang="fi-FI" dirty="0" smtClean="0">
                <a:latin typeface="Times New Roman"/>
                <a:ea typeface="Times New Roman"/>
              </a:rPr>
              <a:t>lukioille</a:t>
            </a:r>
          </a:p>
          <a:p>
            <a:pPr lvl="0">
              <a:buFont typeface="Times New Roman"/>
              <a:buChar char="-"/>
              <a:tabLst>
                <a:tab pos="824230" algn="l"/>
                <a:tab pos="1645285" algn="l"/>
                <a:tab pos="2470150" algn="l"/>
                <a:tab pos="3290570" algn="l"/>
                <a:tab pos="4115435" algn="l"/>
                <a:tab pos="4939665" algn="l"/>
              </a:tabLst>
            </a:pPr>
            <a:r>
              <a:rPr lang="fi-FI" dirty="0" smtClean="0">
                <a:latin typeface="Times New Roman"/>
                <a:ea typeface="Times New Roman"/>
              </a:rPr>
              <a:t>Ensimmäinen paikallis- Löytöretki Keski-Suomessa </a:t>
            </a:r>
            <a:r>
              <a:rPr lang="fi-FI" dirty="0" err="1" smtClean="0">
                <a:latin typeface="Times New Roman"/>
                <a:ea typeface="Times New Roman"/>
              </a:rPr>
              <a:t>Keski-Palokan</a:t>
            </a:r>
            <a:r>
              <a:rPr lang="fi-FI" dirty="0" smtClean="0">
                <a:latin typeface="Times New Roman"/>
                <a:ea typeface="Times New Roman"/>
              </a:rPr>
              <a:t> koulussa 3.5.2012</a:t>
            </a:r>
            <a:endParaRPr lang="fi-FI" dirty="0">
              <a:latin typeface="Times New Roman"/>
              <a:ea typeface="Times New Roman"/>
            </a:endParaRPr>
          </a:p>
          <a:p>
            <a:pPr marL="0" indent="0">
              <a:buNone/>
            </a:pPr>
            <a:endParaRPr lang="fi-FI" sz="2000" b="1" dirty="0"/>
          </a:p>
        </p:txBody>
      </p:sp>
      <p:sp>
        <p:nvSpPr>
          <p:cNvPr id="5" name="Alatunnisteen paikkamerkki 4"/>
          <p:cNvSpPr>
            <a:spLocks noGrp="1"/>
          </p:cNvSpPr>
          <p:nvPr>
            <p:ph type="ftr" sz="quarter" idx="11"/>
          </p:nvPr>
        </p:nvSpPr>
        <p:spPr/>
        <p:txBody>
          <a:bodyPr/>
          <a:lstStyle/>
          <a:p>
            <a:r>
              <a:rPr lang="fi-FI" smtClean="0"/>
              <a:t>Konneveden lukio</a:t>
            </a:r>
            <a:endParaRPr lang="fi-FI"/>
          </a:p>
        </p:txBody>
      </p:sp>
      <p:sp>
        <p:nvSpPr>
          <p:cNvPr id="6" name="Dian numeron paikkamerkki 5"/>
          <p:cNvSpPr>
            <a:spLocks noGrp="1"/>
          </p:cNvSpPr>
          <p:nvPr>
            <p:ph type="sldNum" sz="quarter" idx="12"/>
          </p:nvPr>
        </p:nvSpPr>
        <p:spPr/>
        <p:txBody>
          <a:bodyPr/>
          <a:lstStyle/>
          <a:p>
            <a:fld id="{636800EC-B460-044A-9AE3-909E064C727C}" type="slidenum">
              <a:rPr lang="fi-FI" smtClean="0"/>
              <a:pPr/>
              <a:t>2</a:t>
            </a:fld>
            <a:endParaRPr lang="fi-FI"/>
          </a:p>
        </p:txBody>
      </p:sp>
    </p:spTree>
    <p:extLst>
      <p:ext uri="{BB962C8B-B14F-4D97-AF65-F5344CB8AC3E}">
        <p14:creationId xmlns:p14="http://schemas.microsoft.com/office/powerpoint/2010/main" val="2757371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927278"/>
            <a:ext cx="8229600" cy="1017431"/>
          </a:xfrm>
        </p:spPr>
        <p:txBody>
          <a:bodyPr/>
          <a:lstStyle/>
          <a:p>
            <a:pPr lvl="0"/>
            <a:r>
              <a:rPr lang="fi-FI" sz="3200" b="1" dirty="0" smtClean="0">
                <a:latin typeface="Cambria"/>
                <a:ea typeface="Times New Roman"/>
                <a:cs typeface="Times New Roman"/>
              </a:rPr>
              <a:t>3. Hyvien </a:t>
            </a:r>
            <a:r>
              <a:rPr lang="fi-FI" sz="3200" b="1" dirty="0">
                <a:latin typeface="Cambria"/>
                <a:ea typeface="Times New Roman"/>
                <a:cs typeface="Times New Roman"/>
              </a:rPr>
              <a:t>käytänteiden levittäminen ja koulutus</a:t>
            </a:r>
            <a:r>
              <a:rPr lang="fi-FI" b="1" dirty="0">
                <a:solidFill>
                  <a:srgbClr val="4F81BD"/>
                </a:solidFill>
                <a:latin typeface="Cambria"/>
                <a:ea typeface="Times New Roman"/>
                <a:cs typeface="Times New Roman"/>
              </a:rPr>
              <a:t/>
            </a:r>
            <a:br>
              <a:rPr lang="fi-FI" b="1" dirty="0">
                <a:solidFill>
                  <a:srgbClr val="4F81BD"/>
                </a:solidFill>
                <a:latin typeface="Cambria"/>
                <a:ea typeface="Times New Roman"/>
                <a:cs typeface="Times New Roman"/>
              </a:rPr>
            </a:br>
            <a:endParaRPr lang="fi-FI" dirty="0"/>
          </a:p>
        </p:txBody>
      </p:sp>
      <p:sp>
        <p:nvSpPr>
          <p:cNvPr id="3" name="Sisällön paikkamerkki 2"/>
          <p:cNvSpPr>
            <a:spLocks noGrp="1"/>
          </p:cNvSpPr>
          <p:nvPr>
            <p:ph idx="1"/>
          </p:nvPr>
        </p:nvSpPr>
        <p:spPr>
          <a:xfrm>
            <a:off x="298468" y="2126150"/>
            <a:ext cx="8686800" cy="4731850"/>
          </a:xfrm>
        </p:spPr>
        <p:txBody>
          <a:bodyPr/>
          <a:lstStyle/>
          <a:p>
            <a:pPr lvl="0" algn="just">
              <a:buFont typeface="Times New Roman"/>
              <a:buChar char="-"/>
              <a:tabLst>
                <a:tab pos="824230" algn="l"/>
                <a:tab pos="1645285" algn="l"/>
                <a:tab pos="2470150" algn="l"/>
                <a:tab pos="3290570" algn="l"/>
                <a:tab pos="4115435" algn="l"/>
                <a:tab pos="4939665" algn="l"/>
              </a:tabLst>
            </a:pPr>
            <a:r>
              <a:rPr lang="fi-FI" sz="2000" dirty="0">
                <a:latin typeface="Times New Roman"/>
                <a:ea typeface="Times New Roman"/>
              </a:rPr>
              <a:t>Löytöretki toiseen </a:t>
            </a:r>
            <a:r>
              <a:rPr lang="fi-FI" sz="2000" dirty="0" err="1">
                <a:latin typeface="Times New Roman"/>
                <a:ea typeface="Times New Roman"/>
              </a:rPr>
              <a:t>maailmaan-seminaari</a:t>
            </a:r>
            <a:r>
              <a:rPr lang="fi-FI" sz="2000" dirty="0">
                <a:latin typeface="Times New Roman"/>
                <a:ea typeface="Times New Roman"/>
              </a:rPr>
              <a:t> 6.3.2012 Kauniaisissa </a:t>
            </a:r>
          </a:p>
          <a:p>
            <a:pPr lvl="0" algn="just">
              <a:buFont typeface="Times New Roman"/>
              <a:buChar char="-"/>
              <a:tabLst>
                <a:tab pos="824230" algn="l"/>
                <a:tab pos="1645285" algn="l"/>
                <a:tab pos="2470150" algn="l"/>
                <a:tab pos="3290570" algn="l"/>
                <a:tab pos="4115435" algn="l"/>
                <a:tab pos="4939665" algn="l"/>
              </a:tabLst>
            </a:pPr>
            <a:r>
              <a:rPr lang="fi-FI" sz="2000" dirty="0">
                <a:latin typeface="Times New Roman"/>
                <a:ea typeface="Times New Roman"/>
              </a:rPr>
              <a:t>Löytöretki toiseen maailmaan II -seminaari 30.3.2012 Konnevedellä</a:t>
            </a:r>
          </a:p>
          <a:p>
            <a:pPr lvl="0" algn="just">
              <a:buFont typeface="Times New Roman"/>
              <a:buChar char="-"/>
            </a:pPr>
            <a:r>
              <a:rPr lang="fi-FI" sz="2000" dirty="0">
                <a:latin typeface="Times New Roman"/>
                <a:ea typeface="Times New Roman"/>
              </a:rPr>
              <a:t>ITK- päivät 19.-20.4.2012, OVI- hankkeella kolme esitystä : </a:t>
            </a:r>
            <a:endParaRPr lang="fi-FI" sz="2000" dirty="0" smtClean="0">
              <a:latin typeface="Times New Roman"/>
              <a:ea typeface="Times New Roman"/>
            </a:endParaRPr>
          </a:p>
          <a:p>
            <a:pPr lvl="1" algn="just">
              <a:buFont typeface="+mj-lt"/>
              <a:buAutoNum type="arabicPeriod"/>
            </a:pPr>
            <a:r>
              <a:rPr lang="fi-FI" sz="1600" dirty="0">
                <a:latin typeface="Times New Roman"/>
                <a:ea typeface="Times New Roman"/>
              </a:rPr>
              <a:t>Pedagogiikka on mahdollisuuksia täynnä: pelit ja sosiaalinen media oppimisen välineiksi, Petri Lounaskorpi OVI ja Ville Venäläinen SOMY</a:t>
            </a:r>
            <a:endParaRPr lang="fi-FI" sz="1600" b="1" dirty="0">
              <a:latin typeface="Times New Roman"/>
              <a:ea typeface="Times New Roman"/>
            </a:endParaRPr>
          </a:p>
          <a:p>
            <a:pPr lvl="1" algn="just">
              <a:buFont typeface="+mj-lt"/>
              <a:buAutoNum type="arabicPeriod"/>
            </a:pPr>
            <a:r>
              <a:rPr lang="fi-FI" sz="1600" dirty="0">
                <a:latin typeface="Times New Roman"/>
                <a:ea typeface="Times New Roman"/>
              </a:rPr>
              <a:t>Lukiolaiset Second Lifeen draamapedagogiikan keinoin, Marika Järvikallio</a:t>
            </a:r>
            <a:endParaRPr lang="fi-FI" sz="1600" b="1" dirty="0">
              <a:latin typeface="Times New Roman"/>
              <a:ea typeface="Times New Roman"/>
            </a:endParaRPr>
          </a:p>
          <a:p>
            <a:pPr lvl="1" algn="just">
              <a:buFont typeface="+mj-lt"/>
              <a:buAutoNum type="arabicPeriod"/>
            </a:pPr>
            <a:r>
              <a:rPr lang="fi-FI" sz="1600" dirty="0">
                <a:latin typeface="Times New Roman"/>
                <a:ea typeface="Times New Roman"/>
              </a:rPr>
              <a:t>Löytöretki Toiseen Maailmaan Galleria opastaa, Minna </a:t>
            </a:r>
            <a:r>
              <a:rPr lang="fi-FI" sz="1600" dirty="0" err="1">
                <a:latin typeface="Times New Roman"/>
                <a:ea typeface="Times New Roman"/>
              </a:rPr>
              <a:t>Kytölä</a:t>
            </a:r>
            <a:r>
              <a:rPr lang="fi-FI" sz="1600" dirty="0">
                <a:latin typeface="Times New Roman"/>
                <a:ea typeface="Times New Roman"/>
              </a:rPr>
              <a:t> ja Anna Linnakylä </a:t>
            </a:r>
            <a:endParaRPr lang="fi-FI" sz="1600" b="1" dirty="0">
              <a:latin typeface="Times New Roman"/>
              <a:ea typeface="Times New Roman"/>
            </a:endParaRPr>
          </a:p>
          <a:p>
            <a:pPr marL="457200" lvl="1" indent="0" algn="just">
              <a:buNone/>
            </a:pPr>
            <a:r>
              <a:rPr lang="fi-FI" sz="2000" dirty="0" err="1">
                <a:latin typeface="Times New Roman"/>
                <a:ea typeface="Times New Roman"/>
              </a:rPr>
              <a:t>OVI-hankkeen</a:t>
            </a:r>
            <a:r>
              <a:rPr lang="fi-FI" sz="2000" dirty="0">
                <a:latin typeface="Times New Roman"/>
                <a:ea typeface="Times New Roman"/>
              </a:rPr>
              <a:t> pelipaja ruotsinkielisen koordinaatiohankkeen hankepäivässä 12.4. </a:t>
            </a:r>
            <a:r>
              <a:rPr lang="fi-FI" sz="2000" dirty="0" smtClean="0">
                <a:latin typeface="Times New Roman"/>
                <a:ea typeface="Times New Roman"/>
              </a:rPr>
              <a:t>Tampereella</a:t>
            </a:r>
          </a:p>
          <a:p>
            <a:pPr marL="457200" lvl="1" indent="0" algn="just">
              <a:buNone/>
            </a:pPr>
            <a:r>
              <a:rPr lang="fi-FI" sz="2000" dirty="0">
                <a:latin typeface="Times New Roman"/>
                <a:ea typeface="Times New Roman"/>
              </a:rPr>
              <a:t>Löytöretki seminaari </a:t>
            </a:r>
            <a:r>
              <a:rPr lang="fi-FI" sz="2000" dirty="0" err="1">
                <a:latin typeface="Times New Roman"/>
                <a:ea typeface="Times New Roman"/>
              </a:rPr>
              <a:t>Keski_palokan</a:t>
            </a:r>
            <a:r>
              <a:rPr lang="fi-FI" sz="2000" dirty="0">
                <a:latin typeface="Times New Roman"/>
                <a:ea typeface="Times New Roman"/>
              </a:rPr>
              <a:t> koululla 3.5.2012</a:t>
            </a:r>
          </a:p>
          <a:p>
            <a:pPr marL="457200" lvl="1" indent="0" algn="just">
              <a:buNone/>
            </a:pPr>
            <a:r>
              <a:rPr lang="fi-FI" sz="2000" dirty="0" err="1">
                <a:latin typeface="Times New Roman"/>
                <a:ea typeface="Times New Roman"/>
              </a:rPr>
              <a:t>eTwinning</a:t>
            </a:r>
            <a:r>
              <a:rPr lang="fi-FI" sz="2000" dirty="0">
                <a:latin typeface="Times New Roman"/>
                <a:ea typeface="Times New Roman"/>
              </a:rPr>
              <a:t> seminaari </a:t>
            </a:r>
            <a:r>
              <a:rPr lang="fi-FI" sz="2000" dirty="0" err="1" smtClean="0">
                <a:latin typeface="Times New Roman"/>
                <a:ea typeface="Times New Roman"/>
              </a:rPr>
              <a:t>Druskininskai</a:t>
            </a:r>
            <a:r>
              <a:rPr lang="fi-FI" sz="2000" dirty="0" smtClean="0">
                <a:latin typeface="Times New Roman"/>
                <a:ea typeface="Times New Roman"/>
              </a:rPr>
              <a:t>, Liettua 7. – 9.6.2012</a:t>
            </a:r>
            <a:endParaRPr lang="fi-FI" sz="2000" dirty="0">
              <a:latin typeface="Times New Roman"/>
              <a:ea typeface="Times New Roman"/>
            </a:endParaRPr>
          </a:p>
          <a:p>
            <a:pPr marL="457200" lvl="1" indent="0" algn="just">
              <a:buNone/>
            </a:pPr>
            <a:endParaRPr lang="fi-FI" sz="2000" dirty="0">
              <a:latin typeface="Times New Roman"/>
              <a:ea typeface="Times New Roman"/>
            </a:endParaRPr>
          </a:p>
          <a:p>
            <a:pPr lvl="0" algn="just">
              <a:buFont typeface="Times New Roman"/>
              <a:buChar char="-"/>
            </a:pPr>
            <a:endParaRPr lang="fi-FI" sz="2000" b="1" dirty="0">
              <a:latin typeface="Times New Roman"/>
              <a:ea typeface="Times New Roman"/>
            </a:endParaRPr>
          </a:p>
          <a:p>
            <a:pPr marL="0" indent="0">
              <a:buNone/>
            </a:pPr>
            <a:endParaRPr lang="fi-FI" dirty="0"/>
          </a:p>
        </p:txBody>
      </p:sp>
      <p:sp>
        <p:nvSpPr>
          <p:cNvPr id="5" name="Alatunnisteen paikkamerkki 4"/>
          <p:cNvSpPr>
            <a:spLocks noGrp="1"/>
          </p:cNvSpPr>
          <p:nvPr>
            <p:ph type="ftr" sz="quarter" idx="11"/>
          </p:nvPr>
        </p:nvSpPr>
        <p:spPr/>
        <p:txBody>
          <a:bodyPr/>
          <a:lstStyle/>
          <a:p>
            <a:r>
              <a:rPr lang="fi-FI" smtClean="0"/>
              <a:t>Konneveden lukio</a:t>
            </a:r>
            <a:endParaRPr lang="fi-FI"/>
          </a:p>
        </p:txBody>
      </p:sp>
      <p:sp>
        <p:nvSpPr>
          <p:cNvPr id="6" name="Dian numeron paikkamerkki 5"/>
          <p:cNvSpPr>
            <a:spLocks noGrp="1"/>
          </p:cNvSpPr>
          <p:nvPr>
            <p:ph type="sldNum" sz="quarter" idx="12"/>
          </p:nvPr>
        </p:nvSpPr>
        <p:spPr/>
        <p:txBody>
          <a:bodyPr/>
          <a:lstStyle/>
          <a:p>
            <a:fld id="{636800EC-B460-044A-9AE3-909E064C727C}" type="slidenum">
              <a:rPr lang="fi-FI" smtClean="0"/>
              <a:pPr/>
              <a:t>3</a:t>
            </a:fld>
            <a:endParaRPr lang="fi-FI"/>
          </a:p>
        </p:txBody>
      </p:sp>
    </p:spTree>
    <p:extLst>
      <p:ext uri="{BB962C8B-B14F-4D97-AF65-F5344CB8AC3E}">
        <p14:creationId xmlns:p14="http://schemas.microsoft.com/office/powerpoint/2010/main" val="36204251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914400"/>
            <a:ext cx="8229600" cy="685800"/>
          </a:xfrm>
        </p:spPr>
        <p:txBody>
          <a:bodyPr/>
          <a:lstStyle/>
          <a:p>
            <a:pPr lvl="0">
              <a:lnSpc>
                <a:spcPct val="115000"/>
              </a:lnSpc>
              <a:spcBef>
                <a:spcPts val="1000"/>
              </a:spcBef>
              <a:spcAft>
                <a:spcPts val="0"/>
              </a:spcAft>
            </a:pPr>
            <a:r>
              <a:rPr lang="fi-FI" sz="3200" b="1" dirty="0" smtClean="0">
                <a:latin typeface="Cambria"/>
                <a:ea typeface="Times New Roman"/>
                <a:cs typeface="Times New Roman"/>
              </a:rPr>
              <a:t>4. Verkkosivujen </a:t>
            </a:r>
            <a:r>
              <a:rPr lang="fi-FI" sz="3200" b="1" dirty="0">
                <a:latin typeface="Cambria"/>
                <a:ea typeface="Times New Roman"/>
                <a:cs typeface="Times New Roman"/>
              </a:rPr>
              <a:t>kehittäminen ja tiedotus</a:t>
            </a:r>
            <a:r>
              <a:rPr lang="fi-FI" sz="3200" b="1" dirty="0">
                <a:solidFill>
                  <a:srgbClr val="4F81BD"/>
                </a:solidFill>
                <a:latin typeface="Cambria"/>
                <a:ea typeface="Times New Roman"/>
                <a:cs typeface="Times New Roman"/>
              </a:rPr>
              <a:t/>
            </a:r>
            <a:br>
              <a:rPr lang="fi-FI" sz="3200" b="1" dirty="0">
                <a:solidFill>
                  <a:srgbClr val="4F81BD"/>
                </a:solidFill>
                <a:latin typeface="Cambria"/>
                <a:ea typeface="Times New Roman"/>
                <a:cs typeface="Times New Roman"/>
              </a:rPr>
            </a:br>
            <a:endParaRPr lang="fi-FI" sz="3200" dirty="0"/>
          </a:p>
        </p:txBody>
      </p:sp>
      <p:sp>
        <p:nvSpPr>
          <p:cNvPr id="3" name="Sisällön paikkamerkki 2"/>
          <p:cNvSpPr>
            <a:spLocks noGrp="1"/>
          </p:cNvSpPr>
          <p:nvPr>
            <p:ph idx="1"/>
          </p:nvPr>
        </p:nvSpPr>
        <p:spPr/>
        <p:txBody>
          <a:bodyPr/>
          <a:lstStyle/>
          <a:p>
            <a:pPr lvl="0">
              <a:buFont typeface="Times New Roman"/>
              <a:buChar char="-"/>
              <a:tabLst>
                <a:tab pos="824230" algn="l"/>
                <a:tab pos="1645285" algn="l"/>
                <a:tab pos="2470150" algn="l"/>
                <a:tab pos="3290570" algn="l"/>
                <a:tab pos="4115435" algn="l"/>
                <a:tab pos="4939665" algn="l"/>
              </a:tabLst>
            </a:pPr>
            <a:r>
              <a:rPr lang="fi-FI" sz="2000" dirty="0">
                <a:latin typeface="Times New Roman"/>
                <a:ea typeface="Times New Roman"/>
              </a:rPr>
              <a:t>Pelien laadun tarkkailu opettajien ja oppilaiden antamien pelipalautteiden avulla (lomake sivuilla)</a:t>
            </a:r>
          </a:p>
          <a:p>
            <a:pPr lvl="0">
              <a:buFont typeface="Times New Roman"/>
              <a:buChar char="-"/>
              <a:tabLst>
                <a:tab pos="824230" algn="l"/>
                <a:tab pos="1645285" algn="l"/>
                <a:tab pos="2470150" algn="l"/>
                <a:tab pos="3290570" algn="l"/>
                <a:tab pos="4115435" algn="l"/>
                <a:tab pos="4939665" algn="l"/>
              </a:tabLst>
            </a:pPr>
            <a:r>
              <a:rPr lang="fi-FI" sz="2000" dirty="0">
                <a:latin typeface="Times New Roman"/>
                <a:ea typeface="Times New Roman"/>
              </a:rPr>
              <a:t>Ruotsinkielisille oppilaille sopivan oppimispelimateriaalin kerääminen ruotsinkielisille sivuille</a:t>
            </a:r>
          </a:p>
          <a:p>
            <a:pPr lvl="0">
              <a:buFont typeface="Times New Roman"/>
              <a:buChar char="-"/>
              <a:tabLst>
                <a:tab pos="824230" algn="l"/>
                <a:tab pos="1645285" algn="l"/>
                <a:tab pos="2470150" algn="l"/>
                <a:tab pos="3290570" algn="l"/>
                <a:tab pos="4115435" algn="l"/>
                <a:tab pos="4939665" algn="l"/>
              </a:tabLst>
            </a:pPr>
            <a:r>
              <a:rPr lang="fi-FI" sz="2000" dirty="0">
                <a:latin typeface="Times New Roman"/>
                <a:ea typeface="Times New Roman"/>
              </a:rPr>
              <a:t>Openkorttien valmistaminen ja potentiaalisten pilottien tukeminen</a:t>
            </a:r>
          </a:p>
          <a:p>
            <a:pPr lvl="0">
              <a:buFont typeface="Times New Roman"/>
              <a:buChar char="-"/>
              <a:tabLst>
                <a:tab pos="824230" algn="l"/>
                <a:tab pos="1645285" algn="l"/>
                <a:tab pos="2470150" algn="l"/>
                <a:tab pos="3290570" algn="l"/>
                <a:tab pos="4115435" algn="l"/>
                <a:tab pos="4939665" algn="l"/>
              </a:tabLst>
            </a:pPr>
            <a:r>
              <a:rPr lang="fi-FI" sz="2000" dirty="0">
                <a:latin typeface="Times New Roman"/>
                <a:ea typeface="Times New Roman"/>
              </a:rPr>
              <a:t>Linkkikoosteet eri oppiaineisiin Second Lifeen</a:t>
            </a:r>
          </a:p>
          <a:p>
            <a:pPr lvl="0">
              <a:buFont typeface="Times New Roman"/>
              <a:buChar char="-"/>
              <a:tabLst>
                <a:tab pos="824230" algn="l"/>
                <a:tab pos="1645285" algn="l"/>
                <a:tab pos="2470150" algn="l"/>
                <a:tab pos="3290570" algn="l"/>
                <a:tab pos="4115435" algn="l"/>
                <a:tab pos="4939665" algn="l"/>
              </a:tabLst>
            </a:pPr>
            <a:r>
              <a:rPr lang="fi-FI" sz="2000" dirty="0">
                <a:latin typeface="Times New Roman"/>
                <a:ea typeface="Times New Roman"/>
              </a:rPr>
              <a:t>Oppiaine-esittelyvideot Second Lifen käytöstä sekä sivuille että lukiosaarelle Löytöretkipuistoon</a:t>
            </a:r>
          </a:p>
          <a:p>
            <a:pPr lvl="0">
              <a:buFont typeface="Times New Roman"/>
              <a:buChar char="-"/>
              <a:tabLst>
                <a:tab pos="824230" algn="l"/>
                <a:tab pos="1645285" algn="l"/>
                <a:tab pos="2470150" algn="l"/>
                <a:tab pos="3290570" algn="l"/>
                <a:tab pos="4115435" algn="l"/>
                <a:tab pos="4939665" algn="l"/>
              </a:tabLst>
            </a:pPr>
            <a:r>
              <a:rPr lang="fi-FI" sz="2000" dirty="0">
                <a:latin typeface="Times New Roman"/>
                <a:ea typeface="Times New Roman"/>
              </a:rPr>
              <a:t>Koordinoitavien hankkeiden verkottaminen keskustelulistalle</a:t>
            </a:r>
          </a:p>
          <a:p>
            <a:pPr lvl="0">
              <a:buFont typeface="Times New Roman"/>
              <a:buChar char="-"/>
              <a:tabLst>
                <a:tab pos="824230" algn="l"/>
                <a:tab pos="1645285" algn="l"/>
                <a:tab pos="2470150" algn="l"/>
                <a:tab pos="3290570" algn="l"/>
                <a:tab pos="4115435" algn="l"/>
                <a:tab pos="4939665" algn="l"/>
              </a:tabLst>
            </a:pPr>
            <a:r>
              <a:rPr lang="fi-FI" sz="2000" dirty="0">
                <a:latin typeface="Times New Roman"/>
                <a:ea typeface="Times New Roman"/>
              </a:rPr>
              <a:t>Uutiskirje kehittämishankkeille</a:t>
            </a:r>
          </a:p>
          <a:p>
            <a:pPr lvl="0">
              <a:buFont typeface="Times New Roman"/>
              <a:buChar char="-"/>
              <a:tabLst>
                <a:tab pos="824230" algn="l"/>
                <a:tab pos="1645285" algn="l"/>
                <a:tab pos="2470150" algn="l"/>
                <a:tab pos="3290570" algn="l"/>
                <a:tab pos="4115435" algn="l"/>
                <a:tab pos="4939665" algn="l"/>
              </a:tabLst>
            </a:pPr>
            <a:r>
              <a:rPr lang="fi-FI" sz="2000" dirty="0" err="1">
                <a:latin typeface="Times New Roman"/>
                <a:ea typeface="Times New Roman"/>
              </a:rPr>
              <a:t>OVI-hanke</a:t>
            </a:r>
            <a:r>
              <a:rPr lang="fi-FI" sz="2000" dirty="0">
                <a:latin typeface="Times New Roman"/>
                <a:ea typeface="Times New Roman"/>
              </a:rPr>
              <a:t> on </a:t>
            </a:r>
            <a:r>
              <a:rPr lang="fi-FI" sz="2000" dirty="0" err="1">
                <a:latin typeface="Times New Roman"/>
                <a:ea typeface="Times New Roman"/>
              </a:rPr>
              <a:t>oppiminen.fi-sivuston</a:t>
            </a:r>
            <a:r>
              <a:rPr lang="fi-FI" sz="2000" dirty="0">
                <a:latin typeface="Times New Roman"/>
                <a:ea typeface="Times New Roman"/>
              </a:rPr>
              <a:t> toimitusneuvostossa helmi- maaliskuun 2012 ajan.</a:t>
            </a:r>
          </a:p>
          <a:p>
            <a:pPr marL="0" indent="0">
              <a:buNone/>
            </a:pPr>
            <a:endParaRPr lang="fi-FI" dirty="0"/>
          </a:p>
        </p:txBody>
      </p:sp>
      <p:sp>
        <p:nvSpPr>
          <p:cNvPr id="5" name="Alatunnisteen paikkamerkki 4"/>
          <p:cNvSpPr>
            <a:spLocks noGrp="1"/>
          </p:cNvSpPr>
          <p:nvPr>
            <p:ph type="ftr" sz="quarter" idx="11"/>
          </p:nvPr>
        </p:nvSpPr>
        <p:spPr/>
        <p:txBody>
          <a:bodyPr/>
          <a:lstStyle/>
          <a:p>
            <a:r>
              <a:rPr lang="fi-FI" smtClean="0"/>
              <a:t>Konneveden lukio</a:t>
            </a:r>
            <a:endParaRPr lang="fi-FI"/>
          </a:p>
        </p:txBody>
      </p:sp>
      <p:sp>
        <p:nvSpPr>
          <p:cNvPr id="6" name="Dian numeron paikkamerkki 5"/>
          <p:cNvSpPr>
            <a:spLocks noGrp="1"/>
          </p:cNvSpPr>
          <p:nvPr>
            <p:ph type="sldNum" sz="quarter" idx="12"/>
          </p:nvPr>
        </p:nvSpPr>
        <p:spPr/>
        <p:txBody>
          <a:bodyPr/>
          <a:lstStyle/>
          <a:p>
            <a:fld id="{636800EC-B460-044A-9AE3-909E064C727C}" type="slidenum">
              <a:rPr lang="fi-FI" smtClean="0"/>
              <a:pPr/>
              <a:t>4</a:t>
            </a:fld>
            <a:endParaRPr lang="fi-FI"/>
          </a:p>
        </p:txBody>
      </p:sp>
    </p:spTree>
    <p:extLst>
      <p:ext uri="{BB962C8B-B14F-4D97-AF65-F5344CB8AC3E}">
        <p14:creationId xmlns:p14="http://schemas.microsoft.com/office/powerpoint/2010/main" val="314590302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1417638"/>
            <a:ext cx="8229600" cy="1143000"/>
          </a:xfrm>
        </p:spPr>
        <p:txBody>
          <a:bodyPr/>
          <a:lstStyle/>
          <a:p>
            <a:r>
              <a:rPr lang="fi-FI" dirty="0" smtClean="0"/>
              <a:t>Vierailijat OVI -sivustolla</a:t>
            </a:r>
            <a:endParaRPr lang="fi-FI" dirty="0"/>
          </a:p>
        </p:txBody>
      </p:sp>
      <p:sp>
        <p:nvSpPr>
          <p:cNvPr id="5" name="Alatunnisteen paikkamerkki 4"/>
          <p:cNvSpPr>
            <a:spLocks noGrp="1"/>
          </p:cNvSpPr>
          <p:nvPr>
            <p:ph type="ftr" sz="quarter" idx="11"/>
          </p:nvPr>
        </p:nvSpPr>
        <p:spPr/>
        <p:txBody>
          <a:bodyPr/>
          <a:lstStyle/>
          <a:p>
            <a:r>
              <a:rPr lang="fi-FI" smtClean="0"/>
              <a:t>Konneveden lukio</a:t>
            </a:r>
            <a:endParaRPr lang="fi-FI"/>
          </a:p>
        </p:txBody>
      </p:sp>
      <p:sp>
        <p:nvSpPr>
          <p:cNvPr id="6" name="Dian numeron paikkamerkki 5"/>
          <p:cNvSpPr>
            <a:spLocks noGrp="1"/>
          </p:cNvSpPr>
          <p:nvPr>
            <p:ph type="sldNum" sz="quarter" idx="12"/>
          </p:nvPr>
        </p:nvSpPr>
        <p:spPr/>
        <p:txBody>
          <a:bodyPr/>
          <a:lstStyle/>
          <a:p>
            <a:fld id="{636800EC-B460-044A-9AE3-909E064C727C}" type="slidenum">
              <a:rPr lang="fi-FI" smtClean="0"/>
              <a:pPr/>
              <a:t>5</a:t>
            </a:fld>
            <a:endParaRPr lang="fi-FI"/>
          </a:p>
        </p:txBody>
      </p:sp>
      <p:pic>
        <p:nvPicPr>
          <p:cNvPr id="9" name="Kuva 8" descr="ovi_ohjaus3.tif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7365" y="2349500"/>
            <a:ext cx="9941365" cy="3592777"/>
          </a:xfrm>
          <a:prstGeom prst="rect">
            <a:avLst/>
          </a:prstGeom>
        </p:spPr>
      </p:pic>
    </p:spTree>
    <p:extLst>
      <p:ext uri="{BB962C8B-B14F-4D97-AF65-F5344CB8AC3E}">
        <p14:creationId xmlns:p14="http://schemas.microsoft.com/office/powerpoint/2010/main" val="9794557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1417638"/>
            <a:ext cx="8229600" cy="1143000"/>
          </a:xfrm>
        </p:spPr>
        <p:txBody>
          <a:bodyPr/>
          <a:lstStyle/>
          <a:p>
            <a:r>
              <a:rPr lang="fi-FI" dirty="0" smtClean="0"/>
              <a:t>Syksyn 2012 vierailijat</a:t>
            </a:r>
            <a:endParaRPr lang="fi-FI" dirty="0"/>
          </a:p>
        </p:txBody>
      </p:sp>
      <p:sp>
        <p:nvSpPr>
          <p:cNvPr id="5" name="Alatunnisteen paikkamerkki 4"/>
          <p:cNvSpPr>
            <a:spLocks noGrp="1"/>
          </p:cNvSpPr>
          <p:nvPr>
            <p:ph type="ftr" sz="quarter" idx="11"/>
          </p:nvPr>
        </p:nvSpPr>
        <p:spPr/>
        <p:txBody>
          <a:bodyPr/>
          <a:lstStyle/>
          <a:p>
            <a:r>
              <a:rPr lang="fi-FI" smtClean="0"/>
              <a:t>Konneveden lukio</a:t>
            </a:r>
            <a:endParaRPr lang="fi-FI"/>
          </a:p>
        </p:txBody>
      </p:sp>
      <p:sp>
        <p:nvSpPr>
          <p:cNvPr id="6" name="Dian numeron paikkamerkki 5"/>
          <p:cNvSpPr>
            <a:spLocks noGrp="1"/>
          </p:cNvSpPr>
          <p:nvPr>
            <p:ph type="sldNum" sz="quarter" idx="12"/>
          </p:nvPr>
        </p:nvSpPr>
        <p:spPr/>
        <p:txBody>
          <a:bodyPr/>
          <a:lstStyle/>
          <a:p>
            <a:fld id="{636800EC-B460-044A-9AE3-909E064C727C}" type="slidenum">
              <a:rPr lang="fi-FI" smtClean="0"/>
              <a:pPr/>
              <a:t>6</a:t>
            </a:fld>
            <a:endParaRPr lang="fi-FI"/>
          </a:p>
        </p:txBody>
      </p:sp>
      <p:pic>
        <p:nvPicPr>
          <p:cNvPr id="10" name="Kuva 9" descr="ovi_ohjaus4.tif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9570" y="2387599"/>
            <a:ext cx="9733570" cy="3968751"/>
          </a:xfrm>
          <a:prstGeom prst="rect">
            <a:avLst/>
          </a:prstGeom>
        </p:spPr>
      </p:pic>
    </p:spTree>
    <p:extLst>
      <p:ext uri="{BB962C8B-B14F-4D97-AF65-F5344CB8AC3E}">
        <p14:creationId xmlns:p14="http://schemas.microsoft.com/office/powerpoint/2010/main" val="172868123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669701"/>
            <a:ext cx="8229600" cy="618187"/>
          </a:xfrm>
        </p:spPr>
        <p:txBody>
          <a:bodyPr/>
          <a:lstStyle/>
          <a:p>
            <a:pPr algn="l"/>
            <a:r>
              <a:rPr lang="fi-FI" sz="3200" b="1" dirty="0" smtClean="0">
                <a:solidFill>
                  <a:schemeClr val="accent1"/>
                </a:solidFill>
              </a:rPr>
              <a:t>   </a:t>
            </a:r>
            <a:r>
              <a:rPr lang="fi-FI" sz="3200" b="1" dirty="0" smtClean="0"/>
              <a:t> 5. </a:t>
            </a:r>
            <a:r>
              <a:rPr lang="fi-FI" sz="3200" b="1" dirty="0"/>
              <a:t>Tutkimus</a:t>
            </a:r>
            <a:br>
              <a:rPr lang="fi-FI" sz="3200" b="1" dirty="0"/>
            </a:br>
            <a:r>
              <a:rPr lang="fi-FI" sz="3200" b="1" dirty="0"/>
              <a:t/>
            </a:r>
            <a:br>
              <a:rPr lang="fi-FI" sz="3200" b="1" dirty="0"/>
            </a:br>
            <a:endParaRPr lang="fi-FI" sz="3200" dirty="0"/>
          </a:p>
        </p:txBody>
      </p:sp>
      <p:sp>
        <p:nvSpPr>
          <p:cNvPr id="3" name="Sisällön paikkamerkki 2"/>
          <p:cNvSpPr>
            <a:spLocks noGrp="1"/>
          </p:cNvSpPr>
          <p:nvPr>
            <p:ph idx="1"/>
          </p:nvPr>
        </p:nvSpPr>
        <p:spPr>
          <a:xfrm>
            <a:off x="457200" y="1120462"/>
            <a:ext cx="8229600" cy="5235888"/>
          </a:xfrm>
        </p:spPr>
        <p:txBody>
          <a:bodyPr/>
          <a:lstStyle/>
          <a:p>
            <a:pPr lvl="0">
              <a:lnSpc>
                <a:spcPct val="115000"/>
              </a:lnSpc>
              <a:buFont typeface="Times New Roman"/>
              <a:buChar char="-"/>
            </a:pPr>
            <a:r>
              <a:rPr lang="fi-FI" sz="2000" dirty="0">
                <a:latin typeface="Times New Roman"/>
                <a:ea typeface="Times New Roman"/>
                <a:cs typeface="Times New Roman"/>
              </a:rPr>
              <a:t>Kirjallisuuskatsauksen valmistuminen. </a:t>
            </a:r>
            <a:endParaRPr lang="fi-FI" sz="2000" dirty="0">
              <a:ea typeface="Times New Roman"/>
              <a:cs typeface="Times New Roman"/>
            </a:endParaRPr>
          </a:p>
          <a:p>
            <a:pPr lvl="1">
              <a:lnSpc>
                <a:spcPct val="115000"/>
              </a:lnSpc>
              <a:buFont typeface="Courier New"/>
              <a:buChar char="o"/>
            </a:pPr>
            <a:r>
              <a:rPr lang="fi-FI" sz="1600" i="1" dirty="0">
                <a:latin typeface="Cambria"/>
                <a:ea typeface="Calibri"/>
                <a:cs typeface="Times New Roman"/>
              </a:rPr>
              <a:t>Tämän kirjallisuuskatsauksen tarkoituksena on koota ja arvioida oppimispelien ja virtuaalimaailmojen mahdollisuuksia, haasteita ja ongelmia tarkastellen niitä erityisesti opetuskäytön näkökulmasta. Kirjallisuudeksi on valittu sekä kansallisia että kansainvälisiä lähteitä ottaen mukaan niin alan kirjallisuuden klassikoita kuin uudempia teoksia, tutkimusraportteja ja verkkojulkaisuja.</a:t>
            </a:r>
            <a:endParaRPr lang="fi-FI" sz="1600" dirty="0">
              <a:ea typeface="Calibri"/>
              <a:cs typeface="Times New Roman"/>
            </a:endParaRPr>
          </a:p>
          <a:p>
            <a:pPr lvl="0">
              <a:lnSpc>
                <a:spcPct val="115000"/>
              </a:lnSpc>
              <a:buFont typeface="Times New Roman"/>
              <a:buChar char="-"/>
            </a:pPr>
            <a:r>
              <a:rPr lang="fi-FI" sz="2000" dirty="0">
                <a:latin typeface="Times New Roman"/>
                <a:ea typeface="Times New Roman"/>
                <a:cs typeface="Times New Roman"/>
              </a:rPr>
              <a:t>Peli- ja virtuaalimaailmojen opetuskäytön valtakunnallisen kartoituksen tuloksia</a:t>
            </a:r>
            <a:endParaRPr lang="fi-FI" sz="2000" dirty="0">
              <a:ea typeface="Times New Roman"/>
              <a:cs typeface="Times New Roman"/>
            </a:endParaRPr>
          </a:p>
          <a:p>
            <a:pPr lvl="1">
              <a:lnSpc>
                <a:spcPct val="115000"/>
              </a:lnSpc>
              <a:buFont typeface="Courier New"/>
              <a:buChar char="o"/>
            </a:pPr>
            <a:r>
              <a:rPr lang="fi-FI" sz="1600" i="1" dirty="0">
                <a:latin typeface="Times New Roman"/>
                <a:ea typeface="Calibri"/>
                <a:cs typeface="Times New Roman"/>
              </a:rPr>
              <a:t>Tässä raportissa keskitytään selvittämään pelien ja virtuaalimaailmojen opetuskäyttöä ja kehittämistarpeita</a:t>
            </a:r>
            <a:r>
              <a:rPr lang="fi-FI" sz="1600" i="1" dirty="0">
                <a:latin typeface="Times New Roman"/>
                <a:ea typeface="Times New Roman"/>
                <a:cs typeface="Times New Roman"/>
              </a:rPr>
              <a:t> </a:t>
            </a:r>
            <a:r>
              <a:rPr lang="fi-FI" sz="1600" i="1" dirty="0">
                <a:latin typeface="Times New Roman"/>
                <a:ea typeface="Calibri"/>
                <a:cs typeface="Times New Roman"/>
              </a:rPr>
              <a:t>syksyllä 2011 tehdyn opettajakyselyn pohjalta</a:t>
            </a:r>
            <a:endParaRPr lang="fi-FI" sz="1600" dirty="0">
              <a:ea typeface="Calibri"/>
              <a:cs typeface="Times New Roman"/>
            </a:endParaRPr>
          </a:p>
          <a:p>
            <a:pPr lvl="1">
              <a:lnSpc>
                <a:spcPct val="115000"/>
              </a:lnSpc>
              <a:buFont typeface="Courier New"/>
              <a:buChar char="o"/>
            </a:pPr>
            <a:r>
              <a:rPr lang="fi-FI" sz="1600" i="1" dirty="0">
                <a:latin typeface="Times New Roman"/>
                <a:ea typeface="Calibri"/>
                <a:cs typeface="Times New Roman"/>
              </a:rPr>
              <a:t>Tavoitteena koota raporteista laajempi verkkojulkaisu yhdessä muiden koordinaatiohankkeiden kanssa </a:t>
            </a:r>
            <a:endParaRPr lang="fi-FI" sz="1600" dirty="0">
              <a:ea typeface="Calibri"/>
              <a:cs typeface="Times New Roman"/>
            </a:endParaRPr>
          </a:p>
          <a:p>
            <a:pPr lvl="1">
              <a:lnSpc>
                <a:spcPct val="115000"/>
              </a:lnSpc>
              <a:buFont typeface="Wingdings"/>
              <a:buChar char=""/>
            </a:pPr>
            <a:r>
              <a:rPr lang="fi-FI" sz="1600" i="1" dirty="0">
                <a:latin typeface="Times New Roman"/>
                <a:ea typeface="Calibri"/>
                <a:cs typeface="Times New Roman"/>
              </a:rPr>
              <a:t>Tulevat tutkijatapaamiset tähän liittyen: </a:t>
            </a:r>
            <a:r>
              <a:rPr lang="fi-FI" sz="1600" i="1" dirty="0" err="1">
                <a:latin typeface="Times New Roman"/>
                <a:ea typeface="Calibri"/>
                <a:cs typeface="Times New Roman"/>
              </a:rPr>
              <a:t>ITK-päivillä</a:t>
            </a:r>
            <a:r>
              <a:rPr lang="fi-FI" sz="1600" i="1" dirty="0">
                <a:latin typeface="Times New Roman"/>
                <a:ea typeface="Calibri"/>
                <a:cs typeface="Times New Roman"/>
              </a:rPr>
              <a:t> ja </a:t>
            </a:r>
            <a:r>
              <a:rPr lang="fi-FI" sz="1600" i="1" dirty="0">
                <a:solidFill>
                  <a:srgbClr val="222222"/>
                </a:solidFill>
                <a:latin typeface="Times New Roman"/>
                <a:ea typeface="Calibri"/>
                <a:cs typeface="Times New Roman"/>
              </a:rPr>
              <a:t>perjantaina 11.5. klo 9.30 alkaen, paikkana OPH. Paikalla on tutkimuksessa mukana olleiden hankkeiden koordinaattorit, tutkijat ja </a:t>
            </a:r>
            <a:r>
              <a:rPr lang="fi-FI" sz="1600" i="1" dirty="0" err="1">
                <a:solidFill>
                  <a:srgbClr val="222222"/>
                </a:solidFill>
                <a:latin typeface="Times New Roman"/>
                <a:ea typeface="Calibri"/>
                <a:cs typeface="Times New Roman"/>
              </a:rPr>
              <a:t>OPH:n</a:t>
            </a:r>
            <a:r>
              <a:rPr lang="fi-FI" sz="1600" i="1" dirty="0">
                <a:solidFill>
                  <a:srgbClr val="222222"/>
                </a:solidFill>
                <a:latin typeface="Times New Roman"/>
                <a:ea typeface="Calibri"/>
                <a:cs typeface="Times New Roman"/>
              </a:rPr>
              <a:t> väkeä.</a:t>
            </a:r>
            <a:endParaRPr lang="fi-FI" sz="1600" dirty="0">
              <a:ea typeface="Calibri"/>
              <a:cs typeface="Times New Roman"/>
            </a:endParaRPr>
          </a:p>
          <a:p>
            <a:pPr lvl="0">
              <a:lnSpc>
                <a:spcPct val="115000"/>
              </a:lnSpc>
              <a:buFont typeface="Times New Roman"/>
              <a:buChar char="-"/>
            </a:pPr>
            <a:r>
              <a:rPr lang="fi-FI" sz="2000" dirty="0">
                <a:latin typeface="Times New Roman"/>
                <a:ea typeface="Times New Roman"/>
                <a:cs typeface="Times New Roman"/>
              </a:rPr>
              <a:t>Sotungin lukion ja Konneveden Second Life-kokemusten raportointi</a:t>
            </a:r>
            <a:endParaRPr lang="fi-FI" sz="2000" dirty="0">
              <a:ea typeface="Times New Roman"/>
              <a:cs typeface="Times New Roman"/>
            </a:endParaRPr>
          </a:p>
          <a:p>
            <a:pPr lvl="1">
              <a:lnSpc>
                <a:spcPct val="115000"/>
              </a:lnSpc>
              <a:spcAft>
                <a:spcPts val="1000"/>
              </a:spcAft>
              <a:buFont typeface="Courier New"/>
              <a:buChar char="o"/>
            </a:pPr>
            <a:r>
              <a:rPr lang="fi-FI" sz="1600" i="1" dirty="0">
                <a:latin typeface="Times New Roman"/>
                <a:ea typeface="Calibri"/>
                <a:cs typeface="Times New Roman"/>
              </a:rPr>
              <a:t>Näistä + Lappeenrannan kokemuksista olisi tarkoitus </a:t>
            </a:r>
            <a:r>
              <a:rPr lang="fi-FI" sz="1600" i="1" dirty="0" err="1">
                <a:latin typeface="Times New Roman"/>
                <a:ea typeface="Calibri"/>
                <a:cs typeface="Times New Roman"/>
              </a:rPr>
              <a:t>jatkotyöstää</a:t>
            </a:r>
            <a:r>
              <a:rPr lang="fi-FI" sz="1600" i="1" dirty="0">
                <a:latin typeface="Times New Roman"/>
                <a:ea typeface="Calibri"/>
                <a:cs typeface="Times New Roman"/>
              </a:rPr>
              <a:t> artikkelijulkaisu</a:t>
            </a:r>
            <a:endParaRPr lang="fi-FI" sz="1600" dirty="0">
              <a:ea typeface="Calibri"/>
              <a:cs typeface="Times New Roman"/>
            </a:endParaRPr>
          </a:p>
          <a:p>
            <a:endParaRPr lang="fi-FI" sz="1600" dirty="0"/>
          </a:p>
        </p:txBody>
      </p:sp>
      <p:sp>
        <p:nvSpPr>
          <p:cNvPr id="5" name="Alatunnisteen paikkamerkki 4"/>
          <p:cNvSpPr>
            <a:spLocks noGrp="1"/>
          </p:cNvSpPr>
          <p:nvPr>
            <p:ph type="ftr" sz="quarter" idx="11"/>
          </p:nvPr>
        </p:nvSpPr>
        <p:spPr/>
        <p:txBody>
          <a:bodyPr/>
          <a:lstStyle/>
          <a:p>
            <a:r>
              <a:rPr lang="fi-FI" smtClean="0"/>
              <a:t>Konneveden lukio</a:t>
            </a:r>
            <a:endParaRPr lang="fi-FI"/>
          </a:p>
        </p:txBody>
      </p:sp>
      <p:sp>
        <p:nvSpPr>
          <p:cNvPr id="6" name="Dian numeron paikkamerkki 5"/>
          <p:cNvSpPr>
            <a:spLocks noGrp="1"/>
          </p:cNvSpPr>
          <p:nvPr>
            <p:ph type="sldNum" sz="quarter" idx="12"/>
          </p:nvPr>
        </p:nvSpPr>
        <p:spPr/>
        <p:txBody>
          <a:bodyPr/>
          <a:lstStyle/>
          <a:p>
            <a:fld id="{636800EC-B460-044A-9AE3-909E064C727C}" type="slidenum">
              <a:rPr lang="fi-FI" smtClean="0"/>
              <a:pPr/>
              <a:t>7</a:t>
            </a:fld>
            <a:endParaRPr lang="fi-FI"/>
          </a:p>
        </p:txBody>
      </p:sp>
    </p:spTree>
    <p:extLst>
      <p:ext uri="{BB962C8B-B14F-4D97-AF65-F5344CB8AC3E}">
        <p14:creationId xmlns:p14="http://schemas.microsoft.com/office/powerpoint/2010/main" val="340133518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5646</TotalTime>
  <Words>330</Words>
  <Application>Microsoft Office PowerPoint</Application>
  <PresentationFormat>Näytössä katseltava diaesitys (4:3)</PresentationFormat>
  <Paragraphs>56</Paragraphs>
  <Slides>7</Slides>
  <Notes>1</Notes>
  <HiddenSlides>0</HiddenSlides>
  <MMClips>0</MMClips>
  <ScaleCrop>false</ScaleCrop>
  <HeadingPairs>
    <vt:vector size="4" baseType="variant">
      <vt:variant>
        <vt:lpstr>Teema</vt:lpstr>
      </vt:variant>
      <vt:variant>
        <vt:i4>1</vt:i4>
      </vt:variant>
      <vt:variant>
        <vt:lpstr>Dian otsikot</vt:lpstr>
      </vt:variant>
      <vt:variant>
        <vt:i4>7</vt:i4>
      </vt:variant>
    </vt:vector>
  </HeadingPairs>
  <TitlesOfParts>
    <vt:vector size="8" baseType="lpstr">
      <vt:lpstr>Office-teema</vt:lpstr>
      <vt:lpstr>Projektin toiminta </vt:lpstr>
      <vt:lpstr>PowerPoint-esitys</vt:lpstr>
      <vt:lpstr>3. Hyvien käytänteiden levittäminen ja koulutus </vt:lpstr>
      <vt:lpstr>4. Verkkosivujen kehittäminen ja tiedotus </vt:lpstr>
      <vt:lpstr>Vierailijat OVI -sivustolla</vt:lpstr>
      <vt:lpstr>Syksyn 2012 vierailijat</vt:lpstr>
      <vt:lpstr>    5. Tutkimus  </vt:lpstr>
    </vt:vector>
  </TitlesOfParts>
  <Company>NewTEC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Petri Lounaskorpi</dc:creator>
  <cp:lastModifiedBy>Tuovi Liimatainen</cp:lastModifiedBy>
  <cp:revision>24</cp:revision>
  <dcterms:created xsi:type="dcterms:W3CDTF">2011-05-04T14:27:34Z</dcterms:created>
  <dcterms:modified xsi:type="dcterms:W3CDTF">2012-10-03T10:06:27Z</dcterms:modified>
</cp:coreProperties>
</file>