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0CCCB-0FD7-4BF9-933D-413E573A14FB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A0668-EFDD-4F21-B7D9-3AC4C87F8E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72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0668-EFDD-4F21-B7D9-3AC4C87F8E79}" type="slidenum">
              <a:rPr lang="fi-FI" smtClean="0"/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0668-EFDD-4F21-B7D9-3AC4C87F8E7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25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3645024"/>
            <a:ext cx="1758193" cy="2943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kehys 5"/>
          <p:cNvSpPr txBox="1"/>
          <p:nvPr/>
        </p:nvSpPr>
        <p:spPr>
          <a:xfrm>
            <a:off x="467544" y="764704"/>
            <a:ext cx="80648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err="1"/>
              <a:t>Informations-</a:t>
            </a:r>
            <a:r>
              <a:rPr lang="fi-FI" sz="1200" b="1" dirty="0"/>
              <a:t>, </a:t>
            </a:r>
            <a:r>
              <a:rPr lang="fi-FI" sz="1200" b="1" dirty="0" err="1"/>
              <a:t>rådgivnings-</a:t>
            </a:r>
            <a:r>
              <a:rPr lang="fi-FI" sz="1200" b="1" dirty="0"/>
              <a:t> </a:t>
            </a:r>
            <a:r>
              <a:rPr lang="fi-FI" sz="1200" b="1" dirty="0" err="1"/>
              <a:t>och</a:t>
            </a:r>
            <a:r>
              <a:rPr lang="fi-FI" sz="1200" b="1" dirty="0"/>
              <a:t> </a:t>
            </a:r>
            <a:r>
              <a:rPr lang="fi-FI" sz="1200" b="1" dirty="0" err="1"/>
              <a:t>handledningstjänster</a:t>
            </a:r>
            <a:r>
              <a:rPr lang="fi-FI" sz="1200" b="1" dirty="0"/>
              <a:t> </a:t>
            </a:r>
            <a:r>
              <a:rPr lang="fi-FI" sz="1200" b="1" dirty="0" err="1"/>
              <a:t>som</a:t>
            </a:r>
            <a:r>
              <a:rPr lang="fi-FI" sz="1200" b="1" dirty="0"/>
              <a:t> </a:t>
            </a:r>
            <a:r>
              <a:rPr lang="fi-FI" sz="1200" b="1" dirty="0" err="1"/>
              <a:t>stöd</a:t>
            </a:r>
            <a:r>
              <a:rPr lang="fi-FI" sz="1200" b="1" dirty="0"/>
              <a:t> för </a:t>
            </a:r>
            <a:r>
              <a:rPr lang="fi-FI" sz="1200" b="1" dirty="0" err="1"/>
              <a:t>livslångt</a:t>
            </a:r>
            <a:r>
              <a:rPr lang="fi-FI" sz="1200" b="1" dirty="0"/>
              <a:t> </a:t>
            </a:r>
            <a:r>
              <a:rPr lang="fi-FI" sz="1200" b="1" dirty="0" err="1"/>
              <a:t>lärande</a:t>
            </a:r>
            <a:r>
              <a:rPr lang="fi-FI" sz="1200" b="1" dirty="0"/>
              <a:t> </a:t>
            </a:r>
            <a:r>
              <a:rPr lang="fi-FI" sz="1200" b="1" dirty="0" err="1"/>
              <a:t>och</a:t>
            </a:r>
            <a:r>
              <a:rPr lang="fi-FI" sz="1200" b="1" dirty="0"/>
              <a:t> </a:t>
            </a:r>
            <a:r>
              <a:rPr lang="fi-FI" sz="1200" b="1" dirty="0" err="1"/>
              <a:t>karriärplanering</a:t>
            </a:r>
            <a:r>
              <a:rPr lang="fi-FI" sz="1200" b="1" dirty="0"/>
              <a:t> – </a:t>
            </a:r>
            <a:r>
              <a:rPr lang="fi-FI" sz="1200" b="1" dirty="0" err="1"/>
              <a:t>livslång</a:t>
            </a:r>
            <a:r>
              <a:rPr lang="fi-FI" sz="1200" b="1" dirty="0"/>
              <a:t> </a:t>
            </a:r>
            <a:r>
              <a:rPr lang="fi-FI" sz="1200" b="1" dirty="0" err="1"/>
              <a:t>handledning</a:t>
            </a:r>
            <a:endParaRPr lang="fi-FI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1200" dirty="0" err="1"/>
              <a:t>Den</a:t>
            </a:r>
            <a:r>
              <a:rPr lang="fi-FI" sz="1200" dirty="0"/>
              <a:t> </a:t>
            </a:r>
            <a:r>
              <a:rPr lang="fi-FI" sz="1200" dirty="0" err="1"/>
              <a:t>kontinuerliga</a:t>
            </a:r>
            <a:r>
              <a:rPr lang="fi-FI" sz="1200" dirty="0"/>
              <a:t> </a:t>
            </a:r>
            <a:r>
              <a:rPr lang="fi-FI" sz="1200" dirty="0" err="1"/>
              <a:t>förändringen</a:t>
            </a:r>
            <a:r>
              <a:rPr lang="fi-FI" sz="1200" dirty="0"/>
              <a:t> i </a:t>
            </a:r>
            <a:r>
              <a:rPr lang="fi-FI" sz="1200" dirty="0" err="1"/>
              <a:t>arbetslivet</a:t>
            </a:r>
            <a:r>
              <a:rPr lang="fi-FI" sz="1200" dirty="0"/>
              <a:t>, </a:t>
            </a:r>
            <a:r>
              <a:rPr lang="fi-FI" sz="1200" dirty="0" err="1"/>
              <a:t>inom</a:t>
            </a:r>
            <a:r>
              <a:rPr lang="fi-FI" sz="1200" dirty="0"/>
              <a:t>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branscher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i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yrken</a:t>
            </a:r>
            <a:r>
              <a:rPr lang="fi-FI" sz="1200" dirty="0"/>
              <a:t> </a:t>
            </a:r>
            <a:r>
              <a:rPr lang="fi-FI" sz="1200" dirty="0" err="1"/>
              <a:t>ställer</a:t>
            </a:r>
            <a:r>
              <a:rPr lang="fi-FI" sz="1200" dirty="0"/>
              <a:t> </a:t>
            </a:r>
            <a:r>
              <a:rPr lang="fi-FI" sz="1200" dirty="0" err="1"/>
              <a:t>oss</a:t>
            </a:r>
            <a:r>
              <a:rPr lang="fi-FI" sz="1200" dirty="0"/>
              <a:t> alla </a:t>
            </a:r>
            <a:r>
              <a:rPr lang="fi-FI" sz="1200" dirty="0" err="1"/>
              <a:t>inför</a:t>
            </a:r>
            <a:r>
              <a:rPr lang="fi-FI" sz="1200" dirty="0"/>
              <a:t> </a:t>
            </a:r>
            <a:r>
              <a:rPr lang="fi-FI" sz="1200" dirty="0" err="1"/>
              <a:t>fortlöpande</a:t>
            </a:r>
            <a:r>
              <a:rPr lang="fi-FI" sz="1200" dirty="0"/>
              <a:t> </a:t>
            </a:r>
            <a:r>
              <a:rPr lang="fi-FI" sz="1200" dirty="0" err="1"/>
              <a:t>inlärning</a:t>
            </a:r>
            <a:r>
              <a:rPr lang="fi-FI" sz="1200" dirty="0"/>
              <a:t>, </a:t>
            </a:r>
            <a:r>
              <a:rPr lang="fi-FI" sz="1200" dirty="0" err="1"/>
              <a:t>egen</a:t>
            </a:r>
            <a:r>
              <a:rPr lang="fi-FI" sz="1200" dirty="0"/>
              <a:t> </a:t>
            </a:r>
            <a:r>
              <a:rPr lang="fi-FI" sz="1200" dirty="0" err="1"/>
              <a:t>yrkesbaserad</a:t>
            </a:r>
            <a:r>
              <a:rPr lang="fi-FI" sz="1200" dirty="0"/>
              <a:t> </a:t>
            </a:r>
            <a:r>
              <a:rPr lang="fi-FI" sz="1200" dirty="0" err="1"/>
              <a:t>karriärplanering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hantering</a:t>
            </a:r>
            <a:r>
              <a:rPr lang="fi-FI" sz="1200" dirty="0"/>
              <a:t> av </a:t>
            </a:r>
            <a:r>
              <a:rPr lang="fi-FI" sz="1200" dirty="0" err="1"/>
              <a:t>flexibel</a:t>
            </a:r>
            <a:r>
              <a:rPr lang="fi-FI" sz="1200" dirty="0"/>
              <a:t> </a:t>
            </a:r>
            <a:r>
              <a:rPr lang="fi-FI" sz="1200" dirty="0" err="1"/>
              <a:t>inlärning</a:t>
            </a:r>
            <a:r>
              <a:rPr lang="fi-FI" sz="1200" dirty="0"/>
              <a:t> </a:t>
            </a:r>
            <a:r>
              <a:rPr lang="fi-FI" sz="1200" dirty="0" err="1"/>
              <a:t>samt</a:t>
            </a:r>
            <a:r>
              <a:rPr lang="fi-FI" sz="1200" dirty="0"/>
              <a:t> </a:t>
            </a:r>
            <a:r>
              <a:rPr lang="fi-FI" sz="1200" dirty="0" err="1"/>
              <a:t>egna</a:t>
            </a:r>
            <a:r>
              <a:rPr lang="fi-FI" sz="1200" dirty="0"/>
              <a:t> </a:t>
            </a:r>
            <a:r>
              <a:rPr lang="fi-FI" sz="1200" dirty="0" err="1" smtClean="0"/>
              <a:t>karriärvägar</a:t>
            </a:r>
            <a:endParaRPr lang="fi-FI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Med</a:t>
            </a:r>
            <a:r>
              <a:rPr lang="fi-FI" sz="1200" dirty="0" smtClean="0"/>
              <a:t> </a:t>
            </a:r>
            <a:r>
              <a:rPr lang="fi-FI" sz="1200" dirty="0" err="1"/>
              <a:t>handledning</a:t>
            </a:r>
            <a:r>
              <a:rPr lang="fi-FI" sz="1200" dirty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ansluter</a:t>
            </a:r>
            <a:r>
              <a:rPr lang="fi-FI" sz="1200" dirty="0"/>
              <a:t> </a:t>
            </a:r>
            <a:r>
              <a:rPr lang="fi-FI" sz="1200" dirty="0" err="1"/>
              <a:t>sig</a:t>
            </a:r>
            <a:r>
              <a:rPr lang="fi-FI" sz="1200" dirty="0"/>
              <a:t> </a:t>
            </a:r>
            <a:r>
              <a:rPr lang="fi-FI" sz="1200" dirty="0" err="1"/>
              <a:t>till</a:t>
            </a:r>
            <a:r>
              <a:rPr lang="fi-FI" sz="1200" dirty="0"/>
              <a:t> </a:t>
            </a:r>
            <a:r>
              <a:rPr lang="fi-FI" sz="1200" dirty="0" err="1"/>
              <a:t>livslångt</a:t>
            </a:r>
            <a:r>
              <a:rPr lang="fi-FI" sz="1200" dirty="0"/>
              <a:t> </a:t>
            </a:r>
            <a:r>
              <a:rPr lang="fi-FI" sz="1200" dirty="0" err="1"/>
              <a:t>lärande</a:t>
            </a:r>
            <a:r>
              <a:rPr lang="fi-FI" sz="1200" dirty="0"/>
              <a:t> – </a:t>
            </a:r>
            <a:r>
              <a:rPr lang="fi-FI" sz="1200" dirty="0" err="1"/>
              <a:t>livslång</a:t>
            </a:r>
            <a:r>
              <a:rPr lang="fi-FI" sz="1200" dirty="0"/>
              <a:t> </a:t>
            </a:r>
            <a:r>
              <a:rPr lang="fi-FI" sz="1200" dirty="0" err="1"/>
              <a:t>handledning</a:t>
            </a:r>
            <a:r>
              <a:rPr lang="fi-FI" sz="1200" dirty="0"/>
              <a:t> – </a:t>
            </a:r>
            <a:r>
              <a:rPr lang="fi-FI" sz="1200" dirty="0" err="1"/>
              <a:t>avses</a:t>
            </a:r>
            <a:r>
              <a:rPr lang="fi-FI" sz="1200" dirty="0"/>
              <a:t> </a:t>
            </a:r>
            <a:r>
              <a:rPr lang="fi-FI" sz="1200" dirty="0" err="1"/>
              <a:t>åtgärder</a:t>
            </a:r>
            <a:r>
              <a:rPr lang="fi-FI" sz="1200" dirty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hjälper</a:t>
            </a:r>
            <a:r>
              <a:rPr lang="fi-FI" sz="1200" dirty="0"/>
              <a:t> </a:t>
            </a:r>
            <a:r>
              <a:rPr lang="fi-FI" sz="1200" dirty="0" err="1"/>
              <a:t>var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en </a:t>
            </a:r>
            <a:r>
              <a:rPr lang="fi-FI" sz="1200" dirty="0" err="1"/>
              <a:t>att</a:t>
            </a:r>
            <a:r>
              <a:rPr lang="fi-FI" sz="1200" dirty="0"/>
              <a:t> </a:t>
            </a:r>
            <a:r>
              <a:rPr lang="fi-FI" sz="1200" dirty="0" err="1"/>
              <a:t>individuellt</a:t>
            </a:r>
            <a:r>
              <a:rPr lang="fi-FI" sz="1200" dirty="0"/>
              <a:t> </a:t>
            </a:r>
            <a:r>
              <a:rPr lang="fi-FI" sz="1200" dirty="0" err="1"/>
              <a:t>oberoende</a:t>
            </a:r>
            <a:r>
              <a:rPr lang="fi-FI" sz="1200" dirty="0"/>
              <a:t> av </a:t>
            </a:r>
            <a:r>
              <a:rPr lang="fi-FI" sz="1200" dirty="0" err="1"/>
              <a:t>ålder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/>
              <a:t>definiera</a:t>
            </a:r>
            <a:r>
              <a:rPr lang="fi-FI" sz="1200" dirty="0"/>
              <a:t> </a:t>
            </a:r>
            <a:r>
              <a:rPr lang="fi-FI" sz="1200" dirty="0" err="1"/>
              <a:t>sin</a:t>
            </a:r>
            <a:r>
              <a:rPr lang="fi-FI" sz="1200" dirty="0"/>
              <a:t> </a:t>
            </a:r>
            <a:r>
              <a:rPr lang="fi-FI" sz="1200" dirty="0" err="1"/>
              <a:t>beredskap</a:t>
            </a:r>
            <a:r>
              <a:rPr lang="fi-FI" sz="1200" dirty="0"/>
              <a:t>, </a:t>
            </a:r>
            <a:r>
              <a:rPr lang="fi-FI" sz="1200" dirty="0" err="1"/>
              <a:t>sina</a:t>
            </a:r>
            <a:r>
              <a:rPr lang="fi-FI" sz="1200" dirty="0"/>
              <a:t> </a:t>
            </a:r>
            <a:r>
              <a:rPr lang="fi-FI" sz="1200" dirty="0" err="1"/>
              <a:t>kunskaper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sina</a:t>
            </a:r>
            <a:r>
              <a:rPr lang="fi-FI" sz="1200" dirty="0"/>
              <a:t> </a:t>
            </a:r>
            <a:r>
              <a:rPr lang="fi-FI" sz="1200" dirty="0" err="1"/>
              <a:t>intressen</a:t>
            </a:r>
            <a:r>
              <a:rPr lang="fi-FI" sz="1200" dirty="0"/>
              <a:t> i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 smtClean="0"/>
              <a:t>livsskeden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fatta</a:t>
            </a:r>
            <a:r>
              <a:rPr lang="fi-FI" sz="1200" dirty="0" smtClean="0"/>
              <a:t> </a:t>
            </a:r>
            <a:r>
              <a:rPr lang="fi-FI" sz="1200" dirty="0" err="1"/>
              <a:t>beslut</a:t>
            </a:r>
            <a:r>
              <a:rPr lang="fi-FI" sz="1200" dirty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fokuserar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utbildning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 smtClean="0"/>
              <a:t>yrke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hantera</a:t>
            </a:r>
            <a:r>
              <a:rPr lang="fi-FI" sz="1200" dirty="0" smtClean="0"/>
              <a:t> </a:t>
            </a:r>
            <a:r>
              <a:rPr lang="fi-FI" sz="1200" dirty="0"/>
              <a:t>en </a:t>
            </a:r>
            <a:r>
              <a:rPr lang="fi-FI" sz="1200" dirty="0" err="1"/>
              <a:t>individuell</a:t>
            </a:r>
            <a:r>
              <a:rPr lang="fi-FI" sz="1200" dirty="0"/>
              <a:t> </a:t>
            </a:r>
            <a:r>
              <a:rPr lang="fi-FI" sz="1200" dirty="0" err="1"/>
              <a:t>plan</a:t>
            </a:r>
            <a:r>
              <a:rPr lang="fi-FI" sz="1200" dirty="0"/>
              <a:t> </a:t>
            </a:r>
            <a:r>
              <a:rPr lang="fi-FI" sz="1200" dirty="0" err="1"/>
              <a:t>med</a:t>
            </a:r>
            <a:r>
              <a:rPr lang="fi-FI" sz="1200" dirty="0"/>
              <a:t> </a:t>
            </a:r>
            <a:r>
              <a:rPr lang="fi-FI" sz="1200" dirty="0" err="1"/>
              <a:t>sikte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inlärning</a:t>
            </a:r>
            <a:r>
              <a:rPr lang="fi-FI" sz="1200" dirty="0"/>
              <a:t>, </a:t>
            </a:r>
            <a:r>
              <a:rPr lang="fi-FI" sz="1200" dirty="0" err="1"/>
              <a:t>arbete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övrig</a:t>
            </a:r>
            <a:r>
              <a:rPr lang="fi-FI" sz="1200" dirty="0"/>
              <a:t> </a:t>
            </a:r>
            <a:r>
              <a:rPr lang="fi-FI" sz="1200" dirty="0" err="1"/>
              <a:t>verksamhet</a:t>
            </a:r>
            <a:r>
              <a:rPr lang="fi-FI" sz="1200" dirty="0"/>
              <a:t> </a:t>
            </a:r>
            <a:r>
              <a:rPr lang="fi-FI" sz="1200" dirty="0" err="1"/>
              <a:t>inom</a:t>
            </a:r>
            <a:r>
              <a:rPr lang="fi-FI" sz="1200" dirty="0"/>
              <a:t> </a:t>
            </a:r>
            <a:r>
              <a:rPr lang="fi-FI" sz="1200" dirty="0" err="1"/>
              <a:t>vilka</a:t>
            </a:r>
            <a:r>
              <a:rPr lang="fi-FI" sz="1200" dirty="0"/>
              <a:t> </a:t>
            </a:r>
            <a:r>
              <a:rPr lang="fi-FI" sz="1200" dirty="0" err="1"/>
              <a:t>individen</a:t>
            </a:r>
            <a:r>
              <a:rPr lang="fi-FI" sz="1200" dirty="0"/>
              <a:t> </a:t>
            </a:r>
            <a:r>
              <a:rPr lang="fi-FI" sz="1200" dirty="0" err="1"/>
              <a:t>lär</a:t>
            </a:r>
            <a:r>
              <a:rPr lang="fi-FI" sz="1200" dirty="0"/>
              <a:t> </a:t>
            </a:r>
            <a:r>
              <a:rPr lang="fi-FI" sz="1200" dirty="0" err="1"/>
              <a:t>sig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använder</a:t>
            </a:r>
            <a:r>
              <a:rPr lang="fi-FI" sz="1200" dirty="0"/>
              <a:t>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färdigheter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 smtClean="0"/>
              <a:t>kunskaper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handledningstjänster</a:t>
            </a:r>
            <a:r>
              <a:rPr lang="fi-FI" sz="1200" dirty="0" smtClean="0"/>
              <a:t> </a:t>
            </a:r>
            <a:r>
              <a:rPr lang="fi-FI" sz="1200" dirty="0" err="1"/>
              <a:t>produceras</a:t>
            </a:r>
            <a:r>
              <a:rPr lang="fi-FI" sz="1200" dirty="0"/>
              <a:t> i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verksamhetsmiljöer</a:t>
            </a:r>
            <a:r>
              <a:rPr lang="fi-FI" sz="1200" dirty="0"/>
              <a:t>: </a:t>
            </a:r>
            <a:r>
              <a:rPr lang="fi-FI" sz="1200" dirty="0" err="1"/>
              <a:t>inom</a:t>
            </a:r>
            <a:r>
              <a:rPr lang="fi-FI" sz="1200" dirty="0"/>
              <a:t> </a:t>
            </a:r>
            <a:r>
              <a:rPr lang="fi-FI" sz="1200" dirty="0" err="1"/>
              <a:t>utbildningen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inom</a:t>
            </a:r>
            <a:r>
              <a:rPr lang="fi-FI" sz="1200" dirty="0"/>
              <a:t> </a:t>
            </a:r>
            <a:r>
              <a:rPr lang="fi-FI" sz="1200" dirty="0" err="1"/>
              <a:t>arbetsförvaltningen</a:t>
            </a:r>
            <a:r>
              <a:rPr lang="fi-FI" sz="1200" dirty="0"/>
              <a:t>,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arbetsplatserna</a:t>
            </a:r>
            <a:r>
              <a:rPr lang="fi-FI" sz="1200" dirty="0"/>
              <a:t>, i </a:t>
            </a:r>
            <a:r>
              <a:rPr lang="fi-FI" sz="1200" dirty="0" err="1"/>
              <a:t>organisationer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privat</a:t>
            </a:r>
            <a:r>
              <a:rPr lang="fi-FI" sz="1200" dirty="0"/>
              <a:t>. (CEDEFOP 2005</a:t>
            </a:r>
            <a:r>
              <a:rPr lang="fi-FI" sz="1200" dirty="0" smtClean="0"/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i-FI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1200" dirty="0"/>
              <a:t> I Finland </a:t>
            </a:r>
            <a:r>
              <a:rPr lang="fi-FI" sz="1200" dirty="0" err="1"/>
              <a:t>finns</a:t>
            </a:r>
            <a:r>
              <a:rPr lang="fi-FI" sz="1200" dirty="0"/>
              <a:t> en </a:t>
            </a:r>
            <a:r>
              <a:rPr lang="fi-FI" sz="1200" dirty="0" err="1"/>
              <a:t>fungerande</a:t>
            </a:r>
            <a:r>
              <a:rPr lang="fi-FI" sz="1200" dirty="0"/>
              <a:t> </a:t>
            </a:r>
            <a:r>
              <a:rPr lang="fi-FI" sz="1200" dirty="0" err="1"/>
              <a:t>helhet</a:t>
            </a:r>
            <a:r>
              <a:rPr lang="fi-FI" sz="1200" dirty="0"/>
              <a:t> för </a:t>
            </a:r>
            <a:r>
              <a:rPr lang="fi-FI" sz="1200" dirty="0" err="1"/>
              <a:t>informations-</a:t>
            </a:r>
            <a:r>
              <a:rPr lang="fi-FI" sz="1200" dirty="0"/>
              <a:t>, </a:t>
            </a:r>
            <a:r>
              <a:rPr lang="fi-FI" sz="1200" dirty="0" err="1"/>
              <a:t>rådgivnings-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handledningstjänster</a:t>
            </a:r>
            <a:r>
              <a:rPr lang="fi-FI" sz="1200" dirty="0"/>
              <a:t>,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grundar</a:t>
            </a:r>
            <a:r>
              <a:rPr lang="fi-FI" sz="1200" dirty="0"/>
              <a:t> </a:t>
            </a:r>
            <a:r>
              <a:rPr lang="fi-FI" sz="1200" dirty="0" err="1"/>
              <a:t>sig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skolornas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läroanstalternas</a:t>
            </a:r>
            <a:r>
              <a:rPr lang="fi-FI" sz="1200" dirty="0"/>
              <a:t> </a:t>
            </a:r>
            <a:r>
              <a:rPr lang="fi-FI" sz="1200" dirty="0" err="1"/>
              <a:t>karriärvägledning</a:t>
            </a:r>
            <a:r>
              <a:rPr lang="fi-FI" sz="1200" dirty="0"/>
              <a:t>, </a:t>
            </a:r>
            <a:r>
              <a:rPr lang="fi-FI" sz="1200" dirty="0" err="1"/>
              <a:t>karriärplanering</a:t>
            </a:r>
            <a:r>
              <a:rPr lang="fi-FI" sz="1200" dirty="0"/>
              <a:t> </a:t>
            </a:r>
            <a:r>
              <a:rPr lang="fi-FI" sz="1200" dirty="0" err="1"/>
              <a:t>inom</a:t>
            </a:r>
            <a:r>
              <a:rPr lang="fi-FI" sz="1200" dirty="0"/>
              <a:t> </a:t>
            </a:r>
            <a:r>
              <a:rPr lang="fi-FI" sz="1200" dirty="0" err="1"/>
              <a:t>arbets-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näringslivssektorn</a:t>
            </a:r>
            <a:r>
              <a:rPr lang="fi-FI" sz="1200" dirty="0"/>
              <a:t>, </a:t>
            </a:r>
            <a:r>
              <a:rPr lang="fi-FI" sz="1200" dirty="0" err="1"/>
              <a:t>handledning</a:t>
            </a:r>
            <a:r>
              <a:rPr lang="fi-FI" sz="1200" dirty="0"/>
              <a:t> för </a:t>
            </a:r>
            <a:r>
              <a:rPr lang="fi-FI" sz="1200" dirty="0" err="1"/>
              <a:t>personer</a:t>
            </a:r>
            <a:r>
              <a:rPr lang="fi-FI" sz="1200" dirty="0"/>
              <a:t> i </a:t>
            </a:r>
            <a:r>
              <a:rPr lang="fi-FI" sz="1200" dirty="0" err="1"/>
              <a:t>verkstäder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inom</a:t>
            </a:r>
            <a:r>
              <a:rPr lang="fi-FI" sz="1200" dirty="0"/>
              <a:t> det </a:t>
            </a:r>
            <a:r>
              <a:rPr lang="fi-FI" sz="1200" dirty="0" err="1"/>
              <a:t>uppsökande</a:t>
            </a:r>
            <a:r>
              <a:rPr lang="fi-FI" sz="1200" dirty="0"/>
              <a:t> </a:t>
            </a:r>
            <a:r>
              <a:rPr lang="fi-FI" sz="1200" dirty="0" err="1"/>
              <a:t>ungdomsarbetet</a:t>
            </a:r>
            <a:r>
              <a:rPr lang="fi-FI" sz="1200" dirty="0"/>
              <a:t> </a:t>
            </a:r>
            <a:r>
              <a:rPr lang="fi-FI" sz="1200" dirty="0" err="1"/>
              <a:t>samt</a:t>
            </a:r>
            <a:r>
              <a:rPr lang="fi-FI" sz="1200" dirty="0"/>
              <a:t> </a:t>
            </a:r>
            <a:r>
              <a:rPr lang="fi-FI" sz="1200" dirty="0" err="1"/>
              <a:t>den</a:t>
            </a:r>
            <a:r>
              <a:rPr lang="fi-FI" sz="1200" dirty="0"/>
              <a:t> </a:t>
            </a:r>
            <a:r>
              <a:rPr lang="fi-FI" sz="1200" dirty="0" err="1"/>
              <a:t>verksamhet</a:t>
            </a:r>
            <a:r>
              <a:rPr lang="fi-FI" sz="1200" dirty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organisationer</a:t>
            </a:r>
            <a:r>
              <a:rPr lang="fi-FI" sz="1200" dirty="0"/>
              <a:t> </a:t>
            </a:r>
            <a:r>
              <a:rPr lang="fi-FI" sz="1200" dirty="0" err="1"/>
              <a:t>bedriver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arbetsplatser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arbetsmarknaden</a:t>
            </a:r>
            <a:r>
              <a:rPr lang="fi-FI" sz="1200" dirty="0" smtClean="0"/>
              <a:t>.</a:t>
            </a:r>
          </a:p>
          <a:p>
            <a:pPr lvl="0"/>
            <a:endParaRPr lang="fi-FI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1200" dirty="0" err="1"/>
              <a:t>Avsikten</a:t>
            </a:r>
            <a:r>
              <a:rPr lang="fi-FI" sz="1200" dirty="0"/>
              <a:t> </a:t>
            </a:r>
            <a:r>
              <a:rPr lang="fi-FI" sz="1200" dirty="0" err="1"/>
              <a:t>med</a:t>
            </a:r>
            <a:r>
              <a:rPr lang="fi-FI" sz="1200" dirty="0"/>
              <a:t> de </a:t>
            </a:r>
            <a:r>
              <a:rPr lang="fi-FI" sz="1200" dirty="0" err="1"/>
              <a:t>informations-</a:t>
            </a:r>
            <a:r>
              <a:rPr lang="fi-FI" sz="1200" dirty="0"/>
              <a:t>, </a:t>
            </a:r>
            <a:r>
              <a:rPr lang="fi-FI" sz="1200" dirty="0" err="1"/>
              <a:t>rådgivnings-</a:t>
            </a:r>
            <a:r>
              <a:rPr lang="fi-FI" sz="1200" dirty="0"/>
              <a:t> </a:t>
            </a:r>
            <a:r>
              <a:rPr lang="fi-FI" sz="1200" dirty="0" err="1"/>
              <a:t>och</a:t>
            </a:r>
            <a:r>
              <a:rPr lang="fi-FI" sz="1200" dirty="0"/>
              <a:t> </a:t>
            </a:r>
            <a:r>
              <a:rPr lang="fi-FI" sz="1200" dirty="0" err="1"/>
              <a:t>handledningstjänster</a:t>
            </a:r>
            <a:r>
              <a:rPr lang="fi-FI" sz="1200" dirty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erbjuds</a:t>
            </a:r>
            <a:r>
              <a:rPr lang="fi-FI" sz="1200" dirty="0"/>
              <a:t> i </a:t>
            </a:r>
            <a:r>
              <a:rPr lang="fi-FI" sz="1200" dirty="0" err="1"/>
              <a:t>livets</a:t>
            </a:r>
            <a:r>
              <a:rPr lang="fi-FI" sz="1200" dirty="0"/>
              <a:t> </a:t>
            </a:r>
            <a:r>
              <a:rPr lang="fi-FI" sz="1200" dirty="0" err="1"/>
              <a:t>olika</a:t>
            </a:r>
            <a:r>
              <a:rPr lang="fi-FI" sz="1200" dirty="0"/>
              <a:t> </a:t>
            </a:r>
            <a:r>
              <a:rPr lang="fi-FI" sz="1200" dirty="0" err="1"/>
              <a:t>skeden</a:t>
            </a:r>
            <a:r>
              <a:rPr lang="fi-FI" sz="1200" dirty="0"/>
              <a:t> </a:t>
            </a:r>
            <a:r>
              <a:rPr lang="fi-FI" sz="1200" dirty="0" err="1"/>
              <a:t>är</a:t>
            </a:r>
            <a:r>
              <a:rPr lang="fi-FI" sz="1200" dirty="0"/>
              <a:t> </a:t>
            </a:r>
            <a:r>
              <a:rPr lang="fi-FI" sz="1200" dirty="0" err="1"/>
              <a:t>att</a:t>
            </a:r>
            <a:r>
              <a:rPr lang="fi-FI" sz="1200" dirty="0"/>
              <a:t> </a:t>
            </a:r>
            <a:r>
              <a:rPr lang="fi-FI" sz="1200" dirty="0" err="1"/>
              <a:t>stödja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/>
              <a:t>utvecklingen</a:t>
            </a:r>
            <a:r>
              <a:rPr lang="fi-FI" sz="1200" dirty="0"/>
              <a:t> av </a:t>
            </a:r>
            <a:r>
              <a:rPr lang="fi-FI" sz="1200" dirty="0" err="1"/>
              <a:t>färdigheter</a:t>
            </a:r>
            <a:r>
              <a:rPr lang="fi-FI" sz="1200" dirty="0"/>
              <a:t> </a:t>
            </a:r>
            <a:r>
              <a:rPr lang="fi-FI" sz="1200" dirty="0" err="1"/>
              <a:t>att</a:t>
            </a:r>
            <a:r>
              <a:rPr lang="fi-FI" sz="1200" dirty="0"/>
              <a:t> </a:t>
            </a:r>
            <a:r>
              <a:rPr lang="fi-FI" sz="1200" dirty="0" err="1"/>
              <a:t>på</a:t>
            </a:r>
            <a:r>
              <a:rPr lang="fi-FI" sz="1200" dirty="0"/>
              <a:t> </a:t>
            </a:r>
            <a:r>
              <a:rPr lang="fi-FI" sz="1200" dirty="0" err="1"/>
              <a:t>individuell</a:t>
            </a:r>
            <a:r>
              <a:rPr lang="fi-FI" sz="1200" dirty="0"/>
              <a:t> </a:t>
            </a:r>
            <a:r>
              <a:rPr lang="fi-FI" sz="1200" dirty="0" err="1"/>
              <a:t>nivå</a:t>
            </a:r>
            <a:r>
              <a:rPr lang="fi-FI" sz="1200" dirty="0"/>
              <a:t> </a:t>
            </a:r>
            <a:r>
              <a:rPr lang="fi-FI" sz="1200" dirty="0" err="1"/>
              <a:t>ägna</a:t>
            </a:r>
            <a:r>
              <a:rPr lang="fi-FI" sz="1200" dirty="0"/>
              <a:t> </a:t>
            </a:r>
            <a:r>
              <a:rPr lang="fi-FI" sz="1200" dirty="0" err="1"/>
              <a:t>sig</a:t>
            </a:r>
            <a:r>
              <a:rPr lang="fi-FI" sz="1200" dirty="0"/>
              <a:t> </a:t>
            </a:r>
            <a:r>
              <a:rPr lang="fi-FI" sz="1200" dirty="0" err="1"/>
              <a:t>åt</a:t>
            </a:r>
            <a:r>
              <a:rPr lang="fi-FI" sz="1200" dirty="0"/>
              <a:t> </a:t>
            </a:r>
            <a:r>
              <a:rPr lang="fi-FI" sz="1200" dirty="0" err="1" smtClean="0"/>
              <a:t>karriärplanering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utbildningsval</a:t>
            </a:r>
            <a:r>
              <a:rPr lang="fi-FI" sz="1200" dirty="0" smtClean="0"/>
              <a:t> </a:t>
            </a:r>
            <a:r>
              <a:rPr lang="fi-FI" sz="1200" dirty="0" err="1"/>
              <a:t>som</a:t>
            </a:r>
            <a:r>
              <a:rPr lang="fi-FI" sz="1200" dirty="0"/>
              <a:t> </a:t>
            </a:r>
            <a:r>
              <a:rPr lang="fi-FI" sz="1200" dirty="0" err="1"/>
              <a:t>träffar</a:t>
            </a:r>
            <a:r>
              <a:rPr lang="fi-FI" sz="1200" dirty="0"/>
              <a:t> </a:t>
            </a:r>
            <a:r>
              <a:rPr lang="fi-FI" sz="1200" dirty="0" err="1" smtClean="0"/>
              <a:t>rätt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lösningar</a:t>
            </a:r>
            <a:r>
              <a:rPr lang="fi-FI" sz="1200" dirty="0" smtClean="0"/>
              <a:t> </a:t>
            </a:r>
            <a:r>
              <a:rPr lang="fi-FI" sz="1200" dirty="0"/>
              <a:t>i </a:t>
            </a:r>
            <a:r>
              <a:rPr lang="fi-FI" sz="1200" dirty="0" err="1"/>
              <a:t>arbetskarriärens</a:t>
            </a:r>
            <a:r>
              <a:rPr lang="fi-FI" sz="1200" dirty="0"/>
              <a:t> </a:t>
            </a:r>
            <a:r>
              <a:rPr lang="fi-FI" sz="1200" dirty="0" err="1" smtClean="0"/>
              <a:t>brytningsskeden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kontinuerliga</a:t>
            </a:r>
            <a:r>
              <a:rPr lang="fi-FI" sz="1200" dirty="0" smtClean="0"/>
              <a:t> </a:t>
            </a:r>
            <a:r>
              <a:rPr lang="fi-FI" sz="1200" dirty="0" err="1"/>
              <a:t>kompetensutvecklande</a:t>
            </a:r>
            <a:r>
              <a:rPr lang="fi-FI" sz="1200" dirty="0"/>
              <a:t> </a:t>
            </a:r>
            <a:r>
              <a:rPr lang="fi-FI" sz="1200" dirty="0" err="1"/>
              <a:t>satsningar</a:t>
            </a:r>
            <a:r>
              <a:rPr lang="fi-FI" sz="1200" dirty="0"/>
              <a:t> </a:t>
            </a:r>
            <a:endParaRPr lang="fi-FI" sz="12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förmågan</a:t>
            </a:r>
            <a:r>
              <a:rPr lang="fi-FI" sz="1200" dirty="0" smtClean="0"/>
              <a:t> </a:t>
            </a:r>
            <a:r>
              <a:rPr lang="fi-FI" sz="1200" dirty="0" err="1"/>
              <a:t>att</a:t>
            </a:r>
            <a:r>
              <a:rPr lang="fi-FI" sz="1200" dirty="0"/>
              <a:t> </a:t>
            </a:r>
            <a:r>
              <a:rPr lang="fi-FI" sz="1200" dirty="0" err="1"/>
              <a:t>fullfölja</a:t>
            </a:r>
            <a:r>
              <a:rPr lang="fi-FI" sz="1200" dirty="0"/>
              <a:t> </a:t>
            </a:r>
            <a:r>
              <a:rPr lang="fi-FI" sz="1200" dirty="0" err="1" smtClean="0"/>
              <a:t>utbildningen</a:t>
            </a:r>
            <a:endParaRPr lang="fi-FI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placeringen</a:t>
            </a:r>
            <a:r>
              <a:rPr lang="fi-FI" sz="1200" dirty="0" smtClean="0"/>
              <a:t> </a:t>
            </a:r>
            <a:r>
              <a:rPr lang="fi-FI" sz="1200" dirty="0"/>
              <a:t>i </a:t>
            </a:r>
            <a:r>
              <a:rPr lang="fi-FI" sz="1200" dirty="0" err="1"/>
              <a:t>arbetslivet</a:t>
            </a:r>
            <a:endParaRPr lang="fi-FI" sz="1200" dirty="0"/>
          </a:p>
          <a:p>
            <a:r>
              <a:rPr lang="fi-FI" sz="1200" dirty="0"/>
              <a:t> </a:t>
            </a:r>
          </a:p>
          <a:p>
            <a:r>
              <a:rPr lang="fi-FI" sz="1200" dirty="0" err="1"/>
              <a:t>Resultatet</a:t>
            </a:r>
            <a:r>
              <a:rPr lang="fi-FI" sz="1200" dirty="0"/>
              <a:t> </a:t>
            </a:r>
            <a:r>
              <a:rPr lang="fi-FI" sz="1200" dirty="0" err="1"/>
              <a:t>är</a:t>
            </a:r>
            <a:r>
              <a:rPr lang="fi-FI" sz="1200" dirty="0"/>
              <a:t> </a:t>
            </a:r>
            <a:r>
              <a:rPr lang="fi-FI" sz="1200" b="1" dirty="0" err="1"/>
              <a:t>hållbara</a:t>
            </a:r>
            <a:r>
              <a:rPr lang="fi-FI" sz="1200" b="1" dirty="0"/>
              <a:t> </a:t>
            </a:r>
            <a:r>
              <a:rPr lang="fi-FI" sz="1200" b="1" dirty="0" err="1"/>
              <a:t>lösningar</a:t>
            </a:r>
            <a:r>
              <a:rPr lang="fi-FI" sz="1200" b="1" dirty="0"/>
              <a:t> </a:t>
            </a:r>
            <a:r>
              <a:rPr lang="fi-FI" sz="1200" b="1" dirty="0" err="1"/>
              <a:t>med</a:t>
            </a:r>
            <a:r>
              <a:rPr lang="fi-FI" sz="1200" b="1" dirty="0"/>
              <a:t> </a:t>
            </a:r>
            <a:r>
              <a:rPr lang="fi-FI" sz="1200" b="1" dirty="0" err="1"/>
              <a:t>avseende</a:t>
            </a:r>
            <a:r>
              <a:rPr lang="fi-FI" sz="1200" b="1" dirty="0"/>
              <a:t> </a:t>
            </a:r>
            <a:r>
              <a:rPr lang="fi-FI" sz="1200" b="1" dirty="0" err="1"/>
              <a:t>på</a:t>
            </a:r>
            <a:r>
              <a:rPr lang="fi-FI" sz="1200" b="1" dirty="0"/>
              <a:t> </a:t>
            </a:r>
            <a:r>
              <a:rPr lang="fi-FI" sz="1200" b="1" dirty="0" err="1"/>
              <a:t>behoven</a:t>
            </a:r>
            <a:r>
              <a:rPr lang="fi-FI" sz="1200" b="1" dirty="0"/>
              <a:t> </a:t>
            </a:r>
            <a:r>
              <a:rPr lang="fi-FI" sz="1200" b="1" dirty="0" err="1"/>
              <a:t>dels</a:t>
            </a:r>
            <a:r>
              <a:rPr lang="fi-FI" sz="1200" b="1" dirty="0"/>
              <a:t> </a:t>
            </a:r>
            <a:r>
              <a:rPr lang="fi-FI" sz="1200" b="1" dirty="0" err="1"/>
              <a:t>hos</a:t>
            </a:r>
            <a:r>
              <a:rPr lang="fi-FI" sz="1200" b="1" dirty="0"/>
              <a:t>  </a:t>
            </a:r>
            <a:r>
              <a:rPr lang="fi-FI" sz="1200" b="1" dirty="0" err="1"/>
              <a:t>enskilda</a:t>
            </a:r>
            <a:r>
              <a:rPr lang="fi-FI" sz="1200" b="1" dirty="0"/>
              <a:t> </a:t>
            </a:r>
            <a:r>
              <a:rPr lang="fi-FI" sz="1200" b="1" dirty="0" err="1"/>
              <a:t>individer</a:t>
            </a:r>
            <a:r>
              <a:rPr lang="fi-FI" sz="1200" b="1" dirty="0"/>
              <a:t>, </a:t>
            </a:r>
            <a:endParaRPr lang="fi-FI" sz="1200" b="1" dirty="0" smtClean="0"/>
          </a:p>
          <a:p>
            <a:r>
              <a:rPr lang="fi-FI" sz="1200" b="1" dirty="0" err="1" smtClean="0"/>
              <a:t>dels</a:t>
            </a:r>
            <a:r>
              <a:rPr lang="fi-FI" sz="1200" b="1" dirty="0" smtClean="0"/>
              <a:t> </a:t>
            </a:r>
            <a:r>
              <a:rPr lang="fi-FI" sz="1200" b="1" dirty="0" err="1"/>
              <a:t>inom</a:t>
            </a:r>
            <a:r>
              <a:rPr lang="fi-FI" sz="1200" b="1" dirty="0"/>
              <a:t> </a:t>
            </a:r>
            <a:r>
              <a:rPr lang="fi-FI" sz="1200" b="1" dirty="0" err="1" smtClean="0"/>
              <a:t>arbetslivet</a:t>
            </a:r>
            <a:r>
              <a:rPr lang="fi-FI" sz="1200" dirty="0"/>
              <a:t>.</a:t>
            </a:r>
          </a:p>
          <a:p>
            <a:r>
              <a:rPr lang="fi-FI" sz="1200" b="1" dirty="0"/>
              <a:t> </a:t>
            </a:r>
            <a:endParaRPr lang="fi-FI" sz="1200" dirty="0"/>
          </a:p>
          <a:p>
            <a:endParaRPr lang="fi-FI" sz="12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58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ikehys 8"/>
          <p:cNvSpPr txBox="1"/>
          <p:nvPr/>
        </p:nvSpPr>
        <p:spPr>
          <a:xfrm>
            <a:off x="2411760" y="116632"/>
            <a:ext cx="4540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err="1" smtClean="0"/>
              <a:t>Livslång</a:t>
            </a:r>
            <a:r>
              <a:rPr lang="fi-FI" sz="2800" dirty="0" smtClean="0"/>
              <a:t> </a:t>
            </a:r>
            <a:r>
              <a:rPr lang="fi-FI" sz="2800" dirty="0" err="1" smtClean="0"/>
              <a:t>handledning</a:t>
            </a:r>
            <a:r>
              <a:rPr lang="fi-FI" sz="2800" dirty="0" smtClean="0"/>
              <a:t> i Finland</a:t>
            </a:r>
            <a:endParaRPr lang="fi-FI" sz="2800" dirty="0"/>
          </a:p>
        </p:txBody>
      </p:sp>
      <p:pic>
        <p:nvPicPr>
          <p:cNvPr id="2050" name="Picture 2" descr="C:\Users\karlsul1\AppData\Local\Microsoft\Windows\Temporary Internet Files\Content.Outlook\1A2NXAYN\OKM_Sve_RGB_LM_15_logo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016" y="0"/>
            <a:ext cx="177698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>
          <a:xfrm>
            <a:off x="179512" y="692697"/>
            <a:ext cx="813501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1200" dirty="0" smtClean="0"/>
              <a:t>Finland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b="1" dirty="0" err="1" smtClean="0"/>
              <a:t>erfarenhet</a:t>
            </a:r>
            <a:r>
              <a:rPr lang="fi-FI" sz="1200" b="1" dirty="0" smtClean="0"/>
              <a:t> av </a:t>
            </a:r>
            <a:r>
              <a:rPr lang="fi-FI" sz="1200" b="1" dirty="0" err="1" smtClean="0"/>
              <a:t>sådant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samarbete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inom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handledningen</a:t>
            </a:r>
            <a:r>
              <a:rPr lang="fi-FI" sz="1200" dirty="0" smtClean="0"/>
              <a:t> </a:t>
            </a:r>
            <a:r>
              <a:rPr lang="fi-FI" sz="1200" dirty="0" err="1" smtClean="0"/>
              <a:t>mellan</a:t>
            </a:r>
            <a:r>
              <a:rPr lang="fi-FI" sz="1200" dirty="0" smtClean="0"/>
              <a:t> </a:t>
            </a:r>
            <a:r>
              <a:rPr lang="fi-FI" sz="1200" dirty="0" err="1" smtClean="0"/>
              <a:t>olika</a:t>
            </a:r>
            <a:r>
              <a:rPr lang="fi-FI" sz="1200" dirty="0" smtClean="0"/>
              <a:t> </a:t>
            </a:r>
            <a:r>
              <a:rPr lang="fi-FI" sz="1200" dirty="0" err="1" smtClean="0"/>
              <a:t>förvaltningsgrenar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mellan</a:t>
            </a:r>
            <a:r>
              <a:rPr lang="fi-FI" sz="1200" dirty="0" smtClean="0"/>
              <a:t> </a:t>
            </a:r>
            <a:r>
              <a:rPr lang="fi-FI" sz="1200" dirty="0" err="1" smtClean="0"/>
              <a:t>aktörer</a:t>
            </a:r>
            <a:r>
              <a:rPr lang="fi-FI" sz="1200" dirty="0" smtClean="0"/>
              <a:t> </a:t>
            </a:r>
            <a:r>
              <a:rPr lang="fi-FI" sz="1200" dirty="0" err="1" smtClean="0"/>
              <a:t>som</a:t>
            </a:r>
            <a:r>
              <a:rPr lang="fi-FI" sz="1200" dirty="0" smtClean="0"/>
              <a:t>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pågått</a:t>
            </a:r>
            <a:r>
              <a:rPr lang="fi-FI" sz="1200" dirty="0" smtClean="0"/>
              <a:t> </a:t>
            </a:r>
            <a:r>
              <a:rPr lang="fi-FI" sz="1200" b="1" dirty="0" smtClean="0"/>
              <a:t>i </a:t>
            </a:r>
            <a:r>
              <a:rPr lang="fi-FI" sz="1200" b="1" dirty="0" err="1" smtClean="0"/>
              <a:t>decennier</a:t>
            </a:r>
            <a:r>
              <a:rPr lang="fi-FI" sz="1200" b="1" dirty="0" smtClean="0"/>
              <a:t> </a:t>
            </a:r>
            <a:endParaRPr lang="fi-FI" sz="1200" dirty="0" smtClean="0"/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i-FI" sz="1200" dirty="0" smtClean="0"/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1200" dirty="0" err="1" smtClean="0"/>
              <a:t>Från</a:t>
            </a:r>
            <a:r>
              <a:rPr lang="fi-FI" sz="1200" dirty="0" smtClean="0"/>
              <a:t> </a:t>
            </a:r>
            <a:r>
              <a:rPr lang="fi-FI" sz="1200" dirty="0" err="1" smtClean="0"/>
              <a:t>år</a:t>
            </a:r>
            <a:r>
              <a:rPr lang="fi-FI" sz="1200" dirty="0" smtClean="0"/>
              <a:t> 2011 </a:t>
            </a:r>
            <a:r>
              <a:rPr lang="fi-FI" sz="1200" dirty="0" err="1" smtClean="0"/>
              <a:t>finns</a:t>
            </a:r>
            <a:r>
              <a:rPr lang="fi-FI" sz="1200" dirty="0" smtClean="0"/>
              <a:t> i Finland </a:t>
            </a:r>
            <a:r>
              <a:rPr lang="fi-FI" sz="1200" b="1" dirty="0" smtClean="0"/>
              <a:t>en </a:t>
            </a:r>
            <a:r>
              <a:rPr lang="fi-FI" sz="1200" b="1" dirty="0" err="1" smtClean="0"/>
              <a:t>samarbetsgrupp</a:t>
            </a:r>
            <a:r>
              <a:rPr lang="fi-FI" sz="1200" b="1" dirty="0" smtClean="0"/>
              <a:t> för </a:t>
            </a:r>
            <a:r>
              <a:rPr lang="fi-FI" sz="1200" b="1" dirty="0" err="1" smtClean="0"/>
              <a:t>Livslång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handledning</a:t>
            </a:r>
            <a:r>
              <a:rPr lang="fi-FI" sz="1200" b="1" dirty="0" smtClean="0"/>
              <a:t> </a:t>
            </a:r>
            <a:r>
              <a:rPr lang="fi-FI" sz="1200" dirty="0" err="1" smtClean="0"/>
              <a:t>som</a:t>
            </a:r>
            <a:r>
              <a:rPr lang="fi-FI" sz="1200" dirty="0" smtClean="0"/>
              <a:t> </a:t>
            </a:r>
            <a:r>
              <a:rPr lang="fi-FI" sz="1200" dirty="0" err="1" smtClean="0"/>
              <a:t>arbets-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näringsministeriet</a:t>
            </a:r>
            <a:r>
              <a:rPr lang="fi-FI" sz="1200" dirty="0" smtClean="0"/>
              <a:t> </a:t>
            </a:r>
            <a:r>
              <a:rPr lang="fi-FI" sz="1200" dirty="0" err="1" smtClean="0"/>
              <a:t>respektive</a:t>
            </a:r>
            <a:r>
              <a:rPr lang="fi-FI" sz="1200" dirty="0" smtClean="0"/>
              <a:t> </a:t>
            </a:r>
            <a:r>
              <a:rPr lang="fi-FI" sz="1200" dirty="0" err="1" smtClean="0"/>
              <a:t>undervisnings-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kulturministeriet</a:t>
            </a:r>
            <a:r>
              <a:rPr lang="fi-FI" sz="1200" dirty="0" smtClean="0"/>
              <a:t> </a:t>
            </a:r>
            <a:r>
              <a:rPr lang="fi-FI" sz="1200" dirty="0" err="1" smtClean="0"/>
              <a:t>ansvarar</a:t>
            </a:r>
            <a:r>
              <a:rPr lang="fi-FI" sz="1200" dirty="0" smtClean="0"/>
              <a:t> för. </a:t>
            </a:r>
            <a:r>
              <a:rPr lang="fi-FI" sz="1200" dirty="0" err="1" smtClean="0"/>
              <a:t>Representanter</a:t>
            </a:r>
            <a:r>
              <a:rPr lang="fi-FI" sz="1200" dirty="0" smtClean="0"/>
              <a:t> för </a:t>
            </a:r>
            <a:r>
              <a:rPr lang="fi-FI" sz="1200" dirty="0" err="1" smtClean="0"/>
              <a:t>olika</a:t>
            </a:r>
            <a:r>
              <a:rPr lang="fi-FI" sz="1200" dirty="0" smtClean="0"/>
              <a:t> </a:t>
            </a:r>
            <a:r>
              <a:rPr lang="fi-FI" sz="1200" dirty="0" err="1" smtClean="0"/>
              <a:t>ministerier</a:t>
            </a:r>
            <a:r>
              <a:rPr lang="fi-FI" sz="1200" dirty="0" smtClean="0"/>
              <a:t>, </a:t>
            </a:r>
            <a:r>
              <a:rPr lang="fi-FI" sz="1200" dirty="0" err="1" smtClean="0"/>
              <a:t>Folkpensionsanstalten</a:t>
            </a:r>
            <a:r>
              <a:rPr lang="fi-FI" sz="1200" dirty="0" smtClean="0"/>
              <a:t>, </a:t>
            </a:r>
            <a:r>
              <a:rPr lang="fi-FI" sz="1200" dirty="0" err="1" smtClean="0"/>
              <a:t>kommunerna</a:t>
            </a:r>
            <a:r>
              <a:rPr lang="fi-FI" sz="1200" dirty="0" smtClean="0"/>
              <a:t>, </a:t>
            </a:r>
            <a:r>
              <a:rPr lang="fi-FI" sz="1200" dirty="0" err="1" smtClean="0"/>
              <a:t>läroanstalterna</a:t>
            </a:r>
            <a:r>
              <a:rPr lang="fi-FI" sz="1200" dirty="0" smtClean="0"/>
              <a:t>, </a:t>
            </a:r>
            <a:r>
              <a:rPr lang="fi-FI" sz="1200" dirty="0" err="1" smtClean="0"/>
              <a:t>arbets-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näringslivssektorn</a:t>
            </a:r>
            <a:r>
              <a:rPr lang="fi-FI" sz="1200" dirty="0" smtClean="0"/>
              <a:t>, </a:t>
            </a:r>
            <a:r>
              <a:rPr lang="fi-FI" sz="1200" dirty="0" err="1" smtClean="0"/>
              <a:t>regionförvaltningen</a:t>
            </a:r>
            <a:r>
              <a:rPr lang="fi-FI" sz="1200" dirty="0" smtClean="0"/>
              <a:t>, </a:t>
            </a:r>
            <a:r>
              <a:rPr lang="fi-FI" sz="1200" dirty="0" err="1" smtClean="0"/>
              <a:t>arbetsmarknadsorganisationerna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organisationer</a:t>
            </a:r>
            <a:r>
              <a:rPr lang="fi-FI" sz="1200" dirty="0" smtClean="0"/>
              <a:t> </a:t>
            </a:r>
            <a:r>
              <a:rPr lang="fi-FI" sz="1200" dirty="0" err="1" smtClean="0"/>
              <a:t>inom</a:t>
            </a:r>
            <a:r>
              <a:rPr lang="fi-FI" sz="1200" dirty="0" smtClean="0"/>
              <a:t> </a:t>
            </a:r>
            <a:r>
              <a:rPr lang="fi-FI" sz="1200" dirty="0" err="1" smtClean="0"/>
              <a:t>den</a:t>
            </a:r>
            <a:r>
              <a:rPr lang="fi-FI" sz="1200" dirty="0" smtClean="0"/>
              <a:t> </a:t>
            </a:r>
            <a:r>
              <a:rPr lang="fi-FI" sz="1200" dirty="0" err="1" smtClean="0"/>
              <a:t>tredje</a:t>
            </a:r>
            <a:r>
              <a:rPr lang="fi-FI" sz="1200" dirty="0" smtClean="0"/>
              <a:t> </a:t>
            </a:r>
            <a:r>
              <a:rPr lang="fi-FI" sz="1200" dirty="0" err="1" smtClean="0"/>
              <a:t>sektorn</a:t>
            </a:r>
            <a:r>
              <a:rPr lang="fi-FI" sz="1200" dirty="0" smtClean="0"/>
              <a:t> </a:t>
            </a:r>
            <a:r>
              <a:rPr lang="fi-FI" sz="1200" dirty="0" err="1" smtClean="0"/>
              <a:t>deltar</a:t>
            </a:r>
            <a:r>
              <a:rPr lang="fi-FI" sz="1200" dirty="0" smtClean="0"/>
              <a:t>.</a:t>
            </a: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1200" dirty="0" smtClean="0"/>
              <a:t>Gruppen </a:t>
            </a:r>
            <a:r>
              <a:rPr lang="fi-FI" sz="1200" dirty="0" err="1" smtClean="0"/>
              <a:t>följer</a:t>
            </a:r>
            <a:r>
              <a:rPr lang="fi-FI" sz="1200" dirty="0" smtClean="0"/>
              <a:t> de </a:t>
            </a:r>
            <a:r>
              <a:rPr lang="fi-FI" sz="1200" dirty="0" err="1" smtClean="0"/>
              <a:t>strategiska</a:t>
            </a:r>
            <a:r>
              <a:rPr lang="fi-FI" sz="1200" dirty="0" smtClean="0"/>
              <a:t> </a:t>
            </a:r>
            <a:r>
              <a:rPr lang="fi-FI" sz="1200" dirty="0" err="1" smtClean="0"/>
              <a:t>mål</a:t>
            </a:r>
            <a:r>
              <a:rPr lang="fi-FI" sz="1200" dirty="0" smtClean="0"/>
              <a:t> </a:t>
            </a:r>
            <a:r>
              <a:rPr lang="fi-FI" sz="1200" dirty="0" err="1" smtClean="0"/>
              <a:t>som</a:t>
            </a:r>
            <a:r>
              <a:rPr lang="fi-FI" sz="1200" dirty="0" smtClean="0"/>
              <a:t> ELPGN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gjort</a:t>
            </a:r>
            <a:r>
              <a:rPr lang="fi-FI" sz="1200" dirty="0" smtClean="0"/>
              <a:t> </a:t>
            </a:r>
            <a:r>
              <a:rPr lang="fi-FI" sz="1200" dirty="0" err="1" smtClean="0"/>
              <a:t>upp</a:t>
            </a:r>
            <a:r>
              <a:rPr lang="fi-FI" sz="1200" dirty="0" smtClean="0"/>
              <a:t> för </a:t>
            </a:r>
            <a:r>
              <a:rPr lang="fi-FI" sz="1200" dirty="0" err="1" smtClean="0"/>
              <a:t>arbetet</a:t>
            </a:r>
            <a:r>
              <a:rPr lang="fi-FI" sz="1200" dirty="0" smtClean="0"/>
              <a:t>.  </a:t>
            </a:r>
            <a:r>
              <a:rPr lang="fi-FI" sz="1200" dirty="0" err="1" smtClean="0"/>
              <a:t>Under</a:t>
            </a:r>
            <a:r>
              <a:rPr lang="fi-FI" sz="1200" dirty="0" smtClean="0"/>
              <a:t> </a:t>
            </a:r>
            <a:r>
              <a:rPr lang="fi-FI" sz="1200" dirty="0" err="1" smtClean="0"/>
              <a:t>mandatperioden</a:t>
            </a:r>
            <a:r>
              <a:rPr lang="fi-FI" sz="1200" dirty="0" smtClean="0"/>
              <a:t> 2015 – 2020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samarbetsgruppen</a:t>
            </a:r>
            <a:r>
              <a:rPr lang="fi-FI" sz="1200" dirty="0" smtClean="0"/>
              <a:t> i </a:t>
            </a:r>
            <a:r>
              <a:rPr lang="fi-FI" sz="1200" dirty="0" err="1" smtClean="0"/>
              <a:t>uppgift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främja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stödja</a:t>
            </a:r>
            <a:r>
              <a:rPr lang="fi-FI" sz="1200" dirty="0" smtClean="0"/>
              <a:t> det </a:t>
            </a:r>
            <a:r>
              <a:rPr lang="fi-FI" sz="1200" dirty="0" err="1" smtClean="0"/>
              <a:t>nationella</a:t>
            </a:r>
            <a:r>
              <a:rPr lang="fi-FI" sz="1200" dirty="0" smtClean="0"/>
              <a:t>, </a:t>
            </a:r>
            <a:r>
              <a:rPr lang="fi-FI" sz="1200" dirty="0" err="1" smtClean="0"/>
              <a:t>regionala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lokala</a:t>
            </a:r>
            <a:r>
              <a:rPr lang="fi-FI" sz="1200" dirty="0" smtClean="0"/>
              <a:t> </a:t>
            </a:r>
            <a:r>
              <a:rPr lang="fi-FI" sz="1200" dirty="0" err="1" smtClean="0"/>
              <a:t>utvecklingsarbetet</a:t>
            </a:r>
            <a:r>
              <a:rPr lang="fi-FI" sz="1200" dirty="0" smtClean="0"/>
              <a:t>, </a:t>
            </a:r>
            <a:r>
              <a:rPr lang="fi-FI" sz="1200" dirty="0" err="1" smtClean="0"/>
              <a:t>stärka</a:t>
            </a:r>
            <a:r>
              <a:rPr lang="fi-FI" sz="1200" dirty="0" smtClean="0"/>
              <a:t> </a:t>
            </a:r>
            <a:r>
              <a:rPr lang="fi-FI" sz="1200" dirty="0" err="1" smtClean="0"/>
              <a:t>samarbetet</a:t>
            </a:r>
            <a:r>
              <a:rPr lang="fi-FI" sz="1200" dirty="0" smtClean="0"/>
              <a:t> </a:t>
            </a:r>
            <a:r>
              <a:rPr lang="fi-FI" sz="1200" dirty="0" err="1" smtClean="0"/>
              <a:t>mellan</a:t>
            </a:r>
            <a:r>
              <a:rPr lang="fi-FI" sz="1200" dirty="0" smtClean="0"/>
              <a:t> </a:t>
            </a:r>
            <a:r>
              <a:rPr lang="fi-FI" sz="1200" dirty="0" err="1" smtClean="0"/>
              <a:t>förvaltningsgrenarna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olika</a:t>
            </a:r>
            <a:r>
              <a:rPr lang="fi-FI" sz="1200" dirty="0" smtClean="0"/>
              <a:t> </a:t>
            </a:r>
            <a:r>
              <a:rPr lang="fi-FI" sz="1200" dirty="0" err="1" smtClean="0"/>
              <a:t>aktörer</a:t>
            </a:r>
            <a:r>
              <a:rPr lang="fi-FI" sz="1200" dirty="0" smtClean="0"/>
              <a:t>, </a:t>
            </a:r>
            <a:r>
              <a:rPr lang="fi-FI" sz="1200" dirty="0" err="1" smtClean="0"/>
              <a:t>undvika</a:t>
            </a:r>
            <a:r>
              <a:rPr lang="fi-FI" sz="1200" dirty="0" smtClean="0"/>
              <a:t> </a:t>
            </a:r>
            <a:r>
              <a:rPr lang="fi-FI" sz="1200" dirty="0" err="1" smtClean="0"/>
              <a:t>överlappande</a:t>
            </a:r>
            <a:r>
              <a:rPr lang="fi-FI" sz="1200" dirty="0" smtClean="0"/>
              <a:t> </a:t>
            </a:r>
            <a:r>
              <a:rPr lang="fi-FI" sz="1200" dirty="0" err="1" smtClean="0"/>
              <a:t>arbete</a:t>
            </a:r>
            <a:r>
              <a:rPr lang="fi-FI" sz="1200" dirty="0" smtClean="0"/>
              <a:t> </a:t>
            </a:r>
            <a:r>
              <a:rPr lang="fi-FI" sz="1200" dirty="0" err="1" smtClean="0"/>
              <a:t>samt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främja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målen</a:t>
            </a:r>
            <a:r>
              <a:rPr lang="fi-FI" sz="1200" dirty="0" smtClean="0"/>
              <a:t> för ESR –</a:t>
            </a:r>
            <a:r>
              <a:rPr lang="fi-FI" sz="1200" dirty="0" err="1" smtClean="0"/>
              <a:t>helheten</a:t>
            </a:r>
            <a:r>
              <a:rPr lang="fi-FI" sz="1200" dirty="0" smtClean="0"/>
              <a:t>  </a:t>
            </a:r>
            <a:r>
              <a:rPr lang="fi-FI" sz="1200" dirty="0" err="1" smtClean="0"/>
              <a:t>gällande</a:t>
            </a:r>
            <a:r>
              <a:rPr lang="fi-FI" sz="1200" dirty="0" smtClean="0"/>
              <a:t> </a:t>
            </a:r>
            <a:r>
              <a:rPr lang="fi-FI" sz="1200" dirty="0" err="1" smtClean="0"/>
              <a:t>ungdomsgarantin</a:t>
            </a:r>
            <a:r>
              <a:rPr lang="fi-FI" sz="1200" dirty="0" smtClean="0"/>
              <a:t> </a:t>
            </a:r>
            <a:r>
              <a:rPr lang="fi-FI" sz="1200" dirty="0" err="1" smtClean="0"/>
              <a:t>nås</a:t>
            </a:r>
            <a:r>
              <a:rPr lang="fi-FI" sz="1200" dirty="0" smtClean="0"/>
              <a:t> </a:t>
            </a:r>
            <a:r>
              <a:rPr lang="fi-FI" sz="1200" dirty="0" err="1" smtClean="0"/>
              <a:t>på</a:t>
            </a:r>
            <a:r>
              <a:rPr lang="fi-FI" sz="1200" dirty="0" smtClean="0"/>
              <a:t> ett </a:t>
            </a:r>
            <a:r>
              <a:rPr lang="fi-FI" sz="1200" dirty="0" err="1" smtClean="0"/>
              <a:t>sektorövergripande</a:t>
            </a:r>
            <a:r>
              <a:rPr lang="fi-FI" sz="1200" dirty="0" smtClean="0"/>
              <a:t> </a:t>
            </a:r>
            <a:r>
              <a:rPr lang="fi-FI" sz="1200" dirty="0" err="1" smtClean="0"/>
              <a:t>plan</a:t>
            </a:r>
            <a:r>
              <a:rPr lang="fi-FI" sz="1200" dirty="0" smtClean="0"/>
              <a:t>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2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b="1" dirty="0" err="1" smtClean="0"/>
              <a:t>NMT-centralerna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basar</a:t>
            </a:r>
            <a:r>
              <a:rPr lang="fi-FI" sz="1200" b="1" dirty="0" smtClean="0"/>
              <a:t> för 15 </a:t>
            </a:r>
            <a:r>
              <a:rPr lang="fi-FI" sz="1200" b="1" dirty="0" err="1" smtClean="0"/>
              <a:t>regionala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samarbetsgrupper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inom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Livslång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handledning</a:t>
            </a:r>
            <a:r>
              <a:rPr lang="fi-FI" sz="1200" dirty="0" smtClean="0"/>
              <a:t>. </a:t>
            </a:r>
            <a:r>
              <a:rPr lang="fi-FI" sz="1200" dirty="0" err="1" smtClean="0"/>
              <a:t>Grupperna</a:t>
            </a:r>
            <a:r>
              <a:rPr lang="fi-FI" sz="1200" dirty="0" smtClean="0"/>
              <a:t>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bildats</a:t>
            </a:r>
            <a:r>
              <a:rPr lang="fi-FI" sz="1200" dirty="0" smtClean="0"/>
              <a:t> </a:t>
            </a:r>
            <a:r>
              <a:rPr lang="fi-FI" sz="1200" dirty="0" err="1" smtClean="0"/>
              <a:t>åren</a:t>
            </a:r>
            <a:r>
              <a:rPr lang="fi-FI" sz="1200" dirty="0" smtClean="0"/>
              <a:t> 2012 – 2013. De </a:t>
            </a:r>
            <a:r>
              <a:rPr lang="fi-FI" sz="1200" dirty="0" err="1" smtClean="0"/>
              <a:t>har</a:t>
            </a:r>
            <a:r>
              <a:rPr lang="fi-FI" sz="1200" dirty="0" smtClean="0"/>
              <a:t> en </a:t>
            </a:r>
            <a:r>
              <a:rPr lang="fi-FI" sz="1200" dirty="0" err="1" smtClean="0"/>
              <a:t>bredspektrig</a:t>
            </a:r>
            <a:r>
              <a:rPr lang="fi-FI" sz="1200" dirty="0" smtClean="0"/>
              <a:t> </a:t>
            </a:r>
            <a:r>
              <a:rPr lang="fi-FI" sz="1200" dirty="0" err="1" smtClean="0"/>
              <a:t>representation</a:t>
            </a:r>
            <a:r>
              <a:rPr lang="fi-FI" sz="1200" dirty="0" smtClean="0"/>
              <a:t> (</a:t>
            </a:r>
            <a:r>
              <a:rPr lang="fi-FI" sz="1200" dirty="0" err="1" smtClean="0"/>
              <a:t>regionförvaltningen</a:t>
            </a:r>
            <a:r>
              <a:rPr lang="fi-FI" sz="1200" dirty="0" smtClean="0"/>
              <a:t>, </a:t>
            </a:r>
            <a:r>
              <a:rPr lang="fi-FI" sz="1200" dirty="0" err="1" smtClean="0"/>
              <a:t>arbets-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näringssektorns</a:t>
            </a:r>
            <a:r>
              <a:rPr lang="fi-FI" sz="1200" dirty="0" smtClean="0"/>
              <a:t> </a:t>
            </a:r>
            <a:r>
              <a:rPr lang="fi-FI" sz="1200" dirty="0" err="1" smtClean="0"/>
              <a:t>tjänster</a:t>
            </a:r>
            <a:r>
              <a:rPr lang="fi-FI" sz="1200" dirty="0" smtClean="0"/>
              <a:t>, </a:t>
            </a:r>
            <a:r>
              <a:rPr lang="fi-FI" sz="1200" dirty="0" err="1" smtClean="0"/>
              <a:t>läroanstalter</a:t>
            </a:r>
            <a:r>
              <a:rPr lang="fi-FI" sz="1200" dirty="0" smtClean="0"/>
              <a:t>, </a:t>
            </a:r>
            <a:r>
              <a:rPr lang="fi-FI" sz="1200" dirty="0" err="1" smtClean="0"/>
              <a:t>kommuner</a:t>
            </a:r>
            <a:r>
              <a:rPr lang="fi-FI" sz="1200" dirty="0" smtClean="0"/>
              <a:t>, </a:t>
            </a:r>
            <a:r>
              <a:rPr lang="fi-FI" sz="1200" dirty="0" err="1" smtClean="0"/>
              <a:t>arbetsmarknadsorganisationer</a:t>
            </a:r>
            <a:r>
              <a:rPr lang="fi-FI" sz="1200" dirty="0" smtClean="0"/>
              <a:t>, </a:t>
            </a:r>
            <a:r>
              <a:rPr lang="fi-FI" sz="1200" dirty="0" err="1" smtClean="0"/>
              <a:t>den</a:t>
            </a:r>
            <a:r>
              <a:rPr lang="fi-FI" sz="1200" dirty="0" smtClean="0"/>
              <a:t> </a:t>
            </a:r>
            <a:r>
              <a:rPr lang="fi-FI" sz="1200" dirty="0" err="1" smtClean="0"/>
              <a:t>tredje</a:t>
            </a:r>
            <a:r>
              <a:rPr lang="fi-FI" sz="1200" dirty="0" smtClean="0"/>
              <a:t> </a:t>
            </a:r>
            <a:r>
              <a:rPr lang="fi-FI" sz="1200" dirty="0" err="1" smtClean="0"/>
              <a:t>sektorn</a:t>
            </a:r>
            <a:r>
              <a:rPr lang="fi-FI" sz="1200" dirty="0" smtClean="0"/>
              <a:t>). De </a:t>
            </a:r>
            <a:r>
              <a:rPr lang="fi-FI" sz="1200" dirty="0" err="1" smtClean="0"/>
              <a:t>har</a:t>
            </a:r>
            <a:r>
              <a:rPr lang="fi-FI" sz="1200" dirty="0" smtClean="0"/>
              <a:t> i </a:t>
            </a:r>
            <a:r>
              <a:rPr lang="fi-FI" sz="1200" dirty="0" err="1" smtClean="0"/>
              <a:t>uppgift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göra</a:t>
            </a:r>
            <a:r>
              <a:rPr lang="fi-FI" sz="1200" dirty="0" smtClean="0"/>
              <a:t> </a:t>
            </a:r>
            <a:r>
              <a:rPr lang="fi-FI" sz="1200" dirty="0" err="1" smtClean="0"/>
              <a:t>informations-</a:t>
            </a:r>
            <a:r>
              <a:rPr lang="fi-FI" sz="1200" dirty="0" smtClean="0"/>
              <a:t>, </a:t>
            </a:r>
            <a:r>
              <a:rPr lang="fi-FI" sz="1200" dirty="0" err="1" smtClean="0"/>
              <a:t>rådgivnings-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handledningstjänsterna</a:t>
            </a:r>
            <a:r>
              <a:rPr lang="fi-FI" sz="1200" dirty="0" smtClean="0"/>
              <a:t> </a:t>
            </a:r>
            <a:r>
              <a:rPr lang="fi-FI" sz="1200" dirty="0" err="1" smtClean="0"/>
              <a:t>bättre</a:t>
            </a:r>
            <a:r>
              <a:rPr lang="fi-FI" sz="1200" dirty="0" smtClean="0"/>
              <a:t> </a:t>
            </a:r>
            <a:r>
              <a:rPr lang="fi-FI" sz="1200" dirty="0" err="1" smtClean="0"/>
              <a:t>tillgängliga</a:t>
            </a:r>
            <a:r>
              <a:rPr lang="fi-FI" sz="1200" dirty="0" smtClean="0"/>
              <a:t> </a:t>
            </a:r>
            <a:r>
              <a:rPr lang="fi-FI" sz="1200" dirty="0" err="1" smtClean="0"/>
              <a:t>inom</a:t>
            </a:r>
            <a:r>
              <a:rPr lang="fi-FI" sz="1200" dirty="0" smtClean="0"/>
              <a:t> </a:t>
            </a:r>
            <a:r>
              <a:rPr lang="fi-FI" sz="1200" dirty="0" err="1" smtClean="0"/>
              <a:t>sitt</a:t>
            </a:r>
            <a:r>
              <a:rPr lang="fi-FI" sz="1200" dirty="0" smtClean="0"/>
              <a:t> </a:t>
            </a:r>
            <a:r>
              <a:rPr lang="fi-FI" sz="1200" dirty="0" err="1" smtClean="0"/>
              <a:t>område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förbättra</a:t>
            </a:r>
            <a:r>
              <a:rPr lang="fi-FI" sz="1200" dirty="0" smtClean="0"/>
              <a:t> </a:t>
            </a:r>
            <a:r>
              <a:rPr lang="fi-FI" sz="1200" dirty="0" err="1" smtClean="0"/>
              <a:t>deras</a:t>
            </a:r>
            <a:r>
              <a:rPr lang="fi-FI" sz="1200" dirty="0" smtClean="0"/>
              <a:t> </a:t>
            </a:r>
            <a:r>
              <a:rPr lang="fi-FI" sz="1200" dirty="0" err="1" smtClean="0"/>
              <a:t>kvalitet</a:t>
            </a:r>
            <a:endParaRPr lang="fi-FI" sz="1200" dirty="0" smtClean="0"/>
          </a:p>
          <a:p>
            <a:pPr lvl="1"/>
            <a:endParaRPr lang="fi-FI" sz="12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Samarbetsgrupperna</a:t>
            </a:r>
            <a:r>
              <a:rPr lang="fi-FI" sz="1200" dirty="0" smtClean="0"/>
              <a:t> </a:t>
            </a:r>
            <a:r>
              <a:rPr lang="fi-FI" sz="1200" dirty="0" err="1" smtClean="0"/>
              <a:t>inom</a:t>
            </a:r>
            <a:r>
              <a:rPr lang="fi-FI" sz="1200" b="1" dirty="0" smtClean="0"/>
              <a:t> </a:t>
            </a:r>
            <a:r>
              <a:rPr lang="fi-FI" sz="1200" dirty="0" err="1" smtClean="0"/>
              <a:t>livslångt</a:t>
            </a:r>
            <a:r>
              <a:rPr lang="fi-FI" sz="1200" dirty="0" smtClean="0"/>
              <a:t> </a:t>
            </a:r>
            <a:r>
              <a:rPr lang="fi-FI" sz="1200" dirty="0" err="1" smtClean="0"/>
              <a:t>lärande</a:t>
            </a:r>
            <a:r>
              <a:rPr lang="fi-FI" sz="1200" dirty="0" smtClean="0"/>
              <a:t> </a:t>
            </a:r>
            <a:r>
              <a:rPr lang="fi-FI" sz="1200" dirty="0" err="1" smtClean="0"/>
              <a:t>fokuserar</a:t>
            </a:r>
            <a:r>
              <a:rPr lang="fi-FI" sz="1200" dirty="0" smtClean="0"/>
              <a:t> </a:t>
            </a:r>
            <a:r>
              <a:rPr lang="fi-FI" sz="1200" b="1" dirty="0" err="1" smtClean="0"/>
              <a:t>åren</a:t>
            </a:r>
            <a:r>
              <a:rPr lang="fi-FI" sz="1200" b="1" dirty="0" smtClean="0"/>
              <a:t> 2015 </a:t>
            </a:r>
            <a:r>
              <a:rPr lang="fi-FI" sz="1200" b="1" dirty="0" err="1" smtClean="0"/>
              <a:t>och</a:t>
            </a:r>
            <a:r>
              <a:rPr lang="fi-FI" sz="1200" b="1" dirty="0" smtClean="0"/>
              <a:t> 2016 </a:t>
            </a:r>
            <a:r>
              <a:rPr lang="fi-FI" sz="1200" dirty="0" err="1" smtClean="0"/>
              <a:t>på</a:t>
            </a:r>
            <a:r>
              <a:rPr lang="fi-FI" sz="1200" dirty="0" smtClean="0"/>
              <a:t>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ta</a:t>
            </a:r>
            <a:r>
              <a:rPr lang="fi-FI" sz="1200" dirty="0" smtClean="0"/>
              <a:t> </a:t>
            </a:r>
            <a:r>
              <a:rPr lang="fi-FI" sz="1200" dirty="0" err="1" smtClean="0"/>
              <a:t>fram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utveckla</a:t>
            </a:r>
            <a:r>
              <a:rPr lang="fi-FI" sz="1200" dirty="0" smtClean="0"/>
              <a:t> </a:t>
            </a:r>
            <a:r>
              <a:rPr lang="fi-FI" sz="1200" dirty="0" err="1" smtClean="0"/>
              <a:t>sektorövergripande</a:t>
            </a:r>
            <a:r>
              <a:rPr lang="fi-FI" sz="1200" dirty="0" smtClean="0"/>
              <a:t> </a:t>
            </a:r>
            <a:r>
              <a:rPr lang="fi-FI" sz="1200" dirty="0" err="1" smtClean="0"/>
              <a:t>tjänster</a:t>
            </a:r>
            <a:r>
              <a:rPr lang="fi-FI" sz="1200" dirty="0" smtClean="0"/>
              <a:t> </a:t>
            </a:r>
            <a:r>
              <a:rPr lang="fi-FI" sz="1200" dirty="0" err="1" smtClean="0"/>
              <a:t>enligt</a:t>
            </a:r>
            <a:r>
              <a:rPr lang="fi-FI" sz="1200" dirty="0" smtClean="0"/>
              <a:t> </a:t>
            </a:r>
            <a:r>
              <a:rPr lang="fi-FI" sz="1200" dirty="0" err="1" smtClean="0"/>
              <a:t>lågtröskelprincipen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utnyttja</a:t>
            </a:r>
            <a:r>
              <a:rPr lang="fi-FI" sz="1200" dirty="0" smtClean="0"/>
              <a:t> </a:t>
            </a:r>
            <a:r>
              <a:rPr lang="fi-FI" sz="1200" dirty="0" err="1" smtClean="0"/>
              <a:t>informations-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kommunikationsteknologi</a:t>
            </a:r>
            <a:r>
              <a:rPr lang="fi-FI" sz="1200" dirty="0" smtClean="0"/>
              <a:t> </a:t>
            </a:r>
            <a:r>
              <a:rPr lang="fi-FI" sz="1200" dirty="0" err="1" smtClean="0"/>
              <a:t>inom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handledningen</a:t>
            </a:r>
            <a:r>
              <a:rPr lang="fi-FI" sz="1200" dirty="0" smtClean="0"/>
              <a:t>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ta</a:t>
            </a:r>
            <a:r>
              <a:rPr lang="fi-FI" sz="1200" dirty="0" smtClean="0"/>
              <a:t> </a:t>
            </a:r>
            <a:r>
              <a:rPr lang="fi-FI" sz="1200" dirty="0" err="1" smtClean="0"/>
              <a:t>fram</a:t>
            </a:r>
            <a:r>
              <a:rPr lang="fi-FI" sz="1200" dirty="0" smtClean="0"/>
              <a:t> ett </a:t>
            </a:r>
            <a:r>
              <a:rPr lang="fi-FI" sz="1200" dirty="0" err="1" smtClean="0"/>
              <a:t>webbaserat</a:t>
            </a:r>
            <a:r>
              <a:rPr lang="fi-FI" sz="1200" dirty="0" smtClean="0"/>
              <a:t>, </a:t>
            </a:r>
            <a:r>
              <a:rPr lang="fi-FI" sz="1200" dirty="0" err="1" smtClean="0"/>
              <a:t>integrerat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handledningssystem</a:t>
            </a:r>
            <a:endParaRPr lang="fi-FI" sz="1200" dirty="0" smtClean="0"/>
          </a:p>
          <a:p>
            <a:pPr marL="1085850" lvl="2" indent="-171450">
              <a:buFont typeface="Arial" panose="020B0604020202020204" pitchFamily="34" charset="0"/>
              <a:buChar char="•"/>
            </a:pPr>
            <a:endParaRPr lang="fi-FI" sz="12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sz="1200" dirty="0" smtClean="0"/>
              <a:t>Finland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på</a:t>
            </a:r>
            <a:r>
              <a:rPr lang="fi-FI" sz="1200" dirty="0" smtClean="0"/>
              <a:t> ett </a:t>
            </a:r>
            <a:r>
              <a:rPr lang="fi-FI" sz="1200" b="1" dirty="0" err="1" smtClean="0"/>
              <a:t>aktivt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sätt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tagit</a:t>
            </a:r>
            <a:r>
              <a:rPr lang="fi-FI" sz="1200" b="1" dirty="0" smtClean="0"/>
              <a:t> del i </a:t>
            </a:r>
            <a:r>
              <a:rPr lang="fi-FI" sz="1200" b="1" dirty="0" err="1" smtClean="0"/>
              <a:t>politiknätverket</a:t>
            </a:r>
            <a:r>
              <a:rPr lang="fi-FI" sz="1200" b="1" dirty="0" smtClean="0"/>
              <a:t> för </a:t>
            </a:r>
            <a:r>
              <a:rPr lang="fi-FI" sz="1200" b="1" dirty="0" err="1" smtClean="0"/>
              <a:t>livslång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handledning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på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europeisk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nivå</a:t>
            </a:r>
            <a:r>
              <a:rPr lang="fi-FI" sz="1200" dirty="0" smtClean="0"/>
              <a:t> (ELGPN, </a:t>
            </a:r>
            <a:r>
              <a:rPr lang="fi-FI" sz="1200" dirty="0" err="1" smtClean="0"/>
              <a:t>åren</a:t>
            </a:r>
            <a:r>
              <a:rPr lang="fi-FI" sz="1200" dirty="0" smtClean="0"/>
              <a:t> 2007 – 2015)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b="1" dirty="0" err="1" smtClean="0"/>
              <a:t>fungerat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som</a:t>
            </a:r>
            <a:r>
              <a:rPr lang="fi-FI" sz="1200" b="1" dirty="0" smtClean="0"/>
              <a:t> </a:t>
            </a:r>
            <a:r>
              <a:rPr lang="fi-FI" sz="1200" b="1" dirty="0" err="1" smtClean="0"/>
              <a:t>koordinator</a:t>
            </a:r>
            <a:r>
              <a:rPr lang="fi-FI" sz="1200" b="1" dirty="0" smtClean="0"/>
              <a:t> för </a:t>
            </a:r>
            <a:r>
              <a:rPr lang="fi-FI" sz="1200" b="1" dirty="0" err="1" smtClean="0"/>
              <a:t>nätverket</a:t>
            </a:r>
            <a:r>
              <a:rPr lang="fi-FI" sz="1200" dirty="0" smtClean="0"/>
              <a:t>.</a:t>
            </a:r>
            <a:r>
              <a:rPr lang="fi-FI" sz="1200" b="1" dirty="0" smtClean="0"/>
              <a:t> </a:t>
            </a:r>
            <a:r>
              <a:rPr lang="fi-FI" sz="1200" dirty="0" smtClean="0"/>
              <a:t> </a:t>
            </a:r>
            <a:r>
              <a:rPr lang="fi-FI" sz="1200" dirty="0" err="1" smtClean="0"/>
              <a:t>Nätverket</a:t>
            </a:r>
            <a:r>
              <a:rPr lang="fi-FI" sz="1200" dirty="0" smtClean="0"/>
              <a:t> </a:t>
            </a:r>
            <a:r>
              <a:rPr lang="fi-FI" sz="1200" dirty="0" err="1" smtClean="0"/>
              <a:t>har</a:t>
            </a:r>
            <a:r>
              <a:rPr lang="fi-FI" sz="1200" dirty="0" smtClean="0"/>
              <a:t> </a:t>
            </a:r>
            <a:r>
              <a:rPr lang="fi-FI" sz="1200" dirty="0" err="1" smtClean="0"/>
              <a:t>gjort</a:t>
            </a:r>
            <a:r>
              <a:rPr lang="fi-FI" sz="1200" dirty="0" smtClean="0"/>
              <a:t> </a:t>
            </a:r>
            <a:r>
              <a:rPr lang="fi-FI" sz="1200" dirty="0" err="1" smtClean="0"/>
              <a:t>upp</a:t>
            </a:r>
            <a:r>
              <a:rPr lang="fi-FI" sz="1200" dirty="0" smtClean="0"/>
              <a:t> </a:t>
            </a:r>
            <a:r>
              <a:rPr lang="fi-FI" sz="1200" dirty="0" err="1" smtClean="0"/>
              <a:t>övergripande</a:t>
            </a:r>
            <a:r>
              <a:rPr lang="fi-FI" sz="1200" dirty="0" smtClean="0"/>
              <a:t> </a:t>
            </a:r>
            <a:r>
              <a:rPr lang="fi-FI" sz="1200" dirty="0" err="1" smtClean="0"/>
              <a:t>mål</a:t>
            </a:r>
            <a:r>
              <a:rPr lang="fi-FI" sz="1200" dirty="0" smtClean="0"/>
              <a:t> för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verkställa</a:t>
            </a:r>
            <a:r>
              <a:rPr lang="fi-FI" sz="1200" dirty="0" smtClean="0"/>
              <a:t> </a:t>
            </a:r>
            <a:r>
              <a:rPr lang="fi-FI" sz="1200" dirty="0" err="1" smtClean="0"/>
              <a:t>livslång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</a:t>
            </a:r>
            <a:r>
              <a:rPr lang="fi-FI" sz="1200" dirty="0" smtClean="0"/>
              <a:t>, </a:t>
            </a:r>
            <a:r>
              <a:rPr lang="fi-FI" sz="1200" dirty="0" err="1" smtClean="0"/>
              <a:t>utveckla</a:t>
            </a:r>
            <a:r>
              <a:rPr lang="fi-FI" sz="1200" dirty="0" smtClean="0"/>
              <a:t> </a:t>
            </a:r>
            <a:r>
              <a:rPr lang="fi-FI" sz="1200" dirty="0" err="1" smtClean="0"/>
              <a:t>färdigheter</a:t>
            </a:r>
            <a:r>
              <a:rPr lang="fi-FI" sz="1200" dirty="0" smtClean="0"/>
              <a:t> för </a:t>
            </a:r>
            <a:r>
              <a:rPr lang="fi-FI" sz="1200" dirty="0" err="1" smtClean="0"/>
              <a:t>karriärplaneringen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för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trygga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handledningens</a:t>
            </a:r>
            <a:r>
              <a:rPr lang="fi-FI" sz="1200" dirty="0" smtClean="0"/>
              <a:t> </a:t>
            </a:r>
            <a:r>
              <a:rPr lang="fi-FI" sz="1200" dirty="0" err="1" smtClean="0"/>
              <a:t>kvalitet</a:t>
            </a:r>
            <a:r>
              <a:rPr lang="fi-FI" sz="1200" dirty="0" smtClean="0"/>
              <a:t>. I Finland </a:t>
            </a:r>
            <a:r>
              <a:rPr lang="fi-FI" sz="1200" dirty="0" err="1" smtClean="0"/>
              <a:t>fungerar</a:t>
            </a:r>
            <a:r>
              <a:rPr lang="fi-FI" sz="1200" dirty="0" smtClean="0"/>
              <a:t> </a:t>
            </a:r>
            <a:r>
              <a:rPr lang="fi-FI" sz="1200" dirty="0" err="1" smtClean="0"/>
              <a:t>livslång</a:t>
            </a:r>
            <a:r>
              <a:rPr lang="fi-FI" sz="1200" dirty="0" smtClean="0"/>
              <a:t> </a:t>
            </a:r>
            <a:r>
              <a:rPr lang="fi-FI" sz="1200" dirty="0" err="1" smtClean="0"/>
              <a:t>handledning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systemet</a:t>
            </a:r>
            <a:r>
              <a:rPr lang="fi-FI" sz="1200" dirty="0" smtClean="0"/>
              <a:t> för </a:t>
            </a:r>
            <a:r>
              <a:rPr lang="fi-FI" sz="1200" dirty="0" err="1" smtClean="0"/>
              <a:t>handledning</a:t>
            </a:r>
            <a:r>
              <a:rPr lang="fi-FI" sz="1200" dirty="0" smtClean="0"/>
              <a:t> </a:t>
            </a:r>
            <a:r>
              <a:rPr lang="fi-FI" sz="1200" dirty="0" err="1" smtClean="0"/>
              <a:t>på</a:t>
            </a:r>
            <a:r>
              <a:rPr lang="fi-FI" sz="1200" dirty="0" smtClean="0"/>
              <a:t> ett </a:t>
            </a:r>
            <a:r>
              <a:rPr lang="fi-FI" sz="1200" dirty="0" err="1" smtClean="0"/>
              <a:t>fullgott</a:t>
            </a:r>
            <a:r>
              <a:rPr lang="fi-FI" sz="1200" dirty="0" smtClean="0"/>
              <a:t> </a:t>
            </a:r>
            <a:r>
              <a:rPr lang="fi-FI" sz="1200" dirty="0" err="1" smtClean="0"/>
              <a:t>sätt</a:t>
            </a:r>
            <a:r>
              <a:rPr lang="fi-FI" sz="1200" dirty="0" smtClean="0"/>
              <a:t> </a:t>
            </a:r>
            <a:r>
              <a:rPr lang="fi-FI" sz="1200" dirty="0" err="1" smtClean="0"/>
              <a:t>enligt</a:t>
            </a:r>
            <a:r>
              <a:rPr lang="fi-FI" sz="1200" dirty="0" smtClean="0"/>
              <a:t> de </a:t>
            </a:r>
            <a:r>
              <a:rPr lang="fi-FI" sz="1200" dirty="0" err="1" smtClean="0"/>
              <a:t>här</a:t>
            </a:r>
            <a:r>
              <a:rPr lang="fi-FI" sz="1200" dirty="0" smtClean="0"/>
              <a:t> </a:t>
            </a:r>
            <a:r>
              <a:rPr lang="fi-FI" sz="1200" dirty="0" err="1" smtClean="0"/>
              <a:t>rekommendationerna</a:t>
            </a:r>
            <a:r>
              <a:rPr lang="fi-FI" sz="1200" dirty="0" smtClean="0"/>
              <a:t>.  </a:t>
            </a:r>
            <a:r>
              <a:rPr lang="fi-FI" sz="1200" dirty="0" err="1" smtClean="0"/>
              <a:t>Bl.a</a:t>
            </a:r>
            <a:r>
              <a:rPr lang="fi-FI" sz="1200" dirty="0" smtClean="0"/>
              <a:t>. </a:t>
            </a:r>
            <a:r>
              <a:rPr lang="fi-FI" sz="1200" dirty="0" err="1" smtClean="0"/>
              <a:t>enligt</a:t>
            </a:r>
            <a:r>
              <a:rPr lang="fi-FI" sz="1200" dirty="0" smtClean="0"/>
              <a:t> PISA 2012-undersökningen </a:t>
            </a:r>
            <a:r>
              <a:rPr lang="fi-FI" sz="1200" dirty="0" err="1" smtClean="0"/>
              <a:t>är</a:t>
            </a:r>
            <a:r>
              <a:rPr lang="fi-FI" sz="1200" dirty="0" smtClean="0"/>
              <a:t> de </a:t>
            </a:r>
            <a:r>
              <a:rPr lang="fi-FI" sz="1200" dirty="0" err="1" smtClean="0"/>
              <a:t>finländska</a:t>
            </a:r>
            <a:r>
              <a:rPr lang="fi-FI" sz="1200" dirty="0" smtClean="0"/>
              <a:t> </a:t>
            </a:r>
            <a:r>
              <a:rPr lang="fi-FI" sz="1200" dirty="0" err="1" smtClean="0"/>
              <a:t>grundskoleeleverna</a:t>
            </a:r>
            <a:r>
              <a:rPr lang="fi-FI" sz="1200" dirty="0" smtClean="0"/>
              <a:t> i </a:t>
            </a:r>
            <a:r>
              <a:rPr lang="fi-FI" sz="1200" dirty="0" err="1" smtClean="0"/>
              <a:t>internationell</a:t>
            </a:r>
            <a:r>
              <a:rPr lang="fi-FI" sz="1200" dirty="0" smtClean="0"/>
              <a:t> </a:t>
            </a:r>
            <a:r>
              <a:rPr lang="fi-FI" sz="1200" dirty="0" err="1" smtClean="0"/>
              <a:t>jämförelse</a:t>
            </a:r>
            <a:r>
              <a:rPr lang="fi-FI" sz="1200" dirty="0" smtClean="0"/>
              <a:t> </a:t>
            </a:r>
            <a:r>
              <a:rPr lang="fi-FI" sz="1200" dirty="0" err="1" smtClean="0"/>
              <a:t>rätt</a:t>
            </a:r>
            <a:r>
              <a:rPr lang="fi-FI" sz="1200" dirty="0" smtClean="0"/>
              <a:t> </a:t>
            </a:r>
            <a:r>
              <a:rPr lang="fi-FI" sz="1200" dirty="0" err="1" smtClean="0"/>
              <a:t>bra</a:t>
            </a:r>
            <a:r>
              <a:rPr lang="fi-FI" sz="1200" dirty="0" smtClean="0"/>
              <a:t> </a:t>
            </a:r>
            <a:r>
              <a:rPr lang="fi-FI" sz="1200" dirty="0" err="1" smtClean="0"/>
              <a:t>på</a:t>
            </a:r>
            <a:r>
              <a:rPr lang="fi-FI" sz="1200" dirty="0" smtClean="0"/>
              <a:t> </a:t>
            </a:r>
            <a:r>
              <a:rPr lang="fi-FI" sz="1200" dirty="0" err="1" smtClean="0"/>
              <a:t>att</a:t>
            </a:r>
            <a:r>
              <a:rPr lang="fi-FI" sz="1200" dirty="0" smtClean="0"/>
              <a:t> </a:t>
            </a:r>
            <a:r>
              <a:rPr lang="fi-FI" sz="1200" dirty="0" err="1" smtClean="0"/>
              <a:t>planera</a:t>
            </a:r>
            <a:r>
              <a:rPr lang="fi-FI" sz="1200" dirty="0" smtClean="0"/>
              <a:t> </a:t>
            </a:r>
            <a:r>
              <a:rPr lang="fi-FI" sz="1200" dirty="0" err="1" smtClean="0"/>
              <a:t>sin</a:t>
            </a:r>
            <a:r>
              <a:rPr lang="fi-FI" sz="1200" dirty="0" smtClean="0"/>
              <a:t> </a:t>
            </a:r>
            <a:r>
              <a:rPr lang="fi-FI" sz="1200" dirty="0" err="1" smtClean="0"/>
              <a:t>karriär</a:t>
            </a:r>
            <a:r>
              <a:rPr lang="fi-FI" sz="1200" dirty="0" smtClean="0"/>
              <a:t>. </a:t>
            </a:r>
            <a:r>
              <a:rPr lang="fi-FI" sz="1200" dirty="0" err="1" smtClean="0"/>
              <a:t>Yrkesvalsundervisningen</a:t>
            </a:r>
            <a:r>
              <a:rPr lang="fi-FI" sz="1200" dirty="0" smtClean="0"/>
              <a:t> </a:t>
            </a:r>
            <a:r>
              <a:rPr lang="fi-FI" sz="1200" dirty="0" err="1" smtClean="0"/>
              <a:t>som</a:t>
            </a:r>
            <a:r>
              <a:rPr lang="fi-FI" sz="1200" dirty="0" smtClean="0"/>
              <a:t> i </a:t>
            </a:r>
            <a:r>
              <a:rPr lang="fi-FI" sz="1200" dirty="0" err="1" smtClean="0"/>
              <a:t>grundskolan</a:t>
            </a:r>
            <a:r>
              <a:rPr lang="fi-FI" sz="1200" dirty="0" smtClean="0"/>
              <a:t> </a:t>
            </a:r>
            <a:r>
              <a:rPr lang="fi-FI" sz="1200" dirty="0" err="1" smtClean="0"/>
              <a:t>utgår</a:t>
            </a:r>
            <a:r>
              <a:rPr lang="fi-FI" sz="1200" dirty="0" smtClean="0"/>
              <a:t> </a:t>
            </a:r>
            <a:r>
              <a:rPr lang="fi-FI" sz="1200" dirty="0" err="1" smtClean="0"/>
              <a:t>från</a:t>
            </a:r>
            <a:r>
              <a:rPr lang="fi-FI" sz="1200" dirty="0" smtClean="0"/>
              <a:t> </a:t>
            </a:r>
            <a:r>
              <a:rPr lang="fi-FI" sz="1200" dirty="0" err="1" smtClean="0"/>
              <a:t>läroplanen</a:t>
            </a:r>
            <a:r>
              <a:rPr lang="fi-FI" sz="1200" dirty="0" smtClean="0"/>
              <a:t> </a:t>
            </a:r>
            <a:r>
              <a:rPr lang="fi-FI" sz="1200" dirty="0" err="1" smtClean="0"/>
              <a:t>och</a:t>
            </a:r>
            <a:r>
              <a:rPr lang="fi-FI" sz="1200" dirty="0" smtClean="0"/>
              <a:t> </a:t>
            </a:r>
            <a:r>
              <a:rPr lang="fi-FI" sz="1200" dirty="0" err="1" smtClean="0"/>
              <a:t>studiehandledningen</a:t>
            </a:r>
            <a:r>
              <a:rPr lang="fi-FI" sz="1200" dirty="0" smtClean="0"/>
              <a:t> i </a:t>
            </a:r>
            <a:r>
              <a:rPr lang="fi-FI" sz="1200" dirty="0" err="1" smtClean="0"/>
              <a:t>grundskolorna</a:t>
            </a:r>
            <a:r>
              <a:rPr lang="fi-FI" sz="1200" dirty="0" smtClean="0"/>
              <a:t> </a:t>
            </a:r>
            <a:r>
              <a:rPr lang="fi-FI" sz="1200" dirty="0" err="1" smtClean="0"/>
              <a:t>bidrar</a:t>
            </a:r>
            <a:r>
              <a:rPr lang="fi-FI" sz="1200" dirty="0" smtClean="0"/>
              <a:t> </a:t>
            </a:r>
            <a:r>
              <a:rPr lang="fi-FI" sz="1200" dirty="0" err="1" smtClean="0"/>
              <a:t>enligt</a:t>
            </a:r>
            <a:r>
              <a:rPr lang="fi-FI" sz="1200" dirty="0" smtClean="0"/>
              <a:t> </a:t>
            </a:r>
            <a:r>
              <a:rPr lang="fi-FI" sz="1200" dirty="0" err="1" smtClean="0"/>
              <a:t>undersökningen</a:t>
            </a:r>
            <a:r>
              <a:rPr lang="fi-FI" sz="1200" dirty="0" smtClean="0"/>
              <a:t> </a:t>
            </a:r>
            <a:r>
              <a:rPr lang="fi-FI" sz="1200" dirty="0" err="1" smtClean="0"/>
              <a:t>till</a:t>
            </a:r>
            <a:r>
              <a:rPr lang="fi-FI" sz="1200" dirty="0" smtClean="0"/>
              <a:t> </a:t>
            </a:r>
            <a:r>
              <a:rPr lang="fi-FI" sz="1200" dirty="0" err="1" smtClean="0"/>
              <a:t>detta</a:t>
            </a:r>
            <a:r>
              <a:rPr lang="fi-FI" sz="1200" dirty="0" smtClean="0"/>
              <a:t>.</a:t>
            </a:r>
            <a:endParaRPr lang="fi-FI" sz="1200" dirty="0"/>
          </a:p>
          <a:p>
            <a:r>
              <a:rPr lang="fi-FI" sz="1200" dirty="0"/>
              <a:t> </a:t>
            </a:r>
            <a:endParaRPr lang="fi-FI" altLang="fi-FI" sz="1200" dirty="0"/>
          </a:p>
        </p:txBody>
      </p:sp>
      <p:sp>
        <p:nvSpPr>
          <p:cNvPr id="7" name="Tekstikehys 6"/>
          <p:cNvSpPr txBox="1"/>
          <p:nvPr/>
        </p:nvSpPr>
        <p:spPr>
          <a:xfrm>
            <a:off x="1043608" y="116632"/>
            <a:ext cx="63566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err="1" smtClean="0"/>
              <a:t>Samarbetsfora</a:t>
            </a:r>
            <a:r>
              <a:rPr lang="fi-FI" sz="2800" b="1" dirty="0" smtClean="0"/>
              <a:t> </a:t>
            </a:r>
            <a:r>
              <a:rPr lang="fi-FI" sz="2800" b="1" dirty="0"/>
              <a:t>för </a:t>
            </a:r>
            <a:r>
              <a:rPr lang="fi-FI" sz="2800" b="1" dirty="0" err="1"/>
              <a:t>Livslång</a:t>
            </a:r>
            <a:r>
              <a:rPr lang="fi-FI" sz="2800" b="1" dirty="0"/>
              <a:t> </a:t>
            </a:r>
            <a:r>
              <a:rPr lang="fi-FI" sz="2800" b="1" dirty="0" err="1"/>
              <a:t>handledning</a:t>
            </a:r>
            <a:r>
              <a:rPr lang="fi-FI" sz="2800" b="1" dirty="0"/>
              <a:t>: </a:t>
            </a:r>
            <a:endParaRPr lang="fi-FI" sz="2800" dirty="0"/>
          </a:p>
          <a:p>
            <a:endParaRPr lang="fi-FI" sz="28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5062" y="6210300"/>
            <a:ext cx="1658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36514" y="4581128"/>
            <a:ext cx="90748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karlsul1\AppData\Local\Microsoft\Windows\Temporary Internet Files\Content.Outlook\1A2NXAYN\OKM_Sve_RGB_LM_15_logo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21287"/>
            <a:ext cx="177698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582</Words>
  <Application>Microsoft Office PowerPoint</Application>
  <PresentationFormat>Näytössä katseltava diaesitys (4:3)</PresentationFormat>
  <Paragraphs>38</Paragraphs>
  <Slides>2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tempulliha1</dc:creator>
  <cp:lastModifiedBy>Karlsson Ulla-Jill</cp:lastModifiedBy>
  <cp:revision>25</cp:revision>
  <dcterms:created xsi:type="dcterms:W3CDTF">2015-10-28T11:29:29Z</dcterms:created>
  <dcterms:modified xsi:type="dcterms:W3CDTF">2015-11-19T13:06:48Z</dcterms:modified>
</cp:coreProperties>
</file>