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650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71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7182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3324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2621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466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1781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92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6501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729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238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014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851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56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76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808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01931-98F1-418A-85A0-07A6198B0A5B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E88A3D-DB8C-4B94-83ED-A8150171BB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05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  <p:sldLayoutId id="2147483923" r:id="rId12"/>
    <p:sldLayoutId id="2147483924" r:id="rId13"/>
    <p:sldLayoutId id="2147483925" r:id="rId14"/>
    <p:sldLayoutId id="2147483926" r:id="rId15"/>
    <p:sldLayoutId id="21474839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Profile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By: Agnese, Monica, Nina, Clarisse, David, Efthymia, Roosa V, Roosa M, Milja, Nelli &amp; Kristiina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911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288" y="1728216"/>
            <a:ext cx="6839712" cy="5129784"/>
          </a:xfrm>
          <a:prstGeom prst="rect">
            <a:avLst/>
          </a:prstGeom>
        </p:spPr>
      </p:pic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36" y="356957"/>
            <a:ext cx="6013954" cy="4009303"/>
          </a:xfrm>
        </p:spPr>
      </p:pic>
    </p:spTree>
    <p:extLst>
      <p:ext uri="{BB962C8B-B14F-4D97-AF65-F5344CB8AC3E}">
        <p14:creationId xmlns:p14="http://schemas.microsoft.com/office/powerpoint/2010/main" val="110940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65340" y="582844"/>
            <a:ext cx="8534400" cy="1507067"/>
          </a:xfrm>
        </p:spPr>
        <p:txBody>
          <a:bodyPr/>
          <a:lstStyle/>
          <a:p>
            <a:r>
              <a:rPr lang="fi-FI" dirty="0" err="1" smtClean="0"/>
              <a:t>What</a:t>
            </a:r>
            <a:r>
              <a:rPr lang="fi-FI" dirty="0" smtClean="0"/>
              <a:t> is </a:t>
            </a:r>
            <a:r>
              <a:rPr lang="fi-FI" dirty="0" err="1" smtClean="0"/>
              <a:t>Profile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67092" y="2196252"/>
            <a:ext cx="8534400" cy="3615267"/>
          </a:xfrm>
        </p:spPr>
        <p:txBody>
          <a:bodyPr/>
          <a:lstStyle/>
          <a:p>
            <a:r>
              <a:rPr lang="en-IE" dirty="0" smtClean="0"/>
              <a:t>It’s an ambulance company</a:t>
            </a:r>
          </a:p>
          <a:p>
            <a:r>
              <a:rPr lang="en-IE" dirty="0" smtClean="0"/>
              <a:t>It’s a </a:t>
            </a:r>
            <a:r>
              <a:rPr lang="en-IE" dirty="0"/>
              <a:t>private </a:t>
            </a:r>
            <a:r>
              <a:rPr lang="en-IE" dirty="0" smtClean="0"/>
              <a:t>family company</a:t>
            </a:r>
          </a:p>
          <a:p>
            <a:r>
              <a:rPr lang="en-IE" dirty="0"/>
              <a:t>Established in </a:t>
            </a:r>
            <a:r>
              <a:rPr lang="en-IE" dirty="0" smtClean="0"/>
              <a:t>1982</a:t>
            </a:r>
          </a:p>
          <a:p>
            <a:r>
              <a:rPr lang="en-IE" dirty="0"/>
              <a:t>Founder : </a:t>
            </a:r>
            <a:r>
              <a:rPr lang="en-IE" dirty="0" err="1"/>
              <a:t>Kosti</a:t>
            </a:r>
            <a:r>
              <a:rPr lang="en-IE" dirty="0"/>
              <a:t> Repo and </a:t>
            </a:r>
            <a:r>
              <a:rPr lang="en-IE" dirty="0" err="1"/>
              <a:t>Keijo</a:t>
            </a:r>
            <a:r>
              <a:rPr lang="en-IE" dirty="0"/>
              <a:t> </a:t>
            </a:r>
            <a:r>
              <a:rPr lang="en-IE" dirty="0" smtClean="0"/>
              <a:t>Repo</a:t>
            </a:r>
            <a:endParaRPr lang="en-IE" dirty="0"/>
          </a:p>
          <a:p>
            <a:r>
              <a:rPr lang="en-IE" dirty="0" smtClean="0"/>
              <a:t>It sells 400-500 vehicles a year</a:t>
            </a:r>
          </a:p>
          <a:p>
            <a:r>
              <a:rPr lang="en-IE" dirty="0" smtClean="0"/>
              <a:t>There are over 7 franchises around the world and they sell in 20 countries including </a:t>
            </a:r>
            <a:r>
              <a:rPr lang="en-IE" dirty="0" err="1" smtClean="0"/>
              <a:t>Poland,Germany,USA</a:t>
            </a:r>
            <a:r>
              <a:rPr lang="en-IE" dirty="0" smtClean="0"/>
              <a:t> etc. </a:t>
            </a:r>
          </a:p>
          <a:p>
            <a:r>
              <a:rPr lang="en-IE" dirty="0" smtClean="0"/>
              <a:t>They cost about 100.000 euros. If they have special features they can cost about 20.000 euros.</a:t>
            </a:r>
          </a:p>
          <a:p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76365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4756" y="224874"/>
            <a:ext cx="8534400" cy="1507067"/>
          </a:xfrm>
        </p:spPr>
        <p:txBody>
          <a:bodyPr/>
          <a:lstStyle/>
          <a:p>
            <a:r>
              <a:rPr lang="fi-FI" dirty="0" smtClean="0"/>
              <a:t>WHO SPONSORS PROFILE?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6196" y="2048256"/>
            <a:ext cx="8534400" cy="361526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dirty="0" err="1" smtClean="0"/>
              <a:t>Profile</a:t>
            </a:r>
            <a:r>
              <a:rPr lang="fi-FI" dirty="0" smtClean="0"/>
              <a:t> is </a:t>
            </a:r>
            <a:r>
              <a:rPr lang="fi-FI" dirty="0" err="1" smtClean="0"/>
              <a:t>sponsored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very</a:t>
            </a:r>
            <a:r>
              <a:rPr lang="fi-FI" dirty="0" smtClean="0"/>
              <a:t> </a:t>
            </a:r>
            <a:r>
              <a:rPr lang="fi-FI" dirty="0" err="1" smtClean="0"/>
              <a:t>famous</a:t>
            </a:r>
            <a:r>
              <a:rPr lang="fi-FI" dirty="0" smtClean="0"/>
              <a:t> </a:t>
            </a:r>
            <a:r>
              <a:rPr lang="fi-FI" dirty="0" err="1" smtClean="0"/>
              <a:t>companies</a:t>
            </a:r>
            <a:r>
              <a:rPr lang="fi-FI" dirty="0" smtClean="0"/>
              <a:t> 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sz="1600" dirty="0" smtClean="0"/>
              <a:t>Mercedes,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sz="1600" dirty="0" smtClean="0"/>
              <a:t>Volkswagen,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sz="1600" dirty="0" smtClean="0"/>
              <a:t>Ford,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sz="1600" dirty="0" smtClean="0"/>
              <a:t>Renault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sz="1600" dirty="0" smtClean="0"/>
              <a:t>BMW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8258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5612" y="363388"/>
            <a:ext cx="8534400" cy="1507067"/>
          </a:xfrm>
        </p:spPr>
        <p:txBody>
          <a:bodyPr/>
          <a:lstStyle/>
          <a:p>
            <a:r>
              <a:rPr lang="fi-FI" dirty="0" err="1" smtClean="0"/>
              <a:t>History</a:t>
            </a:r>
            <a:r>
              <a:rPr lang="fi-FI" dirty="0" smtClean="0"/>
              <a:t> of </a:t>
            </a:r>
            <a:r>
              <a:rPr lang="fi-FI" dirty="0" err="1" smtClean="0"/>
              <a:t>profile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5612" y="2322576"/>
            <a:ext cx="8534400" cy="3615267"/>
          </a:xfrm>
        </p:spPr>
        <p:txBody>
          <a:bodyPr/>
          <a:lstStyle/>
          <a:p>
            <a:r>
              <a:rPr lang="fi-FI" dirty="0" smtClean="0"/>
              <a:t>It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first</a:t>
            </a:r>
            <a:r>
              <a:rPr lang="fi-FI" dirty="0" smtClean="0"/>
              <a:t> </a:t>
            </a:r>
            <a:r>
              <a:rPr lang="fi-FI" dirty="0" err="1" smtClean="0"/>
              <a:t>called</a:t>
            </a:r>
            <a:r>
              <a:rPr lang="fi-FI" dirty="0" smtClean="0"/>
              <a:t> ”</a:t>
            </a:r>
            <a:r>
              <a:rPr lang="fi-FI" dirty="0" err="1" smtClean="0"/>
              <a:t>Iikori</a:t>
            </a:r>
            <a:r>
              <a:rPr lang="fi-FI" dirty="0" smtClean="0"/>
              <a:t> Ky”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quickly</a:t>
            </a:r>
            <a:r>
              <a:rPr lang="fi-FI" dirty="0" smtClean="0"/>
              <a:t> </a:t>
            </a:r>
            <a:r>
              <a:rPr lang="fi-FI" dirty="0" err="1" smtClean="0"/>
              <a:t>changed</a:t>
            </a:r>
            <a:r>
              <a:rPr lang="fi-FI" dirty="0" smtClean="0"/>
              <a:t> </a:t>
            </a:r>
          </a:p>
          <a:p>
            <a:r>
              <a:rPr lang="fi-FI" dirty="0" smtClean="0"/>
              <a:t>It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sold</a:t>
            </a:r>
            <a:r>
              <a:rPr lang="fi-FI" dirty="0"/>
              <a:t> </a:t>
            </a:r>
            <a:r>
              <a:rPr lang="fi-FI" dirty="0" err="1"/>
              <a:t>over</a:t>
            </a:r>
            <a:r>
              <a:rPr lang="fi-FI" dirty="0"/>
              <a:t> 600 </a:t>
            </a:r>
            <a:r>
              <a:rPr lang="fi-FI" dirty="0" err="1"/>
              <a:t>vehicles</a:t>
            </a:r>
            <a:r>
              <a:rPr lang="fi-FI" dirty="0"/>
              <a:t> </a:t>
            </a:r>
            <a:r>
              <a:rPr lang="fi-FI" dirty="0" err="1" smtClean="0"/>
              <a:t>globally</a:t>
            </a:r>
            <a:r>
              <a:rPr lang="fi-FI" dirty="0" smtClean="0"/>
              <a:t>  </a:t>
            </a:r>
            <a:r>
              <a:rPr lang="fi-FI" dirty="0"/>
              <a:t>and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200 in </a:t>
            </a:r>
            <a:r>
              <a:rPr lang="fi-FI" dirty="0" smtClean="0"/>
              <a:t>Iisalmi </a:t>
            </a:r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year</a:t>
            </a:r>
            <a:endParaRPr lang="fi-FI" dirty="0" smtClean="0"/>
          </a:p>
          <a:p>
            <a:r>
              <a:rPr lang="fi-FI" dirty="0" err="1" smtClean="0"/>
              <a:t>They</a:t>
            </a:r>
            <a:r>
              <a:rPr lang="fi-FI" dirty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a </a:t>
            </a:r>
            <a:r>
              <a:rPr lang="fi-FI" dirty="0" err="1" smtClean="0"/>
              <a:t>growing</a:t>
            </a:r>
            <a:r>
              <a:rPr lang="fi-FI" dirty="0" smtClean="0"/>
              <a:t> </a:t>
            </a:r>
            <a:r>
              <a:rPr lang="fi-FI" dirty="0" err="1" smtClean="0"/>
              <a:t>company</a:t>
            </a:r>
            <a:r>
              <a:rPr lang="fi-FI" dirty="0" smtClean="0"/>
              <a:t> </a:t>
            </a:r>
          </a:p>
          <a:p>
            <a:r>
              <a:rPr lang="fi-FI" dirty="0" smtClean="0"/>
              <a:t>70% of </a:t>
            </a:r>
            <a:r>
              <a:rPr lang="fi-FI" dirty="0" err="1" smtClean="0"/>
              <a:t>Finnish</a:t>
            </a:r>
            <a:r>
              <a:rPr lang="fi-FI" dirty="0" smtClean="0"/>
              <a:t> </a:t>
            </a:r>
            <a:r>
              <a:rPr lang="fi-FI" dirty="0" err="1" smtClean="0"/>
              <a:t>ambulances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made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Profile</a:t>
            </a:r>
            <a:r>
              <a:rPr lang="fi-FI" dirty="0" smtClean="0"/>
              <a:t> </a:t>
            </a:r>
            <a:r>
              <a:rPr lang="fi-FI" dirty="0" err="1" smtClean="0"/>
              <a:t>local</a:t>
            </a:r>
            <a:r>
              <a:rPr lang="fi-FI" dirty="0" smtClean="0"/>
              <a:t> </a:t>
            </a:r>
            <a:r>
              <a:rPr lang="fi-FI" dirty="0" err="1" smtClean="0"/>
              <a:t>companies</a:t>
            </a:r>
            <a:r>
              <a:rPr lang="fi-FI" dirty="0" smtClean="0"/>
              <a:t> 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0403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0748" y="271948"/>
            <a:ext cx="8534400" cy="1507067"/>
          </a:xfrm>
        </p:spPr>
        <p:txBody>
          <a:bodyPr/>
          <a:lstStyle/>
          <a:p>
            <a:r>
              <a:rPr lang="fi-FI" dirty="0" smtClean="0"/>
              <a:t>SOME MORE FACTS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2188" y="2221992"/>
            <a:ext cx="8534400" cy="3615267"/>
          </a:xfrm>
        </p:spPr>
        <p:txBody>
          <a:bodyPr/>
          <a:lstStyle/>
          <a:p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13 </a:t>
            </a:r>
            <a:r>
              <a:rPr lang="fi-FI" dirty="0" err="1" smtClean="0"/>
              <a:t>processes</a:t>
            </a:r>
            <a:endParaRPr lang="fi-FI" dirty="0"/>
          </a:p>
          <a:p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a </a:t>
            </a:r>
            <a:r>
              <a:rPr lang="fi-FI" dirty="0" err="1" smtClean="0"/>
              <a:t>can-bus</a:t>
            </a:r>
            <a:r>
              <a:rPr lang="fi-FI" dirty="0" smtClean="0"/>
              <a:t> </a:t>
            </a:r>
            <a:r>
              <a:rPr lang="fi-FI" dirty="0" err="1" smtClean="0"/>
              <a:t>control</a:t>
            </a:r>
            <a:r>
              <a:rPr lang="fi-FI" dirty="0" smtClean="0"/>
              <a:t> </a:t>
            </a:r>
            <a:r>
              <a:rPr lang="fi-FI" dirty="0" err="1" smtClean="0"/>
              <a:t>system</a:t>
            </a:r>
            <a:endParaRPr lang="fi-FI" dirty="0"/>
          </a:p>
          <a:p>
            <a:r>
              <a:rPr lang="fi-FI" dirty="0" err="1" smtClean="0"/>
              <a:t>None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material</a:t>
            </a:r>
            <a:r>
              <a:rPr lang="fi-FI" dirty="0" smtClean="0"/>
              <a:t> is </a:t>
            </a:r>
            <a:r>
              <a:rPr lang="fi-FI" dirty="0" err="1" smtClean="0"/>
              <a:t>recycled</a:t>
            </a:r>
            <a:endParaRPr lang="fi-FI" dirty="0" smtClean="0"/>
          </a:p>
          <a:p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roof</a:t>
            </a:r>
            <a:r>
              <a:rPr lang="fi-FI" dirty="0" smtClean="0"/>
              <a:t> is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any</a:t>
            </a:r>
            <a:r>
              <a:rPr lang="fi-FI" dirty="0" smtClean="0"/>
              <a:t>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ambulance</a:t>
            </a:r>
            <a:r>
              <a:rPr lang="fi-FI" dirty="0"/>
              <a:t> </a:t>
            </a:r>
            <a:r>
              <a:rPr lang="fi-FI" dirty="0" err="1" smtClean="0"/>
              <a:t>companies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Their</a:t>
            </a:r>
            <a:r>
              <a:rPr lang="fi-FI" dirty="0" smtClean="0"/>
              <a:t> products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highly</a:t>
            </a:r>
            <a:r>
              <a:rPr lang="fi-FI" dirty="0" smtClean="0"/>
              <a:t> </a:t>
            </a:r>
            <a:r>
              <a:rPr lang="fi-FI" dirty="0" err="1" smtClean="0"/>
              <a:t>recommendable</a:t>
            </a:r>
            <a:r>
              <a:rPr lang="fi-FI" dirty="0" smtClean="0"/>
              <a:t> in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over</a:t>
            </a:r>
            <a:r>
              <a:rPr lang="fi-FI" dirty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world</a:t>
            </a:r>
            <a:r>
              <a:rPr lang="fi-FI" dirty="0" smtClean="0"/>
              <a:t> </a:t>
            </a:r>
          </a:p>
          <a:p>
            <a:r>
              <a:rPr lang="fi-FI" dirty="0" smtClean="0"/>
              <a:t>41 </a:t>
            </a:r>
            <a:r>
              <a:rPr lang="fi-FI" dirty="0" err="1" smtClean="0"/>
              <a:t>pieces</a:t>
            </a:r>
            <a:r>
              <a:rPr lang="fi-FI" dirty="0" smtClean="0"/>
              <a:t> of </a:t>
            </a:r>
            <a:r>
              <a:rPr lang="fi-FI" dirty="0" err="1" smtClean="0"/>
              <a:t>ambulance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delivered</a:t>
            </a:r>
            <a:r>
              <a:rPr lang="fi-FI" dirty="0" smtClean="0"/>
              <a:t> for </a:t>
            </a:r>
            <a:r>
              <a:rPr lang="fi-FI" dirty="0" err="1" smtClean="0"/>
              <a:t>President</a:t>
            </a:r>
            <a:r>
              <a:rPr lang="fi-FI" dirty="0" smtClean="0"/>
              <a:t> Putin</a:t>
            </a:r>
          </a:p>
          <a:p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staff</a:t>
            </a:r>
            <a:r>
              <a:rPr lang="fi-FI" dirty="0"/>
              <a:t> </a:t>
            </a:r>
            <a:r>
              <a:rPr lang="fi-FI" dirty="0" smtClean="0"/>
              <a:t>is </a:t>
            </a:r>
            <a:r>
              <a:rPr lang="fi-FI" dirty="0" err="1" smtClean="0"/>
              <a:t>really</a:t>
            </a:r>
            <a:r>
              <a:rPr lang="fi-FI" dirty="0" smtClean="0"/>
              <a:t> </a:t>
            </a:r>
            <a:r>
              <a:rPr lang="fi-FI" dirty="0" err="1" smtClean="0"/>
              <a:t>careful</a:t>
            </a:r>
            <a:r>
              <a:rPr lang="fi-FI" dirty="0"/>
              <a:t> </a:t>
            </a:r>
            <a:r>
              <a:rPr lang="fi-FI" dirty="0" smtClean="0"/>
              <a:t>and </a:t>
            </a:r>
            <a:r>
              <a:rPr lang="fi-FI" dirty="0" err="1" smtClean="0"/>
              <a:t>makes</a:t>
            </a:r>
            <a:r>
              <a:rPr lang="fi-FI" dirty="0" smtClean="0"/>
              <a:t> sure </a:t>
            </a:r>
            <a:r>
              <a:rPr lang="fi-FI" dirty="0" err="1" smtClean="0"/>
              <a:t>everything</a:t>
            </a:r>
            <a:r>
              <a:rPr lang="fi-FI" dirty="0" smtClean="0"/>
              <a:t> is </a:t>
            </a:r>
            <a:r>
              <a:rPr lang="fi-FI" dirty="0" err="1" smtClean="0"/>
              <a:t>safe</a:t>
            </a:r>
            <a:r>
              <a:rPr lang="fi-FI" dirty="0" smtClean="0"/>
              <a:t> 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266809971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Mukautettu 3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EA7666"/>
      </a:accent2>
      <a:accent3>
        <a:srgbClr val="932313"/>
      </a:accent3>
      <a:accent4>
        <a:srgbClr val="EF3111"/>
      </a:accent4>
      <a:accent5>
        <a:srgbClr val="C42F1A"/>
      </a:accent5>
      <a:accent6>
        <a:srgbClr val="C42F1A"/>
      </a:accent6>
      <a:hlink>
        <a:srgbClr val="FF0000"/>
      </a:hlink>
      <a:folHlink>
        <a:srgbClr val="FF0000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</TotalTime>
  <Words>214</Words>
  <Application>Microsoft Office PowerPoint</Application>
  <PresentationFormat>Laajakuva</PresentationFormat>
  <Paragraphs>34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Courier New</vt:lpstr>
      <vt:lpstr>Trebuchet MS</vt:lpstr>
      <vt:lpstr>Wingdings</vt:lpstr>
      <vt:lpstr>Wingdings 3</vt:lpstr>
      <vt:lpstr>Pinta</vt:lpstr>
      <vt:lpstr>Profile</vt:lpstr>
      <vt:lpstr>PowerPoint-esitys</vt:lpstr>
      <vt:lpstr>What is Profile?</vt:lpstr>
      <vt:lpstr>WHO SPONSORS PROFILE?</vt:lpstr>
      <vt:lpstr>History of profile</vt:lpstr>
      <vt:lpstr>SOME MORE FACTS </vt:lpstr>
    </vt:vector>
  </TitlesOfParts>
  <Company>Iisalmen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Profile</dc:title>
  <dc:creator>Iisalmen,Lyseo</dc:creator>
  <cp:lastModifiedBy>Niini Sara</cp:lastModifiedBy>
  <cp:revision>9</cp:revision>
  <dcterms:created xsi:type="dcterms:W3CDTF">2016-11-24T10:42:50Z</dcterms:created>
  <dcterms:modified xsi:type="dcterms:W3CDTF">2018-09-04T09:10:28Z</dcterms:modified>
</cp:coreProperties>
</file>