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Lst>
  <p:notesMasterIdLst>
    <p:notesMasterId r:id="rId12"/>
  </p:notesMasterIdLst>
  <p:sldIdLst>
    <p:sldId id="256" r:id="rId2"/>
    <p:sldId id="257" r:id="rId3"/>
    <p:sldId id="258" r:id="rId4"/>
    <p:sldId id="259" r:id="rId5"/>
    <p:sldId id="260" r:id="rId6"/>
    <p:sldId id="261" r:id="rId7"/>
    <p:sldId id="262" r:id="rId8"/>
    <p:sldId id="265" r:id="rId9"/>
    <p:sldId id="264" r:id="rId10"/>
    <p:sldId id="263"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6327"/>
  </p:normalViewPr>
  <p:slideViewPr>
    <p:cSldViewPr snapToGrid="0" snapToObjects="1">
      <p:cViewPr varScale="1">
        <p:scale>
          <a:sx n="123" d="100"/>
          <a:sy n="123" d="100"/>
        </p:scale>
        <p:origin x="6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0570B2-F931-2442-B6F8-EA05048961B7}" type="datetimeFigureOut">
              <a:rPr lang="fi-FI" smtClean="0"/>
              <a:t>11.5.2021</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620AA4-CC4E-344E-90C2-F9714E09176F}" type="slidenum">
              <a:rPr lang="fi-FI" smtClean="0"/>
              <a:t>‹#›</a:t>
            </a:fld>
            <a:endParaRPr lang="fi-FI"/>
          </a:p>
        </p:txBody>
      </p:sp>
    </p:spTree>
    <p:extLst>
      <p:ext uri="{BB962C8B-B14F-4D97-AF65-F5344CB8AC3E}">
        <p14:creationId xmlns:p14="http://schemas.microsoft.com/office/powerpoint/2010/main" val="1500994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Esimerkiksi </a:t>
            </a:r>
            <a:r>
              <a:rPr lang="fi-FI" i="1" dirty="0"/>
              <a:t>no niin </a:t>
            </a:r>
            <a:r>
              <a:rPr lang="fi-FI" dirty="0"/>
              <a:t>voi sopivalla äänensävyllä sanottuna</a:t>
            </a:r>
            <a:r>
              <a:rPr lang="fi-FI" i="1" dirty="0"/>
              <a:t> </a:t>
            </a:r>
            <a:r>
              <a:rPr lang="fi-FI" dirty="0"/>
              <a:t>tarkoittaa "nyt aloitetaan" tai "mitäs minä sanoin".</a:t>
            </a:r>
          </a:p>
        </p:txBody>
      </p:sp>
      <p:sp>
        <p:nvSpPr>
          <p:cNvPr id="4" name="Dian numeron paikkamerkki 3"/>
          <p:cNvSpPr>
            <a:spLocks noGrp="1"/>
          </p:cNvSpPr>
          <p:nvPr>
            <p:ph type="sldNum" sz="quarter" idx="5"/>
          </p:nvPr>
        </p:nvSpPr>
        <p:spPr/>
        <p:txBody>
          <a:bodyPr/>
          <a:lstStyle/>
          <a:p>
            <a:fld id="{34620AA4-CC4E-344E-90C2-F9714E09176F}" type="slidenum">
              <a:rPr lang="fi-FI" smtClean="0"/>
              <a:t>6</a:t>
            </a:fld>
            <a:endParaRPr lang="fi-FI"/>
          </a:p>
        </p:txBody>
      </p:sp>
    </p:spTree>
    <p:extLst>
      <p:ext uri="{BB962C8B-B14F-4D97-AF65-F5344CB8AC3E}">
        <p14:creationId xmlns:p14="http://schemas.microsoft.com/office/powerpoint/2010/main" val="1944633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Voimasanat Niitä käytetään esimerkiksi tilanteissa, kun vaikka iskee varpaansa kipeästi kiveen, kun haluaa olla vahvasti eri mieltä tai kun haluaa näyttää olevansa vihainen. Kirosanojen käytössä kannattaakin pitää mielessä konteksti: jossakin ryhmässä kiroilu kuuluu keskustelukulttuuriin, mutta johonkin tilanteeseen se ei sovi ollenkaan.</a:t>
            </a:r>
          </a:p>
        </p:txBody>
      </p:sp>
      <p:sp>
        <p:nvSpPr>
          <p:cNvPr id="4" name="Dian numeron paikkamerkki 3"/>
          <p:cNvSpPr>
            <a:spLocks noGrp="1"/>
          </p:cNvSpPr>
          <p:nvPr>
            <p:ph type="sldNum" sz="quarter" idx="5"/>
          </p:nvPr>
        </p:nvSpPr>
        <p:spPr/>
        <p:txBody>
          <a:bodyPr/>
          <a:lstStyle/>
          <a:p>
            <a:fld id="{34620AA4-CC4E-344E-90C2-F9714E09176F}" type="slidenum">
              <a:rPr lang="fi-FI" smtClean="0"/>
              <a:t>7</a:t>
            </a:fld>
            <a:endParaRPr lang="fi-FI"/>
          </a:p>
        </p:txBody>
      </p:sp>
    </p:spTree>
    <p:extLst>
      <p:ext uri="{BB962C8B-B14F-4D97-AF65-F5344CB8AC3E}">
        <p14:creationId xmlns:p14="http://schemas.microsoft.com/office/powerpoint/2010/main" val="3169152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01212D2-81D8-9544-992B-2A6893B73D65}"/>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F5B908E9-B4BF-2A45-9354-F8FB9EAE36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810CD8D6-9097-9948-9E1F-7212A117D9ED}"/>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5" name="Alatunnisteen paikkamerkki 4">
            <a:extLst>
              <a:ext uri="{FF2B5EF4-FFF2-40B4-BE49-F238E27FC236}">
                <a16:creationId xmlns:a16="http://schemas.microsoft.com/office/drawing/2014/main" id="{91320C6C-3735-8947-9112-929141A92215}"/>
              </a:ext>
            </a:extLst>
          </p:cNvPr>
          <p:cNvSpPr>
            <a:spLocks noGrp="1"/>
          </p:cNvSpPr>
          <p:nvPr>
            <p:ph type="ftr" sz="quarter" idx="11"/>
          </p:nvPr>
        </p:nvSpPr>
        <p:spPr/>
        <p:txBody>
          <a:bodyPr/>
          <a:lstStyle/>
          <a:p>
            <a:endParaRPr lang="en-US" dirty="0"/>
          </a:p>
        </p:txBody>
      </p:sp>
      <p:sp>
        <p:nvSpPr>
          <p:cNvPr id="6" name="Dian numeron paikkamerkki 5">
            <a:extLst>
              <a:ext uri="{FF2B5EF4-FFF2-40B4-BE49-F238E27FC236}">
                <a16:creationId xmlns:a16="http://schemas.microsoft.com/office/drawing/2014/main" id="{F3290687-D096-2949-A1E7-DCA226975F64}"/>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3273442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19728E-6DCF-3D47-BB0D-C9E554BAC32C}"/>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4883B58E-3EAB-9A4C-88C0-255249751575}"/>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6E5512A-F0B4-F248-9BF8-6B03F873A3D1}"/>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5" name="Alatunnisteen paikkamerkki 4">
            <a:extLst>
              <a:ext uri="{FF2B5EF4-FFF2-40B4-BE49-F238E27FC236}">
                <a16:creationId xmlns:a16="http://schemas.microsoft.com/office/drawing/2014/main" id="{7DCCA405-A6C4-194D-AD89-81E1B4E1A97F}"/>
              </a:ext>
            </a:extLst>
          </p:cNvPr>
          <p:cNvSpPr>
            <a:spLocks noGrp="1"/>
          </p:cNvSpPr>
          <p:nvPr>
            <p:ph type="ftr" sz="quarter" idx="11"/>
          </p:nvPr>
        </p:nvSpPr>
        <p:spPr/>
        <p:txBody>
          <a:bodyPr/>
          <a:lstStyle/>
          <a:p>
            <a:endParaRPr lang="en-US" dirty="0"/>
          </a:p>
        </p:txBody>
      </p:sp>
      <p:sp>
        <p:nvSpPr>
          <p:cNvPr id="6" name="Dian numeron paikkamerkki 5">
            <a:extLst>
              <a:ext uri="{FF2B5EF4-FFF2-40B4-BE49-F238E27FC236}">
                <a16:creationId xmlns:a16="http://schemas.microsoft.com/office/drawing/2014/main" id="{667916ED-67C8-8340-8970-B70790436CB1}"/>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1004598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AD55C559-EBEB-B94C-B815-8FC5A25D81CC}"/>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A63A63D9-16EA-ED47-AC4D-98CD12E301DB}"/>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7C775B1-F474-9744-8C82-0C1F42BE8B00}"/>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5" name="Alatunnisteen paikkamerkki 4">
            <a:extLst>
              <a:ext uri="{FF2B5EF4-FFF2-40B4-BE49-F238E27FC236}">
                <a16:creationId xmlns:a16="http://schemas.microsoft.com/office/drawing/2014/main" id="{9E996317-1267-8043-91CD-C19D8C226AFA}"/>
              </a:ext>
            </a:extLst>
          </p:cNvPr>
          <p:cNvSpPr>
            <a:spLocks noGrp="1"/>
          </p:cNvSpPr>
          <p:nvPr>
            <p:ph type="ftr" sz="quarter" idx="11"/>
          </p:nvPr>
        </p:nvSpPr>
        <p:spPr/>
        <p:txBody>
          <a:bodyPr/>
          <a:lstStyle/>
          <a:p>
            <a:endParaRPr lang="en-US" dirty="0"/>
          </a:p>
        </p:txBody>
      </p:sp>
      <p:sp>
        <p:nvSpPr>
          <p:cNvPr id="6" name="Dian numeron paikkamerkki 5">
            <a:extLst>
              <a:ext uri="{FF2B5EF4-FFF2-40B4-BE49-F238E27FC236}">
                <a16:creationId xmlns:a16="http://schemas.microsoft.com/office/drawing/2014/main" id="{68A0E3FA-10A5-704C-A89E-4DFB4B0BBED0}"/>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39710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73CF9F-060C-714B-9553-7C3C28931A3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6794827A-CF7C-0241-B2EE-15AD66863377}"/>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1075961-96C5-944D-9634-4DC92C614939}"/>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5" name="Alatunnisteen paikkamerkki 4">
            <a:extLst>
              <a:ext uri="{FF2B5EF4-FFF2-40B4-BE49-F238E27FC236}">
                <a16:creationId xmlns:a16="http://schemas.microsoft.com/office/drawing/2014/main" id="{D742A7A2-8AAE-0346-903D-6136AAFC3E46}"/>
              </a:ext>
            </a:extLst>
          </p:cNvPr>
          <p:cNvSpPr>
            <a:spLocks noGrp="1"/>
          </p:cNvSpPr>
          <p:nvPr>
            <p:ph type="ftr" sz="quarter" idx="11"/>
          </p:nvPr>
        </p:nvSpPr>
        <p:spPr/>
        <p:txBody>
          <a:bodyPr/>
          <a:lstStyle/>
          <a:p>
            <a:endParaRPr lang="en-US" dirty="0"/>
          </a:p>
        </p:txBody>
      </p:sp>
      <p:sp>
        <p:nvSpPr>
          <p:cNvPr id="6" name="Dian numeron paikkamerkki 5">
            <a:extLst>
              <a:ext uri="{FF2B5EF4-FFF2-40B4-BE49-F238E27FC236}">
                <a16:creationId xmlns:a16="http://schemas.microsoft.com/office/drawing/2014/main" id="{B7783BA6-CF02-5F40-9CD7-9745B2E400A2}"/>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2806681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A3F43C-14C4-E841-9679-95412C505087}"/>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F5CED658-DCCF-8941-8553-286E0BEA3F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3DB6E506-309B-BD41-A615-F931A51E799C}"/>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5" name="Alatunnisteen paikkamerkki 4">
            <a:extLst>
              <a:ext uri="{FF2B5EF4-FFF2-40B4-BE49-F238E27FC236}">
                <a16:creationId xmlns:a16="http://schemas.microsoft.com/office/drawing/2014/main" id="{F1323CAD-2A0A-EE42-888B-A869979C54B0}"/>
              </a:ext>
            </a:extLst>
          </p:cNvPr>
          <p:cNvSpPr>
            <a:spLocks noGrp="1"/>
          </p:cNvSpPr>
          <p:nvPr>
            <p:ph type="ftr" sz="quarter" idx="11"/>
          </p:nvPr>
        </p:nvSpPr>
        <p:spPr/>
        <p:txBody>
          <a:bodyPr/>
          <a:lstStyle/>
          <a:p>
            <a:endParaRPr lang="en-US" dirty="0"/>
          </a:p>
        </p:txBody>
      </p:sp>
      <p:sp>
        <p:nvSpPr>
          <p:cNvPr id="6" name="Dian numeron paikkamerkki 5">
            <a:extLst>
              <a:ext uri="{FF2B5EF4-FFF2-40B4-BE49-F238E27FC236}">
                <a16:creationId xmlns:a16="http://schemas.microsoft.com/office/drawing/2014/main" id="{F06A368B-BC79-F24A-8977-9FAACA2437FA}"/>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4142023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A1FDAF8-E6C1-DA45-A6AA-D7AE6121B93F}"/>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BAF3D63-AB9F-0648-AE71-0E82A6B10052}"/>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FF11B942-160A-BC4A-97EB-BFCD4CA89386}"/>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B0F6D8D5-A14D-0D4F-B73A-AE694615A9FD}"/>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6" name="Alatunnisteen paikkamerkki 5">
            <a:extLst>
              <a:ext uri="{FF2B5EF4-FFF2-40B4-BE49-F238E27FC236}">
                <a16:creationId xmlns:a16="http://schemas.microsoft.com/office/drawing/2014/main" id="{A6B588C2-D861-1C42-8721-C257F3BADB05}"/>
              </a:ext>
            </a:extLst>
          </p:cNvPr>
          <p:cNvSpPr>
            <a:spLocks noGrp="1"/>
          </p:cNvSpPr>
          <p:nvPr>
            <p:ph type="ftr" sz="quarter" idx="11"/>
          </p:nvPr>
        </p:nvSpPr>
        <p:spPr/>
        <p:txBody>
          <a:bodyPr/>
          <a:lstStyle/>
          <a:p>
            <a:endParaRPr lang="en-US" dirty="0"/>
          </a:p>
        </p:txBody>
      </p:sp>
      <p:sp>
        <p:nvSpPr>
          <p:cNvPr id="7" name="Dian numeron paikkamerkki 6">
            <a:extLst>
              <a:ext uri="{FF2B5EF4-FFF2-40B4-BE49-F238E27FC236}">
                <a16:creationId xmlns:a16="http://schemas.microsoft.com/office/drawing/2014/main" id="{E31989DB-25DF-6D47-876B-D244DDE7211A}"/>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1644182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A71D13A-D7F5-7B40-9E62-AB8BD83F64BF}"/>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ED02857E-0AEB-3F42-8D8D-0539EFF655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29723CD-8264-0B44-90AC-F02803DF15C6}"/>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8DBC7994-3864-AD4E-8DBB-FAC5660472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697D18FD-29E4-4547-9E43-2A81906BF038}"/>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1CFE5DA0-E613-D54A-965D-F76C68803644}"/>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8" name="Alatunnisteen paikkamerkki 7">
            <a:extLst>
              <a:ext uri="{FF2B5EF4-FFF2-40B4-BE49-F238E27FC236}">
                <a16:creationId xmlns:a16="http://schemas.microsoft.com/office/drawing/2014/main" id="{0D2E9AC9-F3DF-5947-B6C9-80DCB7D9F136}"/>
              </a:ext>
            </a:extLst>
          </p:cNvPr>
          <p:cNvSpPr>
            <a:spLocks noGrp="1"/>
          </p:cNvSpPr>
          <p:nvPr>
            <p:ph type="ftr" sz="quarter" idx="11"/>
          </p:nvPr>
        </p:nvSpPr>
        <p:spPr/>
        <p:txBody>
          <a:bodyPr/>
          <a:lstStyle/>
          <a:p>
            <a:endParaRPr lang="en-US" dirty="0"/>
          </a:p>
        </p:txBody>
      </p:sp>
      <p:sp>
        <p:nvSpPr>
          <p:cNvPr id="9" name="Dian numeron paikkamerkki 8">
            <a:extLst>
              <a:ext uri="{FF2B5EF4-FFF2-40B4-BE49-F238E27FC236}">
                <a16:creationId xmlns:a16="http://schemas.microsoft.com/office/drawing/2014/main" id="{DFD371D0-842A-664F-AD30-6383E2CE5CA1}"/>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2894117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D42316F-337D-834B-B560-FEAC5B01B308}"/>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EBAAF7F-BB42-A54F-89A2-79CA3DF10467}"/>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4" name="Alatunnisteen paikkamerkki 3">
            <a:extLst>
              <a:ext uri="{FF2B5EF4-FFF2-40B4-BE49-F238E27FC236}">
                <a16:creationId xmlns:a16="http://schemas.microsoft.com/office/drawing/2014/main" id="{1CFD2F2D-E1B4-D243-953A-A4C71076A2F8}"/>
              </a:ext>
            </a:extLst>
          </p:cNvPr>
          <p:cNvSpPr>
            <a:spLocks noGrp="1"/>
          </p:cNvSpPr>
          <p:nvPr>
            <p:ph type="ftr" sz="quarter" idx="11"/>
          </p:nvPr>
        </p:nvSpPr>
        <p:spPr/>
        <p:txBody>
          <a:bodyPr/>
          <a:lstStyle/>
          <a:p>
            <a:endParaRPr lang="en-US" dirty="0"/>
          </a:p>
        </p:txBody>
      </p:sp>
      <p:sp>
        <p:nvSpPr>
          <p:cNvPr id="5" name="Dian numeron paikkamerkki 4">
            <a:extLst>
              <a:ext uri="{FF2B5EF4-FFF2-40B4-BE49-F238E27FC236}">
                <a16:creationId xmlns:a16="http://schemas.microsoft.com/office/drawing/2014/main" id="{2440B17C-A0B8-A541-8626-1D1BD127E488}"/>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3696521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98FF9A80-3A1C-5C4E-AC16-11DBF1E62DCD}"/>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3" name="Alatunnisteen paikkamerkki 2">
            <a:extLst>
              <a:ext uri="{FF2B5EF4-FFF2-40B4-BE49-F238E27FC236}">
                <a16:creationId xmlns:a16="http://schemas.microsoft.com/office/drawing/2014/main" id="{2EDB4D3D-CE44-D041-9046-D267875B0A1E}"/>
              </a:ext>
            </a:extLst>
          </p:cNvPr>
          <p:cNvSpPr>
            <a:spLocks noGrp="1"/>
          </p:cNvSpPr>
          <p:nvPr>
            <p:ph type="ftr" sz="quarter" idx="11"/>
          </p:nvPr>
        </p:nvSpPr>
        <p:spPr/>
        <p:txBody>
          <a:bodyPr/>
          <a:lstStyle/>
          <a:p>
            <a:endParaRPr lang="en-US" dirty="0"/>
          </a:p>
        </p:txBody>
      </p:sp>
      <p:sp>
        <p:nvSpPr>
          <p:cNvPr id="4" name="Dian numeron paikkamerkki 3">
            <a:extLst>
              <a:ext uri="{FF2B5EF4-FFF2-40B4-BE49-F238E27FC236}">
                <a16:creationId xmlns:a16="http://schemas.microsoft.com/office/drawing/2014/main" id="{2D4ED726-3571-1948-97DA-FCB2F11E3AFD}"/>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3851217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ED8CFD2-CAE9-154D-B8D4-C9D4D5F149D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620456A8-E881-534A-8502-8392C2872E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210B0B4A-0FC6-F848-A0E9-0BE7EC4BAD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B246AF37-57F1-1B45-A152-0BB1263640BC}"/>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6" name="Alatunnisteen paikkamerkki 5">
            <a:extLst>
              <a:ext uri="{FF2B5EF4-FFF2-40B4-BE49-F238E27FC236}">
                <a16:creationId xmlns:a16="http://schemas.microsoft.com/office/drawing/2014/main" id="{34F13691-AB5D-FC41-A4A1-55C43AEE3A3B}"/>
              </a:ext>
            </a:extLst>
          </p:cNvPr>
          <p:cNvSpPr>
            <a:spLocks noGrp="1"/>
          </p:cNvSpPr>
          <p:nvPr>
            <p:ph type="ftr" sz="quarter" idx="11"/>
          </p:nvPr>
        </p:nvSpPr>
        <p:spPr/>
        <p:txBody>
          <a:bodyPr/>
          <a:lstStyle/>
          <a:p>
            <a:endParaRPr lang="en-US" dirty="0"/>
          </a:p>
        </p:txBody>
      </p:sp>
      <p:sp>
        <p:nvSpPr>
          <p:cNvPr id="7" name="Dian numeron paikkamerkki 6">
            <a:extLst>
              <a:ext uri="{FF2B5EF4-FFF2-40B4-BE49-F238E27FC236}">
                <a16:creationId xmlns:a16="http://schemas.microsoft.com/office/drawing/2014/main" id="{987095DC-5664-EB4B-9E15-1478869D4AB7}"/>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286688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065023-C50C-024C-A4ED-6C61DB65CBEA}"/>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46DC8D7E-AC43-2B42-9227-CBBE110480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92FAB0EF-CEB0-B146-AD43-463DE2AA59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A73BC7B-3F36-1B44-9F1A-F5E76E8ADEA6}"/>
              </a:ext>
            </a:extLst>
          </p:cNvPr>
          <p:cNvSpPr>
            <a:spLocks noGrp="1"/>
          </p:cNvSpPr>
          <p:nvPr>
            <p:ph type="dt" sz="half" idx="10"/>
          </p:nvPr>
        </p:nvSpPr>
        <p:spPr/>
        <p:txBody>
          <a:bodyPr/>
          <a:lstStyle/>
          <a:p>
            <a:fld id="{F4D57BDD-E64A-4D27-8978-82FFCA18A12C}" type="datetimeFigureOut">
              <a:rPr lang="en-US" smtClean="0"/>
              <a:pPr/>
              <a:t>5/11/21</a:t>
            </a:fld>
            <a:endParaRPr lang="en-US" dirty="0"/>
          </a:p>
        </p:txBody>
      </p:sp>
      <p:sp>
        <p:nvSpPr>
          <p:cNvPr id="6" name="Alatunnisteen paikkamerkki 5">
            <a:extLst>
              <a:ext uri="{FF2B5EF4-FFF2-40B4-BE49-F238E27FC236}">
                <a16:creationId xmlns:a16="http://schemas.microsoft.com/office/drawing/2014/main" id="{B837F583-6C51-0144-A6A0-B205BA38A8F1}"/>
              </a:ext>
            </a:extLst>
          </p:cNvPr>
          <p:cNvSpPr>
            <a:spLocks noGrp="1"/>
          </p:cNvSpPr>
          <p:nvPr>
            <p:ph type="ftr" sz="quarter" idx="11"/>
          </p:nvPr>
        </p:nvSpPr>
        <p:spPr/>
        <p:txBody>
          <a:bodyPr/>
          <a:lstStyle/>
          <a:p>
            <a:endParaRPr lang="en-US" dirty="0"/>
          </a:p>
        </p:txBody>
      </p:sp>
      <p:sp>
        <p:nvSpPr>
          <p:cNvPr id="7" name="Dian numeron paikkamerkki 6">
            <a:extLst>
              <a:ext uri="{FF2B5EF4-FFF2-40B4-BE49-F238E27FC236}">
                <a16:creationId xmlns:a16="http://schemas.microsoft.com/office/drawing/2014/main" id="{D933124B-E765-0140-8994-8D413E4D950D}"/>
              </a:ext>
            </a:extLst>
          </p:cNvPr>
          <p:cNvSpPr>
            <a:spLocks noGrp="1"/>
          </p:cNvSpPr>
          <p:nvPr>
            <p:ph type="sldNum" sz="quarter" idx="12"/>
          </p:nvPr>
        </p:nvSpPr>
        <p:spPr/>
        <p:txBody>
          <a:body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224937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4E78F8B3-3577-9240-BF76-27B749D081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311FC542-E981-1643-B851-352AC7C4D2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E8E9BF0-1760-E842-9885-4F342AB287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57BDD-E64A-4D27-8978-82FFCA18A12C}" type="datetimeFigureOut">
              <a:rPr lang="en-US" smtClean="0"/>
              <a:pPr/>
              <a:t>5/11/21</a:t>
            </a:fld>
            <a:endParaRPr lang="en-US" dirty="0"/>
          </a:p>
        </p:txBody>
      </p:sp>
      <p:sp>
        <p:nvSpPr>
          <p:cNvPr id="5" name="Alatunnisteen paikkamerkki 4">
            <a:extLst>
              <a:ext uri="{FF2B5EF4-FFF2-40B4-BE49-F238E27FC236}">
                <a16:creationId xmlns:a16="http://schemas.microsoft.com/office/drawing/2014/main" id="{0F39660B-2B2D-664D-88CC-011C38E1EC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Dian numeron paikkamerkki 5">
            <a:extLst>
              <a:ext uri="{FF2B5EF4-FFF2-40B4-BE49-F238E27FC236}">
                <a16:creationId xmlns:a16="http://schemas.microsoft.com/office/drawing/2014/main" id="{D40D5B13-F724-614F-9BBB-C5781E0CF0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271212581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E75FD38-06FC-47BE-9348-53E0906732CA}"/>
              </a:ext>
            </a:extLst>
          </p:cNvPr>
          <p:cNvPicPr>
            <a:picLocks noChangeAspect="1"/>
          </p:cNvPicPr>
          <p:nvPr/>
        </p:nvPicPr>
        <p:blipFill rotWithShape="1">
          <a:blip r:embed="rId2">
            <a:alphaModFix amt="50000"/>
          </a:blip>
          <a:srcRect t="25094"/>
          <a:stretch/>
        </p:blipFill>
        <p:spPr>
          <a:xfrm>
            <a:off x="20" y="10"/>
            <a:ext cx="12191980" cy="6095990"/>
          </a:xfrm>
          <a:custGeom>
            <a:avLst/>
            <a:gdLst/>
            <a:ahLst/>
            <a:cxnLst/>
            <a:rect l="l" t="t" r="r" b="b"/>
            <a:pathLst>
              <a:path w="12192000" h="6096000">
                <a:moveTo>
                  <a:pt x="7230262" y="5906862"/>
                </a:moveTo>
                <a:lnTo>
                  <a:pt x="7197115" y="5913338"/>
                </a:lnTo>
                <a:lnTo>
                  <a:pt x="7214545" y="5911744"/>
                </a:lnTo>
                <a:cubicBezTo>
                  <a:pt x="7220308" y="5910958"/>
                  <a:pt x="7225785" y="5909624"/>
                  <a:pt x="7230262" y="5906862"/>
                </a:cubicBezTo>
                <a:close/>
                <a:moveTo>
                  <a:pt x="7009120" y="5850263"/>
                </a:moveTo>
                <a:lnTo>
                  <a:pt x="7021563" y="5861355"/>
                </a:lnTo>
                <a:lnTo>
                  <a:pt x="7021563" y="5861354"/>
                </a:lnTo>
                <a:close/>
                <a:moveTo>
                  <a:pt x="7768443" y="5742074"/>
                </a:moveTo>
                <a:lnTo>
                  <a:pt x="7768443" y="5742075"/>
                </a:lnTo>
                <a:lnTo>
                  <a:pt x="7792447" y="5764553"/>
                </a:lnTo>
                <a:cubicBezTo>
                  <a:pt x="7785969" y="5758457"/>
                  <a:pt x="7779301" y="5752361"/>
                  <a:pt x="7768443" y="5742074"/>
                </a:cubicBezTo>
                <a:close/>
                <a:moveTo>
                  <a:pt x="4038748" y="5739955"/>
                </a:moveTo>
                <a:lnTo>
                  <a:pt x="4030517" y="5751599"/>
                </a:lnTo>
                <a:cubicBezTo>
                  <a:pt x="4026230" y="5759505"/>
                  <a:pt x="4021242" y="5765745"/>
                  <a:pt x="4015609" y="5770450"/>
                </a:cubicBezTo>
                <a:lnTo>
                  <a:pt x="3996845" y="5780104"/>
                </a:lnTo>
                <a:cubicBezTo>
                  <a:pt x="4010562" y="5776555"/>
                  <a:pt x="4021944" y="5767411"/>
                  <a:pt x="4030518" y="5751599"/>
                </a:cubicBezTo>
                <a:close/>
                <a:moveTo>
                  <a:pt x="6245343" y="5736549"/>
                </a:moveTo>
                <a:lnTo>
                  <a:pt x="6274406" y="5743345"/>
                </a:lnTo>
                <a:lnTo>
                  <a:pt x="6291247" y="5749662"/>
                </a:lnTo>
                <a:lnTo>
                  <a:pt x="6291385" y="5749714"/>
                </a:lnTo>
                <a:lnTo>
                  <a:pt x="6306284" y="5755552"/>
                </a:lnTo>
                <a:lnTo>
                  <a:pt x="6308075" y="5755968"/>
                </a:lnTo>
                <a:lnTo>
                  <a:pt x="6313855" y="5758133"/>
                </a:lnTo>
                <a:cubicBezTo>
                  <a:pt x="6321454" y="5760521"/>
                  <a:pt x="6329151" y="5762258"/>
                  <a:pt x="6337048" y="5762696"/>
                </a:cubicBezTo>
                <a:lnTo>
                  <a:pt x="6308075" y="5755968"/>
                </a:lnTo>
                <a:lnTo>
                  <a:pt x="6291385" y="5749714"/>
                </a:lnTo>
                <a:lnTo>
                  <a:pt x="6276197" y="5743764"/>
                </a:lnTo>
                <a:lnTo>
                  <a:pt x="6274406" y="5743345"/>
                </a:lnTo>
                <a:lnTo>
                  <a:pt x="6268613" y="5741171"/>
                </a:lnTo>
                <a:cubicBezTo>
                  <a:pt x="6260996" y="5738770"/>
                  <a:pt x="6253273" y="5737013"/>
                  <a:pt x="6245343" y="5736549"/>
                </a:cubicBezTo>
                <a:close/>
                <a:moveTo>
                  <a:pt x="6558837" y="5706717"/>
                </a:moveTo>
                <a:cubicBezTo>
                  <a:pt x="6548970" y="5706068"/>
                  <a:pt x="6539355" y="5706473"/>
                  <a:pt x="6529984" y="5708163"/>
                </a:cubicBezTo>
                <a:lnTo>
                  <a:pt x="6589207" y="5711593"/>
                </a:lnTo>
                <a:cubicBezTo>
                  <a:pt x="6578825" y="5709068"/>
                  <a:pt x="6568705" y="5707366"/>
                  <a:pt x="6558837" y="5706717"/>
                </a:cubicBezTo>
                <a:close/>
                <a:moveTo>
                  <a:pt x="4834454" y="5646059"/>
                </a:moveTo>
                <a:cubicBezTo>
                  <a:pt x="4849504" y="5662538"/>
                  <a:pt x="4866316" y="5668776"/>
                  <a:pt x="4883986" y="5670301"/>
                </a:cubicBezTo>
                <a:lnTo>
                  <a:pt x="4858238" y="5663787"/>
                </a:lnTo>
                <a:cubicBezTo>
                  <a:pt x="4849945" y="5659978"/>
                  <a:pt x="4841980" y="5654298"/>
                  <a:pt x="4834454" y="5646059"/>
                </a:cubicBezTo>
                <a:close/>
                <a:moveTo>
                  <a:pt x="5056443" y="5643725"/>
                </a:moveTo>
                <a:lnTo>
                  <a:pt x="5072588" y="5644505"/>
                </a:lnTo>
                <a:cubicBezTo>
                  <a:pt x="5078053" y="5645963"/>
                  <a:pt x="5083590" y="5648726"/>
                  <a:pt x="5089162" y="5653107"/>
                </a:cubicBezTo>
                <a:cubicBezTo>
                  <a:pt x="5078019" y="5644344"/>
                  <a:pt x="5067015" y="5642058"/>
                  <a:pt x="5056443" y="5643725"/>
                </a:cubicBezTo>
                <a:close/>
                <a:moveTo>
                  <a:pt x="739852" y="5343843"/>
                </a:moveTo>
                <a:cubicBezTo>
                  <a:pt x="733899" y="5350392"/>
                  <a:pt x="728660" y="5358013"/>
                  <a:pt x="724278" y="5365062"/>
                </a:cubicBezTo>
                <a:cubicBezTo>
                  <a:pt x="719849" y="5372206"/>
                  <a:pt x="714527" y="5377552"/>
                  <a:pt x="708621" y="5381222"/>
                </a:cubicBezTo>
                <a:lnTo>
                  <a:pt x="691439" y="5386697"/>
                </a:lnTo>
                <a:lnTo>
                  <a:pt x="708622" y="5381222"/>
                </a:lnTo>
                <a:cubicBezTo>
                  <a:pt x="714527" y="5377552"/>
                  <a:pt x="719849" y="5372206"/>
                  <a:pt x="724279" y="5365062"/>
                </a:cubicBezTo>
                <a:cubicBezTo>
                  <a:pt x="728660" y="5358013"/>
                  <a:pt x="733899" y="5350392"/>
                  <a:pt x="739852" y="5343843"/>
                </a:cubicBezTo>
                <a:close/>
                <a:moveTo>
                  <a:pt x="8934151" y="5275333"/>
                </a:moveTo>
                <a:cubicBezTo>
                  <a:pt x="8940248" y="5280573"/>
                  <a:pt x="8947058" y="5285906"/>
                  <a:pt x="8954249" y="5290264"/>
                </a:cubicBezTo>
                <a:lnTo>
                  <a:pt x="8962389" y="5293563"/>
                </a:lnTo>
                <a:lnTo>
                  <a:pt x="8954250" y="5290264"/>
                </a:lnTo>
                <a:cubicBezTo>
                  <a:pt x="8947058" y="5285906"/>
                  <a:pt x="8940248" y="5280573"/>
                  <a:pt x="8934151" y="5275333"/>
                </a:cubicBezTo>
                <a:close/>
                <a:moveTo>
                  <a:pt x="2314816" y="5273737"/>
                </a:moveTo>
                <a:cubicBezTo>
                  <a:pt x="2309720" y="5274714"/>
                  <a:pt x="2304339" y="5276762"/>
                  <a:pt x="2300909" y="5279143"/>
                </a:cubicBezTo>
                <a:cubicBezTo>
                  <a:pt x="2267856" y="5302385"/>
                  <a:pt x="2242281" y="5314291"/>
                  <a:pt x="2216515" y="5314887"/>
                </a:cubicBezTo>
                <a:cubicBezTo>
                  <a:pt x="2242281" y="5314291"/>
                  <a:pt x="2267856" y="5302385"/>
                  <a:pt x="2300910" y="5279143"/>
                </a:cubicBezTo>
                <a:close/>
                <a:moveTo>
                  <a:pt x="1916629" y="5252000"/>
                </a:moveTo>
                <a:lnTo>
                  <a:pt x="1907132" y="5255330"/>
                </a:lnTo>
                <a:lnTo>
                  <a:pt x="1866619" y="5265015"/>
                </a:lnTo>
                <a:lnTo>
                  <a:pt x="1907133" y="5255330"/>
                </a:lnTo>
                <a:close/>
                <a:moveTo>
                  <a:pt x="2058204" y="5241232"/>
                </a:moveTo>
                <a:cubicBezTo>
                  <a:pt x="2076636" y="5242946"/>
                  <a:pt x="2095174" y="5243803"/>
                  <a:pt x="2108194" y="5255939"/>
                </a:cubicBezTo>
                <a:cubicBezTo>
                  <a:pt x="2095175" y="5243803"/>
                  <a:pt x="2076636" y="5242946"/>
                  <a:pt x="2058204" y="5241232"/>
                </a:cubicBezTo>
                <a:close/>
                <a:moveTo>
                  <a:pt x="0" y="0"/>
                </a:moveTo>
                <a:lnTo>
                  <a:pt x="12191456" y="0"/>
                </a:lnTo>
                <a:lnTo>
                  <a:pt x="12191456" y="873938"/>
                </a:lnTo>
                <a:lnTo>
                  <a:pt x="12192000" y="873938"/>
                </a:lnTo>
                <a:lnTo>
                  <a:pt x="12192000" y="3249107"/>
                </a:lnTo>
                <a:cubicBezTo>
                  <a:pt x="12192000" y="3264730"/>
                  <a:pt x="12192000" y="3274255"/>
                  <a:pt x="12192000" y="3283970"/>
                </a:cubicBezTo>
                <a:lnTo>
                  <a:pt x="12192000" y="3681702"/>
                </a:lnTo>
                <a:lnTo>
                  <a:pt x="12160947" y="3710323"/>
                </a:lnTo>
                <a:cubicBezTo>
                  <a:pt x="12118083" y="3731849"/>
                  <a:pt x="12072360" y="3751282"/>
                  <a:pt x="12026448" y="3770523"/>
                </a:cubicBezTo>
                <a:cubicBezTo>
                  <a:pt x="12013114" y="3776049"/>
                  <a:pt x="11998443" y="3779097"/>
                  <a:pt x="11986443" y="3786526"/>
                </a:cubicBezTo>
                <a:cubicBezTo>
                  <a:pt x="11931195" y="3820436"/>
                  <a:pt x="11877664" y="3857014"/>
                  <a:pt x="11821656" y="3889591"/>
                </a:cubicBezTo>
                <a:cubicBezTo>
                  <a:pt x="11763931" y="3923310"/>
                  <a:pt x="11712304" y="3963126"/>
                  <a:pt x="11672489" y="4017039"/>
                </a:cubicBezTo>
                <a:cubicBezTo>
                  <a:pt x="11635529" y="4067143"/>
                  <a:pt x="11599714" y="4118007"/>
                  <a:pt x="11562947" y="4168300"/>
                </a:cubicBezTo>
                <a:cubicBezTo>
                  <a:pt x="11553613" y="4181065"/>
                  <a:pt x="11545039" y="4196115"/>
                  <a:pt x="11532275" y="4204307"/>
                </a:cubicBezTo>
                <a:cubicBezTo>
                  <a:pt x="11505795" y="4221452"/>
                  <a:pt x="11476838" y="4235359"/>
                  <a:pt x="11448453" y="4249457"/>
                </a:cubicBezTo>
                <a:cubicBezTo>
                  <a:pt x="11424069" y="4261459"/>
                  <a:pt x="11398160" y="4270411"/>
                  <a:pt x="11374346" y="4283366"/>
                </a:cubicBezTo>
                <a:cubicBezTo>
                  <a:pt x="11355296" y="4293655"/>
                  <a:pt x="11338339" y="4307943"/>
                  <a:pt x="11320623" y="4320897"/>
                </a:cubicBezTo>
                <a:cubicBezTo>
                  <a:pt x="11305192" y="4332136"/>
                  <a:pt x="11288238" y="4341852"/>
                  <a:pt x="11275283" y="4355378"/>
                </a:cubicBezTo>
                <a:cubicBezTo>
                  <a:pt x="11243658" y="4388145"/>
                  <a:pt x="11211843" y="4420340"/>
                  <a:pt x="11172600" y="4444536"/>
                </a:cubicBezTo>
                <a:cubicBezTo>
                  <a:pt x="11133927" y="4468538"/>
                  <a:pt x="11097350" y="4495401"/>
                  <a:pt x="11058869" y="4519786"/>
                </a:cubicBezTo>
                <a:cubicBezTo>
                  <a:pt x="11021146" y="4543599"/>
                  <a:pt x="10987046" y="4569697"/>
                  <a:pt x="10967423" y="4611991"/>
                </a:cubicBezTo>
                <a:cubicBezTo>
                  <a:pt x="10958661" y="4630659"/>
                  <a:pt x="10946279" y="4651044"/>
                  <a:pt x="10929704" y="4661903"/>
                </a:cubicBezTo>
                <a:cubicBezTo>
                  <a:pt x="10906081" y="4677334"/>
                  <a:pt x="10876171" y="4682859"/>
                  <a:pt x="10850453" y="4696003"/>
                </a:cubicBezTo>
                <a:cubicBezTo>
                  <a:pt x="10820162" y="4711434"/>
                  <a:pt x="10785111" y="4724770"/>
                  <a:pt x="10764534" y="4749345"/>
                </a:cubicBezTo>
                <a:cubicBezTo>
                  <a:pt x="10746246" y="4771255"/>
                  <a:pt x="10727767" y="4788399"/>
                  <a:pt x="10703573" y="4802305"/>
                </a:cubicBezTo>
                <a:cubicBezTo>
                  <a:pt x="10686617" y="4812022"/>
                  <a:pt x="10674046" y="4829738"/>
                  <a:pt x="10656519" y="4837740"/>
                </a:cubicBezTo>
                <a:cubicBezTo>
                  <a:pt x="10633467" y="4848409"/>
                  <a:pt x="10610225" y="4856791"/>
                  <a:pt x="10590031" y="4873366"/>
                </a:cubicBezTo>
                <a:cubicBezTo>
                  <a:pt x="10569075" y="4890510"/>
                  <a:pt x="10545263" y="4904036"/>
                  <a:pt x="10523354" y="4920039"/>
                </a:cubicBezTo>
                <a:cubicBezTo>
                  <a:pt x="10511734" y="4928611"/>
                  <a:pt x="10502208" y="4939851"/>
                  <a:pt x="10490969" y="4948806"/>
                </a:cubicBezTo>
                <a:cubicBezTo>
                  <a:pt x="10470394" y="4965188"/>
                  <a:pt x="10449438" y="4981191"/>
                  <a:pt x="10428291" y="4996622"/>
                </a:cubicBezTo>
                <a:cubicBezTo>
                  <a:pt x="10407146" y="5012055"/>
                  <a:pt x="10386952" y="5029961"/>
                  <a:pt x="10363709" y="5041201"/>
                </a:cubicBezTo>
                <a:cubicBezTo>
                  <a:pt x="10324086" y="5060251"/>
                  <a:pt x="10280840" y="5071682"/>
                  <a:pt x="10242357" y="5092257"/>
                </a:cubicBezTo>
                <a:cubicBezTo>
                  <a:pt x="10203304" y="5113211"/>
                  <a:pt x="10166536" y="5139503"/>
                  <a:pt x="10131863" y="5167315"/>
                </a:cubicBezTo>
                <a:cubicBezTo>
                  <a:pt x="10104430" y="5189224"/>
                  <a:pt x="10078713" y="5210943"/>
                  <a:pt x="10044230" y="5222182"/>
                </a:cubicBezTo>
                <a:cubicBezTo>
                  <a:pt x="10024990" y="5228470"/>
                  <a:pt x="10004797" y="5242186"/>
                  <a:pt x="9993175" y="5258189"/>
                </a:cubicBezTo>
                <a:cubicBezTo>
                  <a:pt x="9968027" y="5293049"/>
                  <a:pt x="9935832" y="5317626"/>
                  <a:pt x="9899446" y="5338582"/>
                </a:cubicBezTo>
                <a:cubicBezTo>
                  <a:pt x="9850865" y="5366776"/>
                  <a:pt x="9802858" y="5395543"/>
                  <a:pt x="9754088" y="5423166"/>
                </a:cubicBezTo>
                <a:cubicBezTo>
                  <a:pt x="9725323" y="5439551"/>
                  <a:pt x="9696749" y="5456885"/>
                  <a:pt x="9666265" y="5468888"/>
                </a:cubicBezTo>
                <a:cubicBezTo>
                  <a:pt x="9603971" y="5493655"/>
                  <a:pt x="9540152" y="5514799"/>
                  <a:pt x="9477283" y="5537851"/>
                </a:cubicBezTo>
                <a:cubicBezTo>
                  <a:pt x="9456709" y="5545280"/>
                  <a:pt x="9437278" y="5555949"/>
                  <a:pt x="9416321" y="5562426"/>
                </a:cubicBezTo>
                <a:cubicBezTo>
                  <a:pt x="9393650" y="5569475"/>
                  <a:pt x="9369267" y="5571571"/>
                  <a:pt x="9346597" y="5578619"/>
                </a:cubicBezTo>
                <a:cubicBezTo>
                  <a:pt x="9308875" y="5590240"/>
                  <a:pt x="9272298" y="5605101"/>
                  <a:pt x="9234579" y="5616911"/>
                </a:cubicBezTo>
                <a:cubicBezTo>
                  <a:pt x="9161805" y="5639582"/>
                  <a:pt x="9088840" y="5661299"/>
                  <a:pt x="9015878" y="5682826"/>
                </a:cubicBezTo>
                <a:cubicBezTo>
                  <a:pt x="9000257" y="5687399"/>
                  <a:pt x="8983301" y="5687970"/>
                  <a:pt x="8967871" y="5692923"/>
                </a:cubicBezTo>
                <a:cubicBezTo>
                  <a:pt x="8926911" y="5706259"/>
                  <a:pt x="8886142" y="5720736"/>
                  <a:pt x="8845565" y="5735407"/>
                </a:cubicBezTo>
                <a:cubicBezTo>
                  <a:pt x="8820990" y="5744361"/>
                  <a:pt x="8796985" y="5755409"/>
                  <a:pt x="8772219" y="5763982"/>
                </a:cubicBezTo>
                <a:cubicBezTo>
                  <a:pt x="8752407" y="5770840"/>
                  <a:pt x="8732023" y="5776174"/>
                  <a:pt x="8711448" y="5780366"/>
                </a:cubicBezTo>
                <a:cubicBezTo>
                  <a:pt x="8693731" y="5783986"/>
                  <a:pt x="8675253" y="5783603"/>
                  <a:pt x="8657726" y="5787986"/>
                </a:cubicBezTo>
                <a:cubicBezTo>
                  <a:pt x="8610288" y="5799797"/>
                  <a:pt x="8563425" y="5813133"/>
                  <a:pt x="8516369" y="5825705"/>
                </a:cubicBezTo>
                <a:cubicBezTo>
                  <a:pt x="8497511" y="5830659"/>
                  <a:pt x="8478269" y="5834280"/>
                  <a:pt x="8459979" y="5840566"/>
                </a:cubicBezTo>
                <a:cubicBezTo>
                  <a:pt x="8411019" y="5857141"/>
                  <a:pt x="8362822" y="5875999"/>
                  <a:pt x="8313671" y="5891622"/>
                </a:cubicBezTo>
                <a:cubicBezTo>
                  <a:pt x="8272903" y="5904576"/>
                  <a:pt x="8230992" y="5913910"/>
                  <a:pt x="8189651" y="5925341"/>
                </a:cubicBezTo>
                <a:cubicBezTo>
                  <a:pt x="8172124" y="5930295"/>
                  <a:pt x="8155359" y="5937343"/>
                  <a:pt x="8137835" y="5941534"/>
                </a:cubicBezTo>
                <a:cubicBezTo>
                  <a:pt x="8098590" y="5951059"/>
                  <a:pt x="8058774" y="5959059"/>
                  <a:pt x="8019339" y="5968586"/>
                </a:cubicBezTo>
                <a:cubicBezTo>
                  <a:pt x="7996859" y="5974110"/>
                  <a:pt x="7975142" y="5984017"/>
                  <a:pt x="7952280" y="5987637"/>
                </a:cubicBezTo>
                <a:cubicBezTo>
                  <a:pt x="7897987" y="5996209"/>
                  <a:pt x="7843311" y="6002305"/>
                  <a:pt x="7788636" y="6009163"/>
                </a:cubicBezTo>
                <a:cubicBezTo>
                  <a:pt x="7732247" y="6016211"/>
                  <a:pt x="7676047" y="6023642"/>
                  <a:pt x="7619655" y="6029928"/>
                </a:cubicBezTo>
                <a:cubicBezTo>
                  <a:pt x="7588795" y="6033168"/>
                  <a:pt x="7557742" y="6033738"/>
                  <a:pt x="7526880" y="6036786"/>
                </a:cubicBezTo>
                <a:cubicBezTo>
                  <a:pt x="7499828" y="6039455"/>
                  <a:pt x="7472967" y="6044407"/>
                  <a:pt x="7445916" y="6047647"/>
                </a:cubicBezTo>
                <a:cubicBezTo>
                  <a:pt x="7422483" y="6050313"/>
                  <a:pt x="7398860" y="6051837"/>
                  <a:pt x="7375428" y="6054505"/>
                </a:cubicBezTo>
                <a:cubicBezTo>
                  <a:pt x="7337899" y="6058885"/>
                  <a:pt x="7300559" y="6063839"/>
                  <a:pt x="7263220" y="6068411"/>
                </a:cubicBezTo>
                <a:cubicBezTo>
                  <a:pt x="7247599" y="6070126"/>
                  <a:pt x="7231214" y="6074888"/>
                  <a:pt x="7216547" y="6072032"/>
                </a:cubicBezTo>
                <a:cubicBezTo>
                  <a:pt x="7179587" y="6064791"/>
                  <a:pt x="7143199" y="6066887"/>
                  <a:pt x="7106432" y="6071840"/>
                </a:cubicBezTo>
                <a:cubicBezTo>
                  <a:pt x="7093860" y="6073555"/>
                  <a:pt x="7080334" y="6073174"/>
                  <a:pt x="7068141" y="6069936"/>
                </a:cubicBezTo>
                <a:cubicBezTo>
                  <a:pt x="7043184" y="6063457"/>
                  <a:pt x="7018991" y="6054313"/>
                  <a:pt x="6994415" y="6046313"/>
                </a:cubicBezTo>
                <a:cubicBezTo>
                  <a:pt x="6991747" y="6045361"/>
                  <a:pt x="6988509" y="6045169"/>
                  <a:pt x="6985653" y="6044599"/>
                </a:cubicBezTo>
                <a:cubicBezTo>
                  <a:pt x="6969457" y="6041359"/>
                  <a:pt x="6953457" y="6038120"/>
                  <a:pt x="6937263" y="6035263"/>
                </a:cubicBezTo>
                <a:cubicBezTo>
                  <a:pt x="6928501" y="6033738"/>
                  <a:pt x="6919547" y="6033549"/>
                  <a:pt x="6910782" y="6032214"/>
                </a:cubicBezTo>
                <a:cubicBezTo>
                  <a:pt x="6876872" y="6026880"/>
                  <a:pt x="6839534" y="6035834"/>
                  <a:pt x="6810195" y="6012784"/>
                </a:cubicBezTo>
                <a:cubicBezTo>
                  <a:pt x="6791144" y="5997923"/>
                  <a:pt x="6772665" y="6001353"/>
                  <a:pt x="6752283" y="6003639"/>
                </a:cubicBezTo>
                <a:cubicBezTo>
                  <a:pt x="6736851" y="6005353"/>
                  <a:pt x="6721038" y="6004782"/>
                  <a:pt x="6705417" y="6004974"/>
                </a:cubicBezTo>
                <a:cubicBezTo>
                  <a:pt x="6677984" y="6005543"/>
                  <a:pt x="6650551" y="6005735"/>
                  <a:pt x="6623118" y="6006687"/>
                </a:cubicBezTo>
                <a:cubicBezTo>
                  <a:pt x="6614353" y="6007067"/>
                  <a:pt x="6605401" y="6011832"/>
                  <a:pt x="6596828" y="6011070"/>
                </a:cubicBezTo>
                <a:cubicBezTo>
                  <a:pt x="6557201" y="6007449"/>
                  <a:pt x="6517576" y="6001734"/>
                  <a:pt x="6477951" y="5998495"/>
                </a:cubicBezTo>
                <a:cubicBezTo>
                  <a:pt x="6455472" y="5996591"/>
                  <a:pt x="6432420" y="6000209"/>
                  <a:pt x="6410131" y="5997543"/>
                </a:cubicBezTo>
                <a:cubicBezTo>
                  <a:pt x="6384414" y="5994495"/>
                  <a:pt x="6359268" y="5986685"/>
                  <a:pt x="6333739" y="5981920"/>
                </a:cubicBezTo>
                <a:cubicBezTo>
                  <a:pt x="6326691" y="5980589"/>
                  <a:pt x="6318880" y="5982303"/>
                  <a:pt x="6311449" y="5982682"/>
                </a:cubicBezTo>
                <a:cubicBezTo>
                  <a:pt x="6303068" y="5983064"/>
                  <a:pt x="6294876" y="5983826"/>
                  <a:pt x="6286493" y="5984017"/>
                </a:cubicBezTo>
                <a:cubicBezTo>
                  <a:pt x="6260964" y="5984399"/>
                  <a:pt x="6235437" y="5983826"/>
                  <a:pt x="6209909" y="5985161"/>
                </a:cubicBezTo>
                <a:cubicBezTo>
                  <a:pt x="6194288" y="5985922"/>
                  <a:pt x="6177905" y="5993733"/>
                  <a:pt x="6163425" y="5990874"/>
                </a:cubicBezTo>
                <a:cubicBezTo>
                  <a:pt x="6133897" y="5985351"/>
                  <a:pt x="6104368" y="5997733"/>
                  <a:pt x="6074842" y="5987447"/>
                </a:cubicBezTo>
                <a:cubicBezTo>
                  <a:pt x="6065695" y="5984399"/>
                  <a:pt x="6053124" y="5992019"/>
                  <a:pt x="6042072" y="5992399"/>
                </a:cubicBezTo>
                <a:cubicBezTo>
                  <a:pt x="6014449" y="5993351"/>
                  <a:pt x="5986828" y="5993161"/>
                  <a:pt x="5959204" y="5992971"/>
                </a:cubicBezTo>
                <a:cubicBezTo>
                  <a:pt x="5934438" y="5992781"/>
                  <a:pt x="5908719" y="5995447"/>
                  <a:pt x="5884906" y="5990113"/>
                </a:cubicBezTo>
                <a:cubicBezTo>
                  <a:pt x="5859949" y="5984399"/>
                  <a:pt x="5837471" y="5985161"/>
                  <a:pt x="5813275" y="5991637"/>
                </a:cubicBezTo>
                <a:cubicBezTo>
                  <a:pt x="5796702" y="5996019"/>
                  <a:pt x="5779174" y="5996591"/>
                  <a:pt x="5762029" y="5997923"/>
                </a:cubicBezTo>
                <a:cubicBezTo>
                  <a:pt x="5743551" y="5999447"/>
                  <a:pt x="5723166" y="5995447"/>
                  <a:pt x="5706401" y="6001734"/>
                </a:cubicBezTo>
                <a:cubicBezTo>
                  <a:pt x="5656488" y="6020403"/>
                  <a:pt x="5605244" y="6024403"/>
                  <a:pt x="5553045" y="6024403"/>
                </a:cubicBezTo>
                <a:cubicBezTo>
                  <a:pt x="5543518" y="6024403"/>
                  <a:pt x="5533802" y="6021738"/>
                  <a:pt x="5524660" y="6018880"/>
                </a:cubicBezTo>
                <a:cubicBezTo>
                  <a:pt x="5471316" y="6001734"/>
                  <a:pt x="5417784" y="6003257"/>
                  <a:pt x="5363491" y="6013736"/>
                </a:cubicBezTo>
                <a:cubicBezTo>
                  <a:pt x="5352250" y="6016022"/>
                  <a:pt x="5339677" y="6016403"/>
                  <a:pt x="5328438" y="6014118"/>
                </a:cubicBezTo>
                <a:cubicBezTo>
                  <a:pt x="5296812" y="6007449"/>
                  <a:pt x="5266141" y="5996399"/>
                  <a:pt x="5234326" y="5991637"/>
                </a:cubicBezTo>
                <a:cubicBezTo>
                  <a:pt x="5181748" y="5983826"/>
                  <a:pt x="5136216" y="6010115"/>
                  <a:pt x="5089162" y="6027262"/>
                </a:cubicBezTo>
                <a:cubicBezTo>
                  <a:pt x="5044391" y="6043455"/>
                  <a:pt x="5006292" y="6080032"/>
                  <a:pt x="4953328" y="6071840"/>
                </a:cubicBezTo>
                <a:cubicBezTo>
                  <a:pt x="4947996" y="6071078"/>
                  <a:pt x="4942089" y="6076222"/>
                  <a:pt x="4936184" y="6077555"/>
                </a:cubicBezTo>
                <a:cubicBezTo>
                  <a:pt x="4919991" y="6081176"/>
                  <a:pt x="4903799" y="6085555"/>
                  <a:pt x="4887415" y="6087272"/>
                </a:cubicBezTo>
                <a:cubicBezTo>
                  <a:pt x="4867412" y="6089558"/>
                  <a:pt x="4847027" y="6088797"/>
                  <a:pt x="4827024" y="6090701"/>
                </a:cubicBezTo>
                <a:cubicBezTo>
                  <a:pt x="4814165" y="6091844"/>
                  <a:pt x="4801401" y="6093939"/>
                  <a:pt x="4788661" y="6095749"/>
                </a:cubicBezTo>
                <a:lnTo>
                  <a:pt x="4785776" y="6096000"/>
                </a:lnTo>
                <a:lnTo>
                  <a:pt x="4726469" y="6096000"/>
                </a:lnTo>
                <a:lnTo>
                  <a:pt x="4719697" y="6095130"/>
                </a:lnTo>
                <a:cubicBezTo>
                  <a:pt x="4709481" y="6092939"/>
                  <a:pt x="4699289" y="6090320"/>
                  <a:pt x="4689098" y="6088605"/>
                </a:cubicBezTo>
                <a:cubicBezTo>
                  <a:pt x="4660331" y="6083842"/>
                  <a:pt x="4628705" y="6085176"/>
                  <a:pt x="4603368" y="6072984"/>
                </a:cubicBezTo>
                <a:cubicBezTo>
                  <a:pt x="4576318" y="6060029"/>
                  <a:pt x="4550599" y="6054123"/>
                  <a:pt x="4522596" y="6058123"/>
                </a:cubicBezTo>
                <a:cubicBezTo>
                  <a:pt x="4513260" y="6059457"/>
                  <a:pt x="4501257" y="6067459"/>
                  <a:pt x="4497068" y="6075649"/>
                </a:cubicBezTo>
                <a:cubicBezTo>
                  <a:pt x="4487731" y="6093938"/>
                  <a:pt x="4474969" y="6097178"/>
                  <a:pt x="4457632" y="6090890"/>
                </a:cubicBezTo>
                <a:cubicBezTo>
                  <a:pt x="4442581" y="6085555"/>
                  <a:pt x="4424104" y="6082890"/>
                  <a:pt x="4413817" y="6072601"/>
                </a:cubicBezTo>
                <a:cubicBezTo>
                  <a:pt x="4384668" y="6043455"/>
                  <a:pt x="4347518" y="6042503"/>
                  <a:pt x="4311323" y="6034693"/>
                </a:cubicBezTo>
                <a:cubicBezTo>
                  <a:pt x="4289227" y="6029928"/>
                  <a:pt x="4268649" y="6029738"/>
                  <a:pt x="4246551" y="6032976"/>
                </a:cubicBezTo>
                <a:cubicBezTo>
                  <a:pt x="4198546" y="6040216"/>
                  <a:pt x="4151870" y="6029928"/>
                  <a:pt x="4105766" y="6016784"/>
                </a:cubicBezTo>
                <a:cubicBezTo>
                  <a:pt x="4075285" y="6008022"/>
                  <a:pt x="4044043" y="6002687"/>
                  <a:pt x="4013753" y="5993733"/>
                </a:cubicBezTo>
                <a:cubicBezTo>
                  <a:pt x="3991083" y="5986874"/>
                  <a:pt x="3968414" y="5978682"/>
                  <a:pt x="3947648" y="5967634"/>
                </a:cubicBezTo>
                <a:cubicBezTo>
                  <a:pt x="3917546" y="5951440"/>
                  <a:pt x="3891259" y="5927055"/>
                  <a:pt x="3852966" y="5933533"/>
                </a:cubicBezTo>
                <a:cubicBezTo>
                  <a:pt x="3819245" y="5939247"/>
                  <a:pt x="3788766" y="5927247"/>
                  <a:pt x="3757902" y="5915816"/>
                </a:cubicBezTo>
                <a:cubicBezTo>
                  <a:pt x="3735231" y="5907434"/>
                  <a:pt x="3712565" y="5898859"/>
                  <a:pt x="3689131" y="5893526"/>
                </a:cubicBezTo>
                <a:cubicBezTo>
                  <a:pt x="3661315" y="5887239"/>
                  <a:pt x="3629882" y="5889907"/>
                  <a:pt x="3605116" y="5878285"/>
                </a:cubicBezTo>
                <a:cubicBezTo>
                  <a:pt x="3579206" y="5866093"/>
                  <a:pt x="3557682" y="5874285"/>
                  <a:pt x="3534629" y="5877715"/>
                </a:cubicBezTo>
                <a:cubicBezTo>
                  <a:pt x="3497862" y="5883049"/>
                  <a:pt x="3461282" y="5892955"/>
                  <a:pt x="3424135" y="5880382"/>
                </a:cubicBezTo>
                <a:cubicBezTo>
                  <a:pt x="3378986" y="5865141"/>
                  <a:pt x="3334216" y="5848758"/>
                  <a:pt x="3288877" y="5834280"/>
                </a:cubicBezTo>
                <a:cubicBezTo>
                  <a:pt x="3271348" y="5828753"/>
                  <a:pt x="3252492" y="5826467"/>
                  <a:pt x="3234202" y="5823991"/>
                </a:cubicBezTo>
                <a:cubicBezTo>
                  <a:pt x="3216867" y="5821895"/>
                  <a:pt x="3196102" y="5827230"/>
                  <a:pt x="3182763" y="5819229"/>
                </a:cubicBezTo>
                <a:cubicBezTo>
                  <a:pt x="3148472" y="5798655"/>
                  <a:pt x="3113231" y="5788558"/>
                  <a:pt x="3073604" y="5788558"/>
                </a:cubicBezTo>
                <a:cubicBezTo>
                  <a:pt x="3058743" y="5788558"/>
                  <a:pt x="3044264" y="5779984"/>
                  <a:pt x="3029216" y="5778459"/>
                </a:cubicBezTo>
                <a:cubicBezTo>
                  <a:pt x="3008639" y="5776555"/>
                  <a:pt x="2985016" y="5771411"/>
                  <a:pt x="2967110" y="5778651"/>
                </a:cubicBezTo>
                <a:cubicBezTo>
                  <a:pt x="2925008" y="5795797"/>
                  <a:pt x="2890910" y="5781507"/>
                  <a:pt x="2854140" y="5764553"/>
                </a:cubicBezTo>
                <a:cubicBezTo>
                  <a:pt x="2817943" y="5747789"/>
                  <a:pt x="2779842" y="5734455"/>
                  <a:pt x="2741360" y="5723403"/>
                </a:cubicBezTo>
                <a:cubicBezTo>
                  <a:pt x="2726882" y="5719403"/>
                  <a:pt x="2709548" y="5726072"/>
                  <a:pt x="2693543" y="5727405"/>
                </a:cubicBezTo>
                <a:cubicBezTo>
                  <a:pt x="2687827" y="5727786"/>
                  <a:pt x="2681540" y="5728358"/>
                  <a:pt x="2676398" y="5726453"/>
                </a:cubicBezTo>
                <a:cubicBezTo>
                  <a:pt x="2626677" y="5708163"/>
                  <a:pt x="2576191" y="5694257"/>
                  <a:pt x="2522279" y="5703782"/>
                </a:cubicBezTo>
                <a:cubicBezTo>
                  <a:pt x="2517327" y="5704735"/>
                  <a:pt x="2511800" y="5702639"/>
                  <a:pt x="2506847" y="5701305"/>
                </a:cubicBezTo>
                <a:cubicBezTo>
                  <a:pt x="2482652" y="5694447"/>
                  <a:pt x="2459029" y="5683589"/>
                  <a:pt x="2434456" y="5681112"/>
                </a:cubicBezTo>
                <a:cubicBezTo>
                  <a:pt x="2373874" y="5675016"/>
                  <a:pt x="2312915" y="5672538"/>
                  <a:pt x="2251948" y="5668538"/>
                </a:cubicBezTo>
                <a:cubicBezTo>
                  <a:pt x="2248138" y="5668349"/>
                  <a:pt x="2244137" y="5668349"/>
                  <a:pt x="2240710" y="5667014"/>
                </a:cubicBezTo>
                <a:cubicBezTo>
                  <a:pt x="2218229" y="5658822"/>
                  <a:pt x="2198608" y="5661490"/>
                  <a:pt x="2179556" y="5677111"/>
                </a:cubicBezTo>
                <a:cubicBezTo>
                  <a:pt x="2171173" y="5683969"/>
                  <a:pt x="2159743" y="5687589"/>
                  <a:pt x="2149267" y="5691399"/>
                </a:cubicBezTo>
                <a:cubicBezTo>
                  <a:pt x="2133834" y="5697115"/>
                  <a:pt x="2118023" y="5702639"/>
                  <a:pt x="2102021" y="5706259"/>
                </a:cubicBezTo>
                <a:cubicBezTo>
                  <a:pt x="2086208" y="5709688"/>
                  <a:pt x="2069254" y="5714449"/>
                  <a:pt x="2054013" y="5711784"/>
                </a:cubicBezTo>
                <a:cubicBezTo>
                  <a:pt x="2026581" y="5707022"/>
                  <a:pt x="2000479" y="5696353"/>
                  <a:pt x="1973429" y="5689303"/>
                </a:cubicBezTo>
                <a:cubicBezTo>
                  <a:pt x="1964094" y="5686826"/>
                  <a:pt x="1953806" y="5687209"/>
                  <a:pt x="1944092" y="5687017"/>
                </a:cubicBezTo>
                <a:cubicBezTo>
                  <a:pt x="1921800" y="5686447"/>
                  <a:pt x="1898940" y="5691971"/>
                  <a:pt x="1878748" y="5676159"/>
                </a:cubicBezTo>
                <a:cubicBezTo>
                  <a:pt x="1860079" y="5661299"/>
                  <a:pt x="1841216" y="5665680"/>
                  <a:pt x="1821596" y="5676920"/>
                </a:cubicBezTo>
                <a:cubicBezTo>
                  <a:pt x="1807497" y="5684922"/>
                  <a:pt x="1791496" y="5691209"/>
                  <a:pt x="1775684" y="5694257"/>
                </a:cubicBezTo>
                <a:cubicBezTo>
                  <a:pt x="1753965" y="5698447"/>
                  <a:pt x="1732439" y="5700163"/>
                  <a:pt x="1709006" y="5697685"/>
                </a:cubicBezTo>
                <a:cubicBezTo>
                  <a:pt x="1692431" y="5695971"/>
                  <a:pt x="1678904" y="5695209"/>
                  <a:pt x="1665950" y="5685113"/>
                </a:cubicBezTo>
                <a:cubicBezTo>
                  <a:pt x="1663856" y="5683589"/>
                  <a:pt x="1660046" y="5683207"/>
                  <a:pt x="1657188" y="5683399"/>
                </a:cubicBezTo>
                <a:cubicBezTo>
                  <a:pt x="1619658" y="5686637"/>
                  <a:pt x="1582510" y="5684922"/>
                  <a:pt x="1544598" y="5682634"/>
                </a:cubicBezTo>
                <a:cubicBezTo>
                  <a:pt x="1496403" y="5679589"/>
                  <a:pt x="1445725" y="5688541"/>
                  <a:pt x="1404006" y="5720546"/>
                </a:cubicBezTo>
                <a:cubicBezTo>
                  <a:pt x="1397909" y="5725310"/>
                  <a:pt x="1388765" y="5727405"/>
                  <a:pt x="1380762" y="5728549"/>
                </a:cubicBezTo>
                <a:cubicBezTo>
                  <a:pt x="1343044" y="5733501"/>
                  <a:pt x="1305132" y="5736930"/>
                  <a:pt x="1267411" y="5742455"/>
                </a:cubicBezTo>
                <a:cubicBezTo>
                  <a:pt x="1246837" y="5745503"/>
                  <a:pt x="1225310" y="5748170"/>
                  <a:pt x="1206641" y="5756553"/>
                </a:cubicBezTo>
                <a:cubicBezTo>
                  <a:pt x="1188354" y="5764743"/>
                  <a:pt x="1173681" y="5774459"/>
                  <a:pt x="1162823" y="5757315"/>
                </a:cubicBezTo>
                <a:cubicBezTo>
                  <a:pt x="1143394" y="5766459"/>
                  <a:pt x="1126437" y="5774080"/>
                  <a:pt x="1109865" y="5782270"/>
                </a:cubicBezTo>
                <a:cubicBezTo>
                  <a:pt x="1103767" y="5785318"/>
                  <a:pt x="1098623" y="5790272"/>
                  <a:pt x="1092527" y="5793130"/>
                </a:cubicBezTo>
                <a:cubicBezTo>
                  <a:pt x="1086048" y="5796178"/>
                  <a:pt x="1078810" y="5798082"/>
                  <a:pt x="1071762" y="5799607"/>
                </a:cubicBezTo>
                <a:cubicBezTo>
                  <a:pt x="1040327" y="5806465"/>
                  <a:pt x="1008894" y="5812751"/>
                  <a:pt x="977653" y="5820182"/>
                </a:cubicBezTo>
                <a:cubicBezTo>
                  <a:pt x="971554" y="5821705"/>
                  <a:pt x="966411" y="5827801"/>
                  <a:pt x="960887" y="5831801"/>
                </a:cubicBezTo>
                <a:cubicBezTo>
                  <a:pt x="957266" y="5834470"/>
                  <a:pt x="953648" y="5838470"/>
                  <a:pt x="949646" y="5839042"/>
                </a:cubicBezTo>
                <a:cubicBezTo>
                  <a:pt x="919165" y="5843614"/>
                  <a:pt x="888877" y="5848949"/>
                  <a:pt x="858205" y="5851234"/>
                </a:cubicBezTo>
                <a:cubicBezTo>
                  <a:pt x="832486" y="5853138"/>
                  <a:pt x="807719" y="5852568"/>
                  <a:pt x="801053" y="5885715"/>
                </a:cubicBezTo>
                <a:cubicBezTo>
                  <a:pt x="799909" y="5891432"/>
                  <a:pt x="791717" y="5897528"/>
                  <a:pt x="785432" y="5900384"/>
                </a:cubicBezTo>
                <a:cubicBezTo>
                  <a:pt x="767524" y="5908576"/>
                  <a:pt x="748471" y="5914101"/>
                  <a:pt x="730754" y="5922482"/>
                </a:cubicBezTo>
                <a:cubicBezTo>
                  <a:pt x="672650" y="5950488"/>
                  <a:pt x="611880" y="5968205"/>
                  <a:pt x="546917" y="5964966"/>
                </a:cubicBezTo>
                <a:cubicBezTo>
                  <a:pt x="526724" y="5964014"/>
                  <a:pt x="507102" y="5953726"/>
                  <a:pt x="494337" y="5949915"/>
                </a:cubicBezTo>
                <a:cubicBezTo>
                  <a:pt x="457572" y="5964966"/>
                  <a:pt x="426709" y="5979445"/>
                  <a:pt x="394511" y="5990303"/>
                </a:cubicBezTo>
                <a:cubicBezTo>
                  <a:pt x="366127" y="6000019"/>
                  <a:pt x="336408" y="6006115"/>
                  <a:pt x="307259" y="6013163"/>
                </a:cubicBezTo>
                <a:cubicBezTo>
                  <a:pt x="296590" y="6015832"/>
                  <a:pt x="285732" y="6017355"/>
                  <a:pt x="274873" y="6018690"/>
                </a:cubicBezTo>
                <a:cubicBezTo>
                  <a:pt x="240965" y="6022880"/>
                  <a:pt x="205529" y="6012784"/>
                  <a:pt x="172384" y="6028786"/>
                </a:cubicBezTo>
                <a:cubicBezTo>
                  <a:pt x="155046" y="6037168"/>
                  <a:pt x="137898" y="6047265"/>
                  <a:pt x="119613" y="6051647"/>
                </a:cubicBezTo>
                <a:cubicBezTo>
                  <a:pt x="99990" y="6056409"/>
                  <a:pt x="80794" y="6063839"/>
                  <a:pt x="61197" y="6069150"/>
                </a:cubicBezTo>
                <a:lnTo>
                  <a:pt x="544" y="6073921"/>
                </a:lnTo>
                <a:lnTo>
                  <a:pt x="544" y="5946682"/>
                </a:lnTo>
                <a:lnTo>
                  <a:pt x="0" y="5946682"/>
                </a:lnTo>
                <a:lnTo>
                  <a:pt x="0" y="1335314"/>
                </a:lnTo>
                <a:lnTo>
                  <a:pt x="0" y="873938"/>
                </a:lnTo>
                <a:close/>
              </a:path>
            </a:pathLst>
          </a:custGeom>
          <a:effectLst>
            <a:outerShdw blurRad="381000" dist="152400" dir="5400000" algn="t" rotWithShape="0">
              <a:prstClr val="black">
                <a:alpha val="20000"/>
              </a:prstClr>
            </a:outerShdw>
          </a:effectLst>
        </p:spPr>
      </p:pic>
      <p:sp>
        <p:nvSpPr>
          <p:cNvPr id="2" name="Otsikko 1">
            <a:extLst>
              <a:ext uri="{FF2B5EF4-FFF2-40B4-BE49-F238E27FC236}">
                <a16:creationId xmlns:a16="http://schemas.microsoft.com/office/drawing/2014/main" id="{D94F2674-64FD-F247-8479-219932D3A2FE}"/>
              </a:ext>
            </a:extLst>
          </p:cNvPr>
          <p:cNvSpPr>
            <a:spLocks noGrp="1"/>
          </p:cNvSpPr>
          <p:nvPr>
            <p:ph type="ctrTitle"/>
          </p:nvPr>
        </p:nvSpPr>
        <p:spPr>
          <a:xfrm>
            <a:off x="761999" y="1514475"/>
            <a:ext cx="8381999" cy="1995487"/>
          </a:xfrm>
        </p:spPr>
        <p:txBody>
          <a:bodyPr>
            <a:normAutofit fontScale="90000"/>
          </a:bodyPr>
          <a:lstStyle/>
          <a:p>
            <a:pPr algn="l"/>
            <a:br>
              <a:rPr lang="fi-FI" sz="6800" dirty="0"/>
            </a:br>
            <a:r>
              <a:rPr lang="fi-FI" dirty="0"/>
              <a:t>Affektiivinen kieli</a:t>
            </a:r>
            <a:br>
              <a:rPr lang="fi-FI" dirty="0"/>
            </a:br>
            <a:endParaRPr lang="fi-FI" sz="6800" dirty="0"/>
          </a:p>
        </p:txBody>
      </p:sp>
      <p:sp>
        <p:nvSpPr>
          <p:cNvPr id="3" name="Alaotsikko 2">
            <a:extLst>
              <a:ext uri="{FF2B5EF4-FFF2-40B4-BE49-F238E27FC236}">
                <a16:creationId xmlns:a16="http://schemas.microsoft.com/office/drawing/2014/main" id="{A7876993-6928-014B-80FE-42E235E5B18F}"/>
              </a:ext>
            </a:extLst>
          </p:cNvPr>
          <p:cNvSpPr>
            <a:spLocks noGrp="1"/>
          </p:cNvSpPr>
          <p:nvPr>
            <p:ph type="subTitle" idx="1"/>
          </p:nvPr>
        </p:nvSpPr>
        <p:spPr>
          <a:xfrm>
            <a:off x="762000" y="3809999"/>
            <a:ext cx="8382000" cy="1338471"/>
          </a:xfrm>
        </p:spPr>
        <p:txBody>
          <a:bodyPr>
            <a:normAutofit/>
          </a:bodyPr>
          <a:lstStyle/>
          <a:p>
            <a:pPr algn="l"/>
            <a:r>
              <a:rPr lang="fi-FI" dirty="0"/>
              <a:t>S26</a:t>
            </a:r>
          </a:p>
        </p:txBody>
      </p:sp>
    </p:spTree>
    <p:extLst>
      <p:ext uri="{BB962C8B-B14F-4D97-AF65-F5344CB8AC3E}">
        <p14:creationId xmlns:p14="http://schemas.microsoft.com/office/powerpoint/2010/main" val="1899997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7E9FF7ED-C67F-4E8D-8157-6BB83D644C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2325" y="643467"/>
            <a:ext cx="10407351" cy="1891626"/>
          </a:xfrm>
          <a:custGeom>
            <a:avLst/>
            <a:gdLst>
              <a:gd name="connsiteX0" fmla="*/ 0 w 10407351"/>
              <a:gd name="connsiteY0" fmla="*/ 0 h 1891626"/>
              <a:gd name="connsiteX1" fmla="*/ 10407351 w 10407351"/>
              <a:gd name="connsiteY1" fmla="*/ 0 h 1891626"/>
              <a:gd name="connsiteX2" fmla="*/ 10407351 w 10407351"/>
              <a:gd name="connsiteY2" fmla="*/ 1364684 h 1891626"/>
              <a:gd name="connsiteX3" fmla="*/ 10278187 w 10407351"/>
              <a:gd name="connsiteY3" fmla="*/ 1375369 h 1891626"/>
              <a:gd name="connsiteX4" fmla="*/ 10183452 w 10407351"/>
              <a:gd name="connsiteY4" fmla="*/ 1391690 h 1891626"/>
              <a:gd name="connsiteX5" fmla="*/ 9936834 w 10407351"/>
              <a:gd name="connsiteY5" fmla="*/ 1413567 h 1891626"/>
              <a:gd name="connsiteX6" fmla="*/ 9633679 w 10407351"/>
              <a:gd name="connsiteY6" fmla="*/ 1479227 h 1891626"/>
              <a:gd name="connsiteX7" fmla="*/ 9464371 w 10407351"/>
              <a:gd name="connsiteY7" fmla="*/ 1479341 h 1891626"/>
              <a:gd name="connsiteX8" fmla="*/ 9351136 w 10407351"/>
              <a:gd name="connsiteY8" fmla="*/ 1473048 h 1891626"/>
              <a:gd name="connsiteX9" fmla="*/ 9277477 w 10407351"/>
              <a:gd name="connsiteY9" fmla="*/ 1467445 h 1891626"/>
              <a:gd name="connsiteX10" fmla="*/ 9221081 w 10407351"/>
              <a:gd name="connsiteY10" fmla="*/ 1462245 h 1891626"/>
              <a:gd name="connsiteX11" fmla="*/ 9145968 w 10407351"/>
              <a:gd name="connsiteY11" fmla="*/ 1462282 h 1891626"/>
              <a:gd name="connsiteX12" fmla="*/ 9023280 w 10407351"/>
              <a:gd name="connsiteY12" fmla="*/ 1511217 h 1891626"/>
              <a:gd name="connsiteX13" fmla="*/ 8830925 w 10407351"/>
              <a:gd name="connsiteY13" fmla="*/ 1554093 h 1891626"/>
              <a:gd name="connsiteX14" fmla="*/ 8676048 w 10407351"/>
              <a:gd name="connsiteY14" fmla="*/ 1560374 h 1891626"/>
              <a:gd name="connsiteX15" fmla="*/ 8638989 w 10407351"/>
              <a:gd name="connsiteY15" fmla="*/ 1568839 h 1891626"/>
              <a:gd name="connsiteX16" fmla="*/ 8456861 w 10407351"/>
              <a:gd name="connsiteY16" fmla="*/ 1566972 h 1891626"/>
              <a:gd name="connsiteX17" fmla="*/ 8189198 w 10407351"/>
              <a:gd name="connsiteY17" fmla="*/ 1584307 h 1891626"/>
              <a:gd name="connsiteX18" fmla="*/ 7898401 w 10407351"/>
              <a:gd name="connsiteY18" fmla="*/ 1565768 h 1891626"/>
              <a:gd name="connsiteX19" fmla="*/ 7563813 w 10407351"/>
              <a:gd name="connsiteY19" fmla="*/ 1558454 h 1891626"/>
              <a:gd name="connsiteX20" fmla="*/ 7349063 w 10407351"/>
              <a:gd name="connsiteY20" fmla="*/ 1551966 h 1891626"/>
              <a:gd name="connsiteX21" fmla="*/ 7131024 w 10407351"/>
              <a:gd name="connsiteY21" fmla="*/ 1585911 h 1891626"/>
              <a:gd name="connsiteX22" fmla="*/ 6889291 w 10407351"/>
              <a:gd name="connsiteY22" fmla="*/ 1610925 h 1891626"/>
              <a:gd name="connsiteX23" fmla="*/ 6668938 w 10407351"/>
              <a:gd name="connsiteY23" fmla="*/ 1613148 h 1891626"/>
              <a:gd name="connsiteX24" fmla="*/ 6538541 w 10407351"/>
              <a:gd name="connsiteY24" fmla="*/ 1620507 h 1891626"/>
              <a:gd name="connsiteX25" fmla="*/ 6491279 w 10407351"/>
              <a:gd name="connsiteY25" fmla="*/ 1632773 h 1891626"/>
              <a:gd name="connsiteX26" fmla="*/ 6423751 w 10407351"/>
              <a:gd name="connsiteY26" fmla="*/ 1643536 h 1891626"/>
              <a:gd name="connsiteX27" fmla="*/ 6306336 w 10407351"/>
              <a:gd name="connsiteY27" fmla="*/ 1669857 h 1891626"/>
              <a:gd name="connsiteX28" fmla="*/ 6155679 w 10407351"/>
              <a:gd name="connsiteY28" fmla="*/ 1680409 h 1891626"/>
              <a:gd name="connsiteX29" fmla="*/ 6018716 w 10407351"/>
              <a:gd name="connsiteY29" fmla="*/ 1668513 h 1891626"/>
              <a:gd name="connsiteX30" fmla="*/ 5927081 w 10407351"/>
              <a:gd name="connsiteY30" fmla="*/ 1663779 h 1891626"/>
              <a:gd name="connsiteX31" fmla="*/ 5704857 w 10407351"/>
              <a:gd name="connsiteY31" fmla="*/ 1661355 h 1891626"/>
              <a:gd name="connsiteX32" fmla="*/ 5464353 w 10407351"/>
              <a:gd name="connsiteY32" fmla="*/ 1649361 h 1891626"/>
              <a:gd name="connsiteX33" fmla="*/ 5408840 w 10407351"/>
              <a:gd name="connsiteY33" fmla="*/ 1659913 h 1891626"/>
              <a:gd name="connsiteX34" fmla="*/ 5315720 w 10407351"/>
              <a:gd name="connsiteY34" fmla="*/ 1677105 h 1891626"/>
              <a:gd name="connsiteX35" fmla="*/ 5250566 w 10407351"/>
              <a:gd name="connsiteY35" fmla="*/ 1709327 h 1891626"/>
              <a:gd name="connsiteX36" fmla="*/ 5170942 w 10407351"/>
              <a:gd name="connsiteY36" fmla="*/ 1716026 h 1891626"/>
              <a:gd name="connsiteX37" fmla="*/ 5063388 w 10407351"/>
              <a:gd name="connsiteY37" fmla="*/ 1707824 h 1891626"/>
              <a:gd name="connsiteX38" fmla="*/ 4937644 w 10407351"/>
              <a:gd name="connsiteY38" fmla="*/ 1733778 h 1891626"/>
              <a:gd name="connsiteX39" fmla="*/ 4863636 w 10407351"/>
              <a:gd name="connsiteY39" fmla="*/ 1742276 h 1891626"/>
              <a:gd name="connsiteX40" fmla="*/ 4663097 w 10407351"/>
              <a:gd name="connsiteY40" fmla="*/ 1772517 h 1891626"/>
              <a:gd name="connsiteX41" fmla="*/ 4576142 w 10407351"/>
              <a:gd name="connsiteY41" fmla="*/ 1801338 h 1891626"/>
              <a:gd name="connsiteX42" fmla="*/ 4432728 w 10407351"/>
              <a:gd name="connsiteY42" fmla="*/ 1821550 h 1891626"/>
              <a:gd name="connsiteX43" fmla="*/ 4330325 w 10407351"/>
              <a:gd name="connsiteY43" fmla="*/ 1832397 h 1891626"/>
              <a:gd name="connsiteX44" fmla="*/ 4301301 w 10407351"/>
              <a:gd name="connsiteY44" fmla="*/ 1853709 h 1891626"/>
              <a:gd name="connsiteX45" fmla="*/ 4300886 w 10407351"/>
              <a:gd name="connsiteY45" fmla="*/ 1854105 h 1891626"/>
              <a:gd name="connsiteX46" fmla="*/ 4238651 w 10407351"/>
              <a:gd name="connsiteY46" fmla="*/ 1857049 h 1891626"/>
              <a:gd name="connsiteX47" fmla="*/ 4102292 w 10407351"/>
              <a:gd name="connsiteY47" fmla="*/ 1880193 h 1891626"/>
              <a:gd name="connsiteX48" fmla="*/ 4059333 w 10407351"/>
              <a:gd name="connsiteY48" fmla="*/ 1886249 h 1891626"/>
              <a:gd name="connsiteX49" fmla="*/ 4036441 w 10407351"/>
              <a:gd name="connsiteY49" fmla="*/ 1891626 h 1891626"/>
              <a:gd name="connsiteX50" fmla="*/ 4002125 w 10407351"/>
              <a:gd name="connsiteY50" fmla="*/ 1877697 h 1891626"/>
              <a:gd name="connsiteX51" fmla="*/ 3959209 w 10407351"/>
              <a:gd name="connsiteY51" fmla="*/ 1883738 h 1891626"/>
              <a:gd name="connsiteX52" fmla="*/ 3949215 w 10407351"/>
              <a:gd name="connsiteY52" fmla="*/ 1885692 h 1891626"/>
              <a:gd name="connsiteX53" fmla="*/ 3874146 w 10407351"/>
              <a:gd name="connsiteY53" fmla="*/ 1872130 h 1891626"/>
              <a:gd name="connsiteX54" fmla="*/ 3866827 w 10407351"/>
              <a:gd name="connsiteY54" fmla="*/ 1866688 h 1891626"/>
              <a:gd name="connsiteX55" fmla="*/ 3829184 w 10407351"/>
              <a:gd name="connsiteY55" fmla="*/ 1864322 h 1891626"/>
              <a:gd name="connsiteX56" fmla="*/ 3824903 w 10407351"/>
              <a:gd name="connsiteY56" fmla="*/ 1865766 h 1891626"/>
              <a:gd name="connsiteX57" fmla="*/ 3793706 w 10407351"/>
              <a:gd name="connsiteY57" fmla="*/ 1857436 h 1891626"/>
              <a:gd name="connsiteX58" fmla="*/ 3668616 w 10407351"/>
              <a:gd name="connsiteY58" fmla="*/ 1842745 h 1891626"/>
              <a:gd name="connsiteX59" fmla="*/ 3428086 w 10407351"/>
              <a:gd name="connsiteY59" fmla="*/ 1835034 h 1891626"/>
              <a:gd name="connsiteX60" fmla="*/ 3177594 w 10407351"/>
              <a:gd name="connsiteY60" fmla="*/ 1813026 h 1891626"/>
              <a:gd name="connsiteX61" fmla="*/ 2940077 w 10407351"/>
              <a:gd name="connsiteY61" fmla="*/ 1821546 h 1891626"/>
              <a:gd name="connsiteX62" fmla="*/ 2508536 w 10407351"/>
              <a:gd name="connsiteY62" fmla="*/ 1797990 h 1891626"/>
              <a:gd name="connsiteX63" fmla="*/ 2360486 w 10407351"/>
              <a:gd name="connsiteY63" fmla="*/ 1795882 h 1891626"/>
              <a:gd name="connsiteX64" fmla="*/ 2261294 w 10407351"/>
              <a:gd name="connsiteY64" fmla="*/ 1795084 h 1891626"/>
              <a:gd name="connsiteX65" fmla="*/ 2254419 w 10407351"/>
              <a:gd name="connsiteY65" fmla="*/ 1797320 h 1891626"/>
              <a:gd name="connsiteX66" fmla="*/ 2226713 w 10407351"/>
              <a:gd name="connsiteY66" fmla="*/ 1798641 h 1891626"/>
              <a:gd name="connsiteX67" fmla="*/ 2219128 w 10407351"/>
              <a:gd name="connsiteY67" fmla="*/ 1808552 h 1891626"/>
              <a:gd name="connsiteX68" fmla="*/ 2126538 w 10407351"/>
              <a:gd name="connsiteY68" fmla="*/ 1817143 h 1891626"/>
              <a:gd name="connsiteX69" fmla="*/ 1903694 w 10407351"/>
              <a:gd name="connsiteY69" fmla="*/ 1821035 h 1891626"/>
              <a:gd name="connsiteX70" fmla="*/ 1738778 w 10407351"/>
              <a:gd name="connsiteY70" fmla="*/ 1804426 h 1891626"/>
              <a:gd name="connsiteX71" fmla="*/ 1683603 w 10407351"/>
              <a:gd name="connsiteY71" fmla="*/ 1813609 h 1891626"/>
              <a:gd name="connsiteX72" fmla="*/ 1613964 w 10407351"/>
              <a:gd name="connsiteY72" fmla="*/ 1812650 h 1891626"/>
              <a:gd name="connsiteX73" fmla="*/ 1613403 w 10407351"/>
              <a:gd name="connsiteY73" fmla="*/ 1813209 h 1891626"/>
              <a:gd name="connsiteX74" fmla="*/ 1602061 w 10407351"/>
              <a:gd name="connsiteY74" fmla="*/ 1811331 h 1891626"/>
              <a:gd name="connsiteX75" fmla="*/ 1395632 w 10407351"/>
              <a:gd name="connsiteY75" fmla="*/ 1797257 h 1891626"/>
              <a:gd name="connsiteX76" fmla="*/ 1181443 w 10407351"/>
              <a:gd name="connsiteY76" fmla="*/ 1751614 h 1891626"/>
              <a:gd name="connsiteX77" fmla="*/ 974248 w 10407351"/>
              <a:gd name="connsiteY77" fmla="*/ 1721123 h 1891626"/>
              <a:gd name="connsiteX78" fmla="*/ 867706 w 10407351"/>
              <a:gd name="connsiteY78" fmla="*/ 1694653 h 1891626"/>
              <a:gd name="connsiteX79" fmla="*/ 841666 w 10407351"/>
              <a:gd name="connsiteY79" fmla="*/ 1683413 h 1891626"/>
              <a:gd name="connsiteX80" fmla="*/ 837797 w 10407351"/>
              <a:gd name="connsiteY80" fmla="*/ 1684443 h 1891626"/>
              <a:gd name="connsiteX81" fmla="*/ 805502 w 10407351"/>
              <a:gd name="connsiteY81" fmla="*/ 1678518 h 1891626"/>
              <a:gd name="connsiteX82" fmla="*/ 799788 w 10407351"/>
              <a:gd name="connsiteY82" fmla="*/ 1672416 h 1891626"/>
              <a:gd name="connsiteX83" fmla="*/ 736389 w 10407351"/>
              <a:gd name="connsiteY83" fmla="*/ 1651814 h 1891626"/>
              <a:gd name="connsiteX84" fmla="*/ 727522 w 10407351"/>
              <a:gd name="connsiteY84" fmla="*/ 1652807 h 1891626"/>
              <a:gd name="connsiteX85" fmla="*/ 689713 w 10407351"/>
              <a:gd name="connsiteY85" fmla="*/ 1654738 h 1891626"/>
              <a:gd name="connsiteX86" fmla="*/ 661608 w 10407351"/>
              <a:gd name="connsiteY86" fmla="*/ 1637638 h 1891626"/>
              <a:gd name="connsiteX87" fmla="*/ 641195 w 10407351"/>
              <a:gd name="connsiteY87" fmla="*/ 1640809 h 1891626"/>
              <a:gd name="connsiteX88" fmla="*/ 603348 w 10407351"/>
              <a:gd name="connsiteY88" fmla="*/ 1642751 h 1891626"/>
              <a:gd name="connsiteX89" fmla="*/ 482767 w 10407351"/>
              <a:gd name="connsiteY89" fmla="*/ 1652811 h 1891626"/>
              <a:gd name="connsiteX90" fmla="*/ 428597 w 10407351"/>
              <a:gd name="connsiteY90" fmla="*/ 1649830 h 1891626"/>
              <a:gd name="connsiteX91" fmla="*/ 428193 w 10407351"/>
              <a:gd name="connsiteY91" fmla="*/ 1650184 h 1891626"/>
              <a:gd name="connsiteX92" fmla="*/ 400669 w 10407351"/>
              <a:gd name="connsiteY92" fmla="*/ 1668609 h 1891626"/>
              <a:gd name="connsiteX93" fmla="*/ 310856 w 10407351"/>
              <a:gd name="connsiteY93" fmla="*/ 1669671 h 1891626"/>
              <a:gd name="connsiteX94" fmla="*/ 184505 w 10407351"/>
              <a:gd name="connsiteY94" fmla="*/ 1676148 h 1891626"/>
              <a:gd name="connsiteX95" fmla="*/ 106017 w 10407351"/>
              <a:gd name="connsiteY95" fmla="*/ 1696538 h 1891626"/>
              <a:gd name="connsiteX96" fmla="*/ 15107 w 10407351"/>
              <a:gd name="connsiteY96" fmla="*/ 1705860 h 1891626"/>
              <a:gd name="connsiteX97" fmla="*/ 0 w 10407351"/>
              <a:gd name="connsiteY97" fmla="*/ 1707056 h 1891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10407351" h="1891626">
                <a:moveTo>
                  <a:pt x="0" y="0"/>
                </a:moveTo>
                <a:lnTo>
                  <a:pt x="10407351" y="0"/>
                </a:lnTo>
                <a:lnTo>
                  <a:pt x="10407351" y="1364684"/>
                </a:lnTo>
                <a:lnTo>
                  <a:pt x="10278187" y="1375369"/>
                </a:lnTo>
                <a:cubicBezTo>
                  <a:pt x="10230814" y="1379006"/>
                  <a:pt x="10192985" y="1383268"/>
                  <a:pt x="10183452" y="1391690"/>
                </a:cubicBezTo>
                <a:cubicBezTo>
                  <a:pt x="10056050" y="1406552"/>
                  <a:pt x="10047372" y="1392862"/>
                  <a:pt x="9936834" y="1413567"/>
                </a:cubicBezTo>
                <a:cubicBezTo>
                  <a:pt x="9842543" y="1449236"/>
                  <a:pt x="9758704" y="1437289"/>
                  <a:pt x="9633679" y="1479227"/>
                </a:cubicBezTo>
                <a:cubicBezTo>
                  <a:pt x="9572087" y="1477856"/>
                  <a:pt x="9524044" y="1488294"/>
                  <a:pt x="9464371" y="1479341"/>
                </a:cubicBezTo>
                <a:cubicBezTo>
                  <a:pt x="9437979" y="1471131"/>
                  <a:pt x="9382095" y="1495583"/>
                  <a:pt x="9351136" y="1473048"/>
                </a:cubicBezTo>
                <a:cubicBezTo>
                  <a:pt x="9348834" y="1489421"/>
                  <a:pt x="9290403" y="1475047"/>
                  <a:pt x="9277477" y="1467445"/>
                </a:cubicBezTo>
                <a:cubicBezTo>
                  <a:pt x="9262484" y="1474590"/>
                  <a:pt x="9237294" y="1461551"/>
                  <a:pt x="9221081" y="1462245"/>
                </a:cubicBezTo>
                <a:cubicBezTo>
                  <a:pt x="9189009" y="1426438"/>
                  <a:pt x="9185445" y="1482627"/>
                  <a:pt x="9145968" y="1462282"/>
                </a:cubicBezTo>
                <a:cubicBezTo>
                  <a:pt x="9128623" y="1474438"/>
                  <a:pt x="9069817" y="1500224"/>
                  <a:pt x="9023280" y="1511217"/>
                </a:cubicBezTo>
                <a:cubicBezTo>
                  <a:pt x="8931735" y="1535229"/>
                  <a:pt x="8925405" y="1563795"/>
                  <a:pt x="8830925" y="1554093"/>
                </a:cubicBezTo>
                <a:cubicBezTo>
                  <a:pt x="8817633" y="1577274"/>
                  <a:pt x="8655791" y="1518891"/>
                  <a:pt x="8676048" y="1560374"/>
                </a:cubicBezTo>
                <a:cubicBezTo>
                  <a:pt x="8644516" y="1558347"/>
                  <a:pt x="8621413" y="1541838"/>
                  <a:pt x="8638989" y="1568839"/>
                </a:cubicBezTo>
                <a:lnTo>
                  <a:pt x="8456861" y="1566972"/>
                </a:lnTo>
                <a:cubicBezTo>
                  <a:pt x="8355907" y="1574502"/>
                  <a:pt x="8292865" y="1594374"/>
                  <a:pt x="8189198" y="1584307"/>
                </a:cubicBezTo>
                <a:cubicBezTo>
                  <a:pt x="8087659" y="1583101"/>
                  <a:pt x="8036427" y="1565402"/>
                  <a:pt x="7898401" y="1565768"/>
                </a:cubicBezTo>
                <a:cubicBezTo>
                  <a:pt x="7801198" y="1563426"/>
                  <a:pt x="7662139" y="1549692"/>
                  <a:pt x="7563813" y="1558454"/>
                </a:cubicBezTo>
                <a:cubicBezTo>
                  <a:pt x="7446107" y="1537502"/>
                  <a:pt x="7475233" y="1563414"/>
                  <a:pt x="7349063" y="1551966"/>
                </a:cubicBezTo>
                <a:cubicBezTo>
                  <a:pt x="7293901" y="1597253"/>
                  <a:pt x="7197687" y="1574689"/>
                  <a:pt x="7131024" y="1585911"/>
                </a:cubicBezTo>
                <a:cubicBezTo>
                  <a:pt x="7054397" y="1595738"/>
                  <a:pt x="6966306" y="1606385"/>
                  <a:pt x="6889291" y="1610925"/>
                </a:cubicBezTo>
                <a:cubicBezTo>
                  <a:pt x="6828293" y="1590519"/>
                  <a:pt x="6744624" y="1640610"/>
                  <a:pt x="6668938" y="1613148"/>
                </a:cubicBezTo>
                <a:cubicBezTo>
                  <a:pt x="6641091" y="1606533"/>
                  <a:pt x="6554865" y="1607368"/>
                  <a:pt x="6538541" y="1620507"/>
                </a:cubicBezTo>
                <a:cubicBezTo>
                  <a:pt x="6520561" y="1623357"/>
                  <a:pt x="6499589" y="1618703"/>
                  <a:pt x="6491279" y="1632773"/>
                </a:cubicBezTo>
                <a:cubicBezTo>
                  <a:pt x="6477549" y="1649705"/>
                  <a:pt x="6414822" y="1623561"/>
                  <a:pt x="6423751" y="1643536"/>
                </a:cubicBezTo>
                <a:cubicBezTo>
                  <a:pt x="6379212" y="1625620"/>
                  <a:pt x="6343784" y="1661091"/>
                  <a:pt x="6306336" y="1669857"/>
                </a:cubicBezTo>
                <a:cubicBezTo>
                  <a:pt x="6271255" y="1652084"/>
                  <a:pt x="6237427" y="1675939"/>
                  <a:pt x="6155679" y="1680409"/>
                </a:cubicBezTo>
                <a:cubicBezTo>
                  <a:pt x="6117102" y="1659854"/>
                  <a:pt x="6090477" y="1695769"/>
                  <a:pt x="6018716" y="1668513"/>
                </a:cubicBezTo>
                <a:cubicBezTo>
                  <a:pt x="5980616" y="1668349"/>
                  <a:pt x="5992558" y="1668233"/>
                  <a:pt x="5927081" y="1663779"/>
                </a:cubicBezTo>
                <a:cubicBezTo>
                  <a:pt x="5827173" y="1658997"/>
                  <a:pt x="5796898" y="1666984"/>
                  <a:pt x="5704857" y="1661355"/>
                </a:cubicBezTo>
                <a:cubicBezTo>
                  <a:pt x="5601589" y="1659346"/>
                  <a:pt x="5599375" y="1682928"/>
                  <a:pt x="5464353" y="1649361"/>
                </a:cubicBezTo>
                <a:cubicBezTo>
                  <a:pt x="5453726" y="1665362"/>
                  <a:pt x="5437668" y="1666580"/>
                  <a:pt x="5408840" y="1659913"/>
                </a:cubicBezTo>
                <a:cubicBezTo>
                  <a:pt x="5358895" y="1660103"/>
                  <a:pt x="5370707" y="1699223"/>
                  <a:pt x="5315720" y="1677105"/>
                </a:cubicBezTo>
                <a:cubicBezTo>
                  <a:pt x="5329008" y="1697915"/>
                  <a:pt x="5223140" y="1688103"/>
                  <a:pt x="5250566" y="1709327"/>
                </a:cubicBezTo>
                <a:cubicBezTo>
                  <a:pt x="5222116" y="1729504"/>
                  <a:pt x="5199669" y="1698367"/>
                  <a:pt x="5170942" y="1716026"/>
                </a:cubicBezTo>
                <a:cubicBezTo>
                  <a:pt x="5139745" y="1715775"/>
                  <a:pt x="5102270" y="1704865"/>
                  <a:pt x="5063388" y="1707824"/>
                </a:cubicBezTo>
                <a:cubicBezTo>
                  <a:pt x="5010058" y="1697604"/>
                  <a:pt x="5004778" y="1720109"/>
                  <a:pt x="4937644" y="1733778"/>
                </a:cubicBezTo>
                <a:cubicBezTo>
                  <a:pt x="4905985" y="1722536"/>
                  <a:pt x="4883924" y="1729474"/>
                  <a:pt x="4863636" y="1742276"/>
                </a:cubicBezTo>
                <a:cubicBezTo>
                  <a:pt x="4795354" y="1741736"/>
                  <a:pt x="4737536" y="1762242"/>
                  <a:pt x="4663097" y="1772517"/>
                </a:cubicBezTo>
                <a:cubicBezTo>
                  <a:pt x="4581331" y="1791410"/>
                  <a:pt x="4626382" y="1787132"/>
                  <a:pt x="4576142" y="1801338"/>
                </a:cubicBezTo>
                <a:lnTo>
                  <a:pt x="4432728" y="1821550"/>
                </a:lnTo>
                <a:lnTo>
                  <a:pt x="4330325" y="1832397"/>
                </a:lnTo>
                <a:lnTo>
                  <a:pt x="4301301" y="1853709"/>
                </a:lnTo>
                <a:lnTo>
                  <a:pt x="4300886" y="1854105"/>
                </a:lnTo>
                <a:lnTo>
                  <a:pt x="4238651" y="1857049"/>
                </a:lnTo>
                <a:cubicBezTo>
                  <a:pt x="4205553" y="1861397"/>
                  <a:pt x="4139860" y="1874675"/>
                  <a:pt x="4102292" y="1880193"/>
                </a:cubicBezTo>
                <a:cubicBezTo>
                  <a:pt x="4068199" y="1876181"/>
                  <a:pt x="4047224" y="1858325"/>
                  <a:pt x="4059333" y="1886249"/>
                </a:cubicBezTo>
                <a:cubicBezTo>
                  <a:pt x="4048134" y="1885724"/>
                  <a:pt x="4041292" y="1887993"/>
                  <a:pt x="4036441" y="1891626"/>
                </a:cubicBezTo>
                <a:lnTo>
                  <a:pt x="4002125" y="1877697"/>
                </a:lnTo>
                <a:lnTo>
                  <a:pt x="3959209" y="1883738"/>
                </a:lnTo>
                <a:lnTo>
                  <a:pt x="3949215" y="1885692"/>
                </a:lnTo>
                <a:lnTo>
                  <a:pt x="3874146" y="1872130"/>
                </a:lnTo>
                <a:lnTo>
                  <a:pt x="3866827" y="1866688"/>
                </a:lnTo>
                <a:cubicBezTo>
                  <a:pt x="3858976" y="1863338"/>
                  <a:pt x="3847802" y="1861787"/>
                  <a:pt x="3829184" y="1864322"/>
                </a:cubicBezTo>
                <a:lnTo>
                  <a:pt x="3824903" y="1865766"/>
                </a:lnTo>
                <a:lnTo>
                  <a:pt x="3793706" y="1857436"/>
                </a:lnTo>
                <a:cubicBezTo>
                  <a:pt x="3783639" y="1853644"/>
                  <a:pt x="3675915" y="1848872"/>
                  <a:pt x="3668616" y="1842745"/>
                </a:cubicBezTo>
                <a:cubicBezTo>
                  <a:pt x="3550655" y="1857913"/>
                  <a:pt x="3542534" y="1830996"/>
                  <a:pt x="3428086" y="1835034"/>
                </a:cubicBezTo>
                <a:cubicBezTo>
                  <a:pt x="3328965" y="1794018"/>
                  <a:pt x="3266446" y="1819001"/>
                  <a:pt x="3177594" y="1813026"/>
                </a:cubicBezTo>
                <a:cubicBezTo>
                  <a:pt x="3092965" y="1808822"/>
                  <a:pt x="3053780" y="1822095"/>
                  <a:pt x="2940077" y="1821546"/>
                </a:cubicBezTo>
                <a:cubicBezTo>
                  <a:pt x="2819604" y="1812601"/>
                  <a:pt x="2644050" y="1817354"/>
                  <a:pt x="2508536" y="1797990"/>
                </a:cubicBezTo>
                <a:cubicBezTo>
                  <a:pt x="2402062" y="1791757"/>
                  <a:pt x="2401694" y="1796365"/>
                  <a:pt x="2360486" y="1795882"/>
                </a:cubicBezTo>
                <a:cubicBezTo>
                  <a:pt x="2346784" y="1798538"/>
                  <a:pt x="2274412" y="1790769"/>
                  <a:pt x="2261294" y="1795084"/>
                </a:cubicBezTo>
                <a:lnTo>
                  <a:pt x="2254419" y="1797320"/>
                </a:lnTo>
                <a:lnTo>
                  <a:pt x="2226713" y="1798641"/>
                </a:lnTo>
                <a:lnTo>
                  <a:pt x="2219128" y="1808552"/>
                </a:lnTo>
                <a:lnTo>
                  <a:pt x="2126538" y="1817143"/>
                </a:lnTo>
                <a:cubicBezTo>
                  <a:pt x="2064983" y="1793016"/>
                  <a:pt x="2012426" y="1821800"/>
                  <a:pt x="1903694" y="1821035"/>
                </a:cubicBezTo>
                <a:cubicBezTo>
                  <a:pt x="1874879" y="1812700"/>
                  <a:pt x="1760206" y="1792415"/>
                  <a:pt x="1738778" y="1804426"/>
                </a:cubicBezTo>
                <a:cubicBezTo>
                  <a:pt x="1718271" y="1806115"/>
                  <a:pt x="1696479" y="1800166"/>
                  <a:pt x="1683603" y="1813609"/>
                </a:cubicBezTo>
                <a:cubicBezTo>
                  <a:pt x="1668912" y="1825566"/>
                  <a:pt x="1630407" y="1811717"/>
                  <a:pt x="1613964" y="1812650"/>
                </a:cubicBezTo>
                <a:lnTo>
                  <a:pt x="1613403" y="1813209"/>
                </a:lnTo>
                <a:lnTo>
                  <a:pt x="1602061" y="1811331"/>
                </a:lnTo>
                <a:cubicBezTo>
                  <a:pt x="1503765" y="1799996"/>
                  <a:pt x="1468364" y="1809467"/>
                  <a:pt x="1395632" y="1797257"/>
                </a:cubicBezTo>
                <a:cubicBezTo>
                  <a:pt x="1319449" y="1782888"/>
                  <a:pt x="1262534" y="1801782"/>
                  <a:pt x="1181443" y="1751614"/>
                </a:cubicBezTo>
                <a:cubicBezTo>
                  <a:pt x="1081982" y="1744765"/>
                  <a:pt x="1078010" y="1717244"/>
                  <a:pt x="974248" y="1721123"/>
                </a:cubicBezTo>
                <a:cubicBezTo>
                  <a:pt x="968629" y="1714342"/>
                  <a:pt x="875985" y="1699376"/>
                  <a:pt x="867706" y="1694653"/>
                </a:cubicBezTo>
                <a:lnTo>
                  <a:pt x="841666" y="1683413"/>
                </a:lnTo>
                <a:lnTo>
                  <a:pt x="837797" y="1684443"/>
                </a:lnTo>
                <a:cubicBezTo>
                  <a:pt x="821405" y="1685195"/>
                  <a:pt x="811914" y="1682594"/>
                  <a:pt x="805502" y="1678518"/>
                </a:cubicBezTo>
                <a:lnTo>
                  <a:pt x="799788" y="1672416"/>
                </a:lnTo>
                <a:lnTo>
                  <a:pt x="736389" y="1651814"/>
                </a:lnTo>
                <a:lnTo>
                  <a:pt x="727522" y="1652807"/>
                </a:lnTo>
                <a:lnTo>
                  <a:pt x="689713" y="1654738"/>
                </a:lnTo>
                <a:lnTo>
                  <a:pt x="661608" y="1637638"/>
                </a:lnTo>
                <a:cubicBezTo>
                  <a:pt x="657000" y="1640788"/>
                  <a:pt x="650823" y="1642394"/>
                  <a:pt x="641195" y="1640809"/>
                </a:cubicBezTo>
                <a:cubicBezTo>
                  <a:pt x="648504" y="1669709"/>
                  <a:pt x="632384" y="1649973"/>
                  <a:pt x="603348" y="1642751"/>
                </a:cubicBezTo>
                <a:cubicBezTo>
                  <a:pt x="570224" y="1644670"/>
                  <a:pt x="511891" y="1651631"/>
                  <a:pt x="482767" y="1652811"/>
                </a:cubicBezTo>
                <a:lnTo>
                  <a:pt x="428597" y="1649830"/>
                </a:lnTo>
                <a:lnTo>
                  <a:pt x="428193" y="1650184"/>
                </a:lnTo>
                <a:lnTo>
                  <a:pt x="400669" y="1668609"/>
                </a:lnTo>
                <a:lnTo>
                  <a:pt x="310856" y="1669671"/>
                </a:lnTo>
                <a:lnTo>
                  <a:pt x="184505" y="1676148"/>
                </a:lnTo>
                <a:cubicBezTo>
                  <a:pt x="139434" y="1685497"/>
                  <a:pt x="178890" y="1685521"/>
                  <a:pt x="106017" y="1696538"/>
                </a:cubicBezTo>
                <a:cubicBezTo>
                  <a:pt x="73238" y="1698110"/>
                  <a:pt x="43763" y="1702620"/>
                  <a:pt x="15107" y="1705860"/>
                </a:cubicBezTo>
                <a:lnTo>
                  <a:pt x="0" y="1707056"/>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967FBE2E-3733-1746-B7D2-7506AE10564C}"/>
              </a:ext>
            </a:extLst>
          </p:cNvPr>
          <p:cNvSpPr>
            <a:spLocks noGrp="1"/>
          </p:cNvSpPr>
          <p:nvPr>
            <p:ph type="title"/>
          </p:nvPr>
        </p:nvSpPr>
        <p:spPr>
          <a:xfrm>
            <a:off x="962942" y="1193864"/>
            <a:ext cx="10266115" cy="1126780"/>
          </a:xfrm>
        </p:spPr>
        <p:txBody>
          <a:bodyPr>
            <a:normAutofit fontScale="90000"/>
          </a:bodyPr>
          <a:lstStyle/>
          <a:p>
            <a:r>
              <a:rPr lang="fi-FI" dirty="0"/>
              <a:t>			Huudahduslauseet</a:t>
            </a:r>
            <a:br>
              <a:rPr lang="fi-FI" dirty="0"/>
            </a:br>
            <a:r>
              <a:rPr lang="fi-FI" sz="3100" dirty="0"/>
              <a:t>lauseita, joiden tarkoitus on ilmaista niin sanottua päivittelyä eli jonkin asian tai tapahtuman erikoista laatua tai puhujan kokemaa hämmästystä. </a:t>
            </a:r>
            <a:br>
              <a:rPr lang="fi-FI" dirty="0"/>
            </a:br>
            <a:br>
              <a:rPr lang="fi-FI" dirty="0"/>
            </a:br>
            <a:endParaRPr lang="fi-FI" dirty="0"/>
          </a:p>
        </p:txBody>
      </p:sp>
      <p:sp>
        <p:nvSpPr>
          <p:cNvPr id="12" name="Rectangle 6">
            <a:extLst>
              <a:ext uri="{FF2B5EF4-FFF2-40B4-BE49-F238E27FC236}">
                <a16:creationId xmlns:a16="http://schemas.microsoft.com/office/drawing/2014/main" id="{9A36BEEB-EAB3-44BC-BC82-10039F230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419766"/>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79C98D87-F545-D445-A731-84FACCDC38F9}"/>
              </a:ext>
            </a:extLst>
          </p:cNvPr>
          <p:cNvSpPr>
            <a:spLocks noGrp="1"/>
          </p:cNvSpPr>
          <p:nvPr>
            <p:ph idx="1"/>
          </p:nvPr>
        </p:nvSpPr>
        <p:spPr>
          <a:xfrm>
            <a:off x="1080655" y="2434944"/>
            <a:ext cx="9152035" cy="4308756"/>
          </a:xfrm>
        </p:spPr>
        <p:txBody>
          <a:bodyPr anchor="ctr">
            <a:normAutofit fontScale="92500" lnSpcReduction="10000"/>
          </a:bodyPr>
          <a:lstStyle/>
          <a:p>
            <a:pPr marL="0" indent="0">
              <a:lnSpc>
                <a:spcPct val="120000"/>
              </a:lnSpc>
              <a:spcBef>
                <a:spcPts val="0"/>
              </a:spcBef>
              <a:buNone/>
            </a:pPr>
            <a:r>
              <a:rPr lang="fi-FI" dirty="0"/>
              <a:t>Mikä tahansa lause voidaan huutaa tai huudahtaa niin, että sen merkitys muuttuu verrattuna neutraalisti sanottuun lauseeseen. </a:t>
            </a:r>
          </a:p>
          <a:p>
            <a:pPr>
              <a:lnSpc>
                <a:spcPct val="120000"/>
              </a:lnSpc>
              <a:spcBef>
                <a:spcPts val="0"/>
              </a:spcBef>
            </a:pPr>
            <a:r>
              <a:rPr lang="fi-FI" dirty="0"/>
              <a:t>Huudahduslause voi olla tavallinen toteava lause, kysymys tai käsky. </a:t>
            </a:r>
          </a:p>
          <a:p>
            <a:pPr>
              <a:lnSpc>
                <a:spcPct val="120000"/>
              </a:lnSpc>
              <a:spcBef>
                <a:spcPts val="0"/>
              </a:spcBef>
            </a:pPr>
            <a:r>
              <a:rPr lang="fi-FI" dirty="0"/>
              <a:t>Päivittelyä ilmaistaan paitsi äänensävyllä myös esimerkiksi liitteillä kuten </a:t>
            </a:r>
            <a:r>
              <a:rPr lang="fi-FI" i="1" dirty="0"/>
              <a:t>-</a:t>
            </a:r>
            <a:r>
              <a:rPr lang="fi-FI" i="1" dirty="0" err="1"/>
              <a:t>pa</a:t>
            </a:r>
            <a:r>
              <a:rPr lang="fi-FI" dirty="0"/>
              <a:t> ja </a:t>
            </a:r>
            <a:r>
              <a:rPr lang="fi-FI" i="1" dirty="0"/>
              <a:t>-</a:t>
            </a:r>
            <a:r>
              <a:rPr lang="fi-FI" i="1" dirty="0" err="1"/>
              <a:t>han</a:t>
            </a:r>
            <a:r>
              <a:rPr lang="fi-FI" i="1" dirty="0"/>
              <a:t>.</a:t>
            </a:r>
            <a:endParaRPr lang="fi-FI" dirty="0"/>
          </a:p>
          <a:p>
            <a:pPr lvl="1">
              <a:lnSpc>
                <a:spcPct val="120000"/>
              </a:lnSpc>
              <a:spcBef>
                <a:spcPts val="0"/>
              </a:spcBef>
            </a:pPr>
            <a:r>
              <a:rPr lang="fi-FI" dirty="0"/>
              <a:t>Onpa täällä kuuma!</a:t>
            </a:r>
          </a:p>
          <a:p>
            <a:pPr lvl="1">
              <a:lnSpc>
                <a:spcPct val="120000"/>
              </a:lnSpc>
              <a:spcBef>
                <a:spcPts val="0"/>
              </a:spcBef>
            </a:pPr>
            <a:r>
              <a:rPr lang="fi-FI" dirty="0"/>
              <a:t>Mitä ihmettä!</a:t>
            </a:r>
          </a:p>
          <a:p>
            <a:pPr lvl="1">
              <a:lnSpc>
                <a:spcPct val="120000"/>
              </a:lnSpc>
              <a:spcBef>
                <a:spcPts val="0"/>
              </a:spcBef>
            </a:pPr>
            <a:r>
              <a:rPr lang="fi-FI" dirty="0"/>
              <a:t>Älä muuta sano!</a:t>
            </a:r>
          </a:p>
          <a:p>
            <a:pPr lvl="1">
              <a:lnSpc>
                <a:spcPct val="120000"/>
              </a:lnSpc>
              <a:spcBef>
                <a:spcPts val="0"/>
              </a:spcBef>
            </a:pPr>
            <a:r>
              <a:rPr lang="fi-FI" dirty="0"/>
              <a:t>Ajatella!</a:t>
            </a:r>
          </a:p>
          <a:p>
            <a:endParaRPr lang="fi-FI" sz="2000" dirty="0"/>
          </a:p>
        </p:txBody>
      </p:sp>
    </p:spTree>
    <p:extLst>
      <p:ext uri="{BB962C8B-B14F-4D97-AF65-F5344CB8AC3E}">
        <p14:creationId xmlns:p14="http://schemas.microsoft.com/office/powerpoint/2010/main" val="558299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AA5CF486-D9E5-4A66-898A-F3D62B81B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7" y="-5"/>
            <a:ext cx="12193149" cy="2200064"/>
          </a:xfrm>
          <a:custGeom>
            <a:avLst/>
            <a:gdLst>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50277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522499 w 12192001"/>
              <a:gd name="connsiteY26" fmla="*/ 1207528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37318 w 12192001"/>
              <a:gd name="connsiteY70" fmla="*/ 1920435 h 2344739"/>
              <a:gd name="connsiteX71" fmla="*/ 9113812 w 12192001"/>
              <a:gd name="connsiteY71" fmla="*/ 1919069 h 2344739"/>
              <a:gd name="connsiteX72" fmla="*/ 9053453 w 12192001"/>
              <a:gd name="connsiteY72" fmla="*/ 1910755 h 2344739"/>
              <a:gd name="connsiteX73" fmla="*/ 9005486 w 12192001"/>
              <a:gd name="connsiteY73" fmla="*/ 1914040 h 2344739"/>
              <a:gd name="connsiteX74" fmla="*/ 9005201 w 12192001"/>
              <a:gd name="connsiteY74" fmla="*/ 1913800 h 2344739"/>
              <a:gd name="connsiteX75" fmla="*/ 8996232 w 12192001"/>
              <a:gd name="connsiteY75" fmla="*/ 1915011 h 2344739"/>
              <a:gd name="connsiteX76" fmla="*/ 8990394 w 12192001"/>
              <a:gd name="connsiteY76" fmla="*/ 1917072 h 2344739"/>
              <a:gd name="connsiteX77" fmla="*/ 8974337 w 12192001"/>
              <a:gd name="connsiteY77" fmla="*/ 1920298 h 2344739"/>
              <a:gd name="connsiteX78" fmla="*/ 8968011 w 12192001"/>
              <a:gd name="connsiteY78" fmla="*/ 1919598 h 2344739"/>
              <a:gd name="connsiteX79" fmla="*/ 8963048 w 12192001"/>
              <a:gd name="connsiteY79" fmla="*/ 1917373 h 2344739"/>
              <a:gd name="connsiteX80" fmla="*/ 8928988 w 12192001"/>
              <a:gd name="connsiteY80" fmla="*/ 1914185 h 2344739"/>
              <a:gd name="connsiteX81" fmla="*/ 8752444 w 12192001"/>
              <a:gd name="connsiteY81" fmla="*/ 1933417 h 2344739"/>
              <a:gd name="connsiteX82" fmla="*/ 8707847 w 12192001"/>
              <a:gd name="connsiteY82" fmla="*/ 1935518 h 2344739"/>
              <a:gd name="connsiteX83" fmla="*/ 8596071 w 12192001"/>
              <a:gd name="connsiteY83" fmla="*/ 1944090 h 2344739"/>
              <a:gd name="connsiteX84" fmla="*/ 8525230 w 12192001"/>
              <a:gd name="connsiteY84" fmla="*/ 1929248 h 2344739"/>
              <a:gd name="connsiteX85" fmla="*/ 8510983 w 12192001"/>
              <a:gd name="connsiteY85" fmla="*/ 1935163 h 2344739"/>
              <a:gd name="connsiteX86" fmla="*/ 8506167 w 12192001"/>
              <a:gd name="connsiteY86" fmla="*/ 1938164 h 2344739"/>
              <a:gd name="connsiteX87" fmla="*/ 8497968 w 12192001"/>
              <a:gd name="connsiteY87" fmla="*/ 1940902 h 2344739"/>
              <a:gd name="connsiteX88" fmla="*/ 8497594 w 12192001"/>
              <a:gd name="connsiteY88" fmla="*/ 1940723 h 2344739"/>
              <a:gd name="connsiteX89" fmla="*/ 8490249 w 12192001"/>
              <a:gd name="connsiteY89" fmla="*/ 1943773 h 2344739"/>
              <a:gd name="connsiteX90" fmla="*/ 8367182 w 12192001"/>
              <a:gd name="connsiteY90" fmla="*/ 1957815 h 2344739"/>
              <a:gd name="connsiteX91" fmla="*/ 8353799 w 12192001"/>
              <a:gd name="connsiteY91" fmla="*/ 1958009 h 2344739"/>
              <a:gd name="connsiteX92" fmla="*/ 8352373 w 12192001"/>
              <a:gd name="connsiteY92" fmla="*/ 1957169 h 2344739"/>
              <a:gd name="connsiteX93" fmla="*/ 8320104 w 12192001"/>
              <a:gd name="connsiteY93" fmla="*/ 1974587 h 2344739"/>
              <a:gd name="connsiteX94" fmla="*/ 8314433 w 12192001"/>
              <a:gd name="connsiteY94" fmla="*/ 1974913 h 2344739"/>
              <a:gd name="connsiteX95" fmla="*/ 8295174 w 12192001"/>
              <a:gd name="connsiteY95" fmla="*/ 1988808 h 2344739"/>
              <a:gd name="connsiteX96" fmla="*/ 8284276 w 12192001"/>
              <a:gd name="connsiteY96" fmla="*/ 1994631 h 2344739"/>
              <a:gd name="connsiteX97" fmla="*/ 8283150 w 12192001"/>
              <a:gd name="connsiteY97" fmla="*/ 1999074 h 2344739"/>
              <a:gd name="connsiteX98" fmla="*/ 8266076 w 12192001"/>
              <a:gd name="connsiteY98" fmla="*/ 2006249 h 2344739"/>
              <a:gd name="connsiteX99" fmla="*/ 8263377 w 12192001"/>
              <a:gd name="connsiteY99" fmla="*/ 2006019 h 2344739"/>
              <a:gd name="connsiteX100" fmla="*/ 8252033 w 12192001"/>
              <a:gd name="connsiteY100" fmla="*/ 2015862 h 2344739"/>
              <a:gd name="connsiteX101" fmla="*/ 8245834 w 12192001"/>
              <a:gd name="connsiteY101" fmla="*/ 2028854 h 2344739"/>
              <a:gd name="connsiteX102" fmla="*/ 8090272 w 12192001"/>
              <a:gd name="connsiteY102" fmla="*/ 2075015 h 2344739"/>
              <a:gd name="connsiteX103" fmla="*/ 7905407 w 12192001"/>
              <a:gd name="connsiteY103" fmla="*/ 2116988 h 2344739"/>
              <a:gd name="connsiteX104" fmla="*/ 7718745 w 12192001"/>
              <a:gd name="connsiteY104" fmla="*/ 2142703 h 2344739"/>
              <a:gd name="connsiteX105" fmla="*/ 7614347 w 12192001"/>
              <a:gd name="connsiteY105" fmla="*/ 2139232 h 2344739"/>
              <a:gd name="connsiteX106" fmla="*/ 7527543 w 12192001"/>
              <a:gd name="connsiteY106" fmla="*/ 2145060 h 2344739"/>
              <a:gd name="connsiteX107" fmla="*/ 7519571 w 12192001"/>
              <a:gd name="connsiteY107" fmla="*/ 2147613 h 2344739"/>
              <a:gd name="connsiteX108" fmla="*/ 7507411 w 12192001"/>
              <a:gd name="connsiteY108" fmla="*/ 2148948 h 2344739"/>
              <a:gd name="connsiteX109" fmla="*/ 7507040 w 12192001"/>
              <a:gd name="connsiteY109" fmla="*/ 2148621 h 2344739"/>
              <a:gd name="connsiteX110" fmla="*/ 7495795 w 12192001"/>
              <a:gd name="connsiteY110" fmla="*/ 2150573 h 2344739"/>
              <a:gd name="connsiteX111" fmla="*/ 7405391 w 12192001"/>
              <a:gd name="connsiteY111" fmla="*/ 2142468 h 2344739"/>
              <a:gd name="connsiteX112" fmla="*/ 7312180 w 12192001"/>
              <a:gd name="connsiteY112" fmla="*/ 2132873 h 2344739"/>
              <a:gd name="connsiteX113" fmla="*/ 7310853 w 12192001"/>
              <a:gd name="connsiteY113" fmla="*/ 2131431 h 2344739"/>
              <a:gd name="connsiteX114" fmla="*/ 7218559 w 12192001"/>
              <a:gd name="connsiteY114" fmla="*/ 2156680 h 2344739"/>
              <a:gd name="connsiteX115" fmla="*/ 7201101 w 12192001"/>
              <a:gd name="connsiteY115" fmla="*/ 2161230 h 2344739"/>
              <a:gd name="connsiteX116" fmla="*/ 7197004 w 12192001"/>
              <a:gd name="connsiteY116" fmla="*/ 2166588 h 2344739"/>
              <a:gd name="connsiteX117" fmla="*/ 7170808 w 12192001"/>
              <a:gd name="connsiteY117" fmla="*/ 2171236 h 2344739"/>
              <a:gd name="connsiteX118" fmla="*/ 7096988 w 12192001"/>
              <a:gd name="connsiteY118" fmla="*/ 2183464 h 2344739"/>
              <a:gd name="connsiteX119" fmla="*/ 7018496 w 12192001"/>
              <a:gd name="connsiteY119" fmla="*/ 2183090 h 2344739"/>
              <a:gd name="connsiteX120" fmla="*/ 6904146 w 12192001"/>
              <a:gd name="connsiteY120" fmla="*/ 2212596 h 2344739"/>
              <a:gd name="connsiteX121" fmla="*/ 6708222 w 12192001"/>
              <a:gd name="connsiteY121" fmla="*/ 2240551 h 2344739"/>
              <a:gd name="connsiteX122" fmla="*/ 6549454 w 12192001"/>
              <a:gd name="connsiteY122" fmla="*/ 2269327 h 2344739"/>
              <a:gd name="connsiteX123" fmla="*/ 6317560 w 12192001"/>
              <a:gd name="connsiteY123" fmla="*/ 2316127 h 2344739"/>
              <a:gd name="connsiteX124" fmla="*/ 6168674 w 12192001"/>
              <a:gd name="connsiteY124" fmla="*/ 2318214 h 2344739"/>
              <a:gd name="connsiteX125" fmla="*/ 6073848 w 12192001"/>
              <a:gd name="connsiteY125" fmla="*/ 2338676 h 2344739"/>
              <a:gd name="connsiteX126" fmla="*/ 6068529 w 12192001"/>
              <a:gd name="connsiteY126" fmla="*/ 2337139 h 2344739"/>
              <a:gd name="connsiteX127" fmla="*/ 6048638 w 12192001"/>
              <a:gd name="connsiteY127" fmla="*/ 2337822 h 2344739"/>
              <a:gd name="connsiteX128" fmla="*/ 6041285 w 12192001"/>
              <a:gd name="connsiteY128" fmla="*/ 2329473 h 2344739"/>
              <a:gd name="connsiteX129" fmla="*/ 6010090 w 12192001"/>
              <a:gd name="connsiteY129" fmla="*/ 2324380 h 2344739"/>
              <a:gd name="connsiteX130" fmla="*/ 5957375 w 12192001"/>
              <a:gd name="connsiteY130" fmla="*/ 2328024 h 2344739"/>
              <a:gd name="connsiteX131" fmla="*/ 5758919 w 12192001"/>
              <a:gd name="connsiteY131" fmla="*/ 2343716 h 2344739"/>
              <a:gd name="connsiteX132" fmla="*/ 5626960 w 12192001"/>
              <a:gd name="connsiteY132" fmla="*/ 2344739 h 2344739"/>
              <a:gd name="connsiteX133" fmla="*/ 5470906 w 12192001"/>
              <a:gd name="connsiteY133" fmla="*/ 2330719 h 2344739"/>
              <a:gd name="connsiteX134" fmla="*/ 5432761 w 12192001"/>
              <a:gd name="connsiteY134" fmla="*/ 2319466 h 2344739"/>
              <a:gd name="connsiteX135" fmla="*/ 5381669 w 12192001"/>
              <a:gd name="connsiteY135" fmla="*/ 2301764 h 2344739"/>
              <a:gd name="connsiteX136" fmla="*/ 5261764 w 12192001"/>
              <a:gd name="connsiteY136" fmla="*/ 2281347 h 2344739"/>
              <a:gd name="connsiteX137" fmla="*/ 5222961 w 12192001"/>
              <a:gd name="connsiteY137" fmla="*/ 2270223 h 2344739"/>
              <a:gd name="connsiteX138" fmla="*/ 5174660 w 12192001"/>
              <a:gd name="connsiteY138" fmla="*/ 2267233 h 2344739"/>
              <a:gd name="connsiteX139" fmla="*/ 5156554 w 12192001"/>
              <a:gd name="connsiteY139" fmla="*/ 2260010 h 2344739"/>
              <a:gd name="connsiteX140" fmla="*/ 5142599 w 12192001"/>
              <a:gd name="connsiteY140" fmla="*/ 2256610 h 2344739"/>
              <a:gd name="connsiteX141" fmla="*/ 5139596 w 12192001"/>
              <a:gd name="connsiteY141" fmla="*/ 2254509 h 2344739"/>
              <a:gd name="connsiteX142" fmla="*/ 5121659 w 12192001"/>
              <a:gd name="connsiteY142" fmla="*/ 2243656 h 2344739"/>
              <a:gd name="connsiteX143" fmla="*/ 5065790 w 12192001"/>
              <a:gd name="connsiteY143" fmla="*/ 2250227 h 2344739"/>
              <a:gd name="connsiteX144" fmla="*/ 5011514 w 12192001"/>
              <a:gd name="connsiteY144" fmla="*/ 2233846 h 2344739"/>
              <a:gd name="connsiteX145" fmla="*/ 4840441 w 12192001"/>
              <a:gd name="connsiteY145" fmla="*/ 2209829 h 2344739"/>
              <a:gd name="connsiteX146" fmla="*/ 4762447 w 12192001"/>
              <a:gd name="connsiteY146" fmla="*/ 2182061 h 2344739"/>
              <a:gd name="connsiteX147" fmla="*/ 4723186 w 12192001"/>
              <a:gd name="connsiteY147" fmla="*/ 2173047 h 2344739"/>
              <a:gd name="connsiteX148" fmla="*/ 4721176 w 12192001"/>
              <a:gd name="connsiteY148" fmla="*/ 2172298 h 2344739"/>
              <a:gd name="connsiteX149" fmla="*/ 4722111 w 12192001"/>
              <a:gd name="connsiteY149" fmla="*/ 2172087 h 2344739"/>
              <a:gd name="connsiteX150" fmla="*/ 4717202 w 12192001"/>
              <a:gd name="connsiteY150" fmla="*/ 2170817 h 2344739"/>
              <a:gd name="connsiteX151" fmla="*/ 4721176 w 12192001"/>
              <a:gd name="connsiteY151" fmla="*/ 2172298 h 2344739"/>
              <a:gd name="connsiteX152" fmla="*/ 4715526 w 12192001"/>
              <a:gd name="connsiteY152" fmla="*/ 2173573 h 2344739"/>
              <a:gd name="connsiteX153" fmla="*/ 4515814 w 12192001"/>
              <a:gd name="connsiteY153" fmla="*/ 2163671 h 2344739"/>
              <a:gd name="connsiteX154" fmla="*/ 4428543 w 12192001"/>
              <a:gd name="connsiteY154" fmla="*/ 2153020 h 2344739"/>
              <a:gd name="connsiteX155" fmla="*/ 4362875 w 12192001"/>
              <a:gd name="connsiteY155" fmla="*/ 2151674 h 2344739"/>
              <a:gd name="connsiteX156" fmla="*/ 4316966 w 12192001"/>
              <a:gd name="connsiteY156" fmla="*/ 2158289 h 2344739"/>
              <a:gd name="connsiteX157" fmla="*/ 4315110 w 12192001"/>
              <a:gd name="connsiteY157" fmla="*/ 2156948 h 2344739"/>
              <a:gd name="connsiteX158" fmla="*/ 4295144 w 12192001"/>
              <a:gd name="connsiteY158" fmla="*/ 2155069 h 2344739"/>
              <a:gd name="connsiteX159" fmla="*/ 4290064 w 12192001"/>
              <a:gd name="connsiteY159" fmla="*/ 2157986 h 2344739"/>
              <a:gd name="connsiteX160" fmla="*/ 4276142 w 12192001"/>
              <a:gd name="connsiteY160" fmla="*/ 2157740 h 2344739"/>
              <a:gd name="connsiteX161" fmla="*/ 4248117 w 12192001"/>
              <a:gd name="connsiteY161" fmla="*/ 2160064 h 2344739"/>
              <a:gd name="connsiteX162" fmla="*/ 4202051 w 12192001"/>
              <a:gd name="connsiteY162" fmla="*/ 2157269 h 2344739"/>
              <a:gd name="connsiteX163" fmla="*/ 4201745 w 12192001"/>
              <a:gd name="connsiteY163" fmla="*/ 2156010 h 2344739"/>
              <a:gd name="connsiteX164" fmla="*/ 4191248 w 12192001"/>
              <a:gd name="connsiteY164" fmla="*/ 2150376 h 2344739"/>
              <a:gd name="connsiteX165" fmla="*/ 4142745 w 12192001"/>
              <a:gd name="connsiteY165" fmla="*/ 2134511 h 2344739"/>
              <a:gd name="connsiteX166" fmla="*/ 4083097 w 12192001"/>
              <a:gd name="connsiteY166" fmla="*/ 2107978 h 2344739"/>
              <a:gd name="connsiteX167" fmla="*/ 4074546 w 12192001"/>
              <a:gd name="connsiteY167" fmla="*/ 2107143 h 2344739"/>
              <a:gd name="connsiteX168" fmla="*/ 4074427 w 12192001"/>
              <a:gd name="connsiteY168" fmla="*/ 2106844 h 2344739"/>
              <a:gd name="connsiteX169" fmla="*/ 4065510 w 12192001"/>
              <a:gd name="connsiteY169" fmla="*/ 2105400 h 2344739"/>
              <a:gd name="connsiteX170" fmla="*/ 4058954 w 12192001"/>
              <a:gd name="connsiteY170" fmla="*/ 2105618 h 2344739"/>
              <a:gd name="connsiteX171" fmla="*/ 4042364 w 12192001"/>
              <a:gd name="connsiteY171" fmla="*/ 2103997 h 2344739"/>
              <a:gd name="connsiteX172" fmla="*/ 4036997 w 12192001"/>
              <a:gd name="connsiteY172" fmla="*/ 2101563 h 2344739"/>
              <a:gd name="connsiteX173" fmla="*/ 4035363 w 12192001"/>
              <a:gd name="connsiteY173" fmla="*/ 2097896 h 2344739"/>
              <a:gd name="connsiteX174" fmla="*/ 4033778 w 12192001"/>
              <a:gd name="connsiteY174" fmla="*/ 2098131 h 2344739"/>
              <a:gd name="connsiteX175" fmla="*/ 4004538 w 12192001"/>
              <a:gd name="connsiteY175" fmla="*/ 2085563 h 2344739"/>
              <a:gd name="connsiteX176" fmla="*/ 3936846 w 12192001"/>
              <a:gd name="connsiteY176" fmla="*/ 2068106 h 2344739"/>
              <a:gd name="connsiteX177" fmla="*/ 3897275 w 12192001"/>
              <a:gd name="connsiteY177" fmla="*/ 2062451 h 2344739"/>
              <a:gd name="connsiteX178" fmla="*/ 3789760 w 12192001"/>
              <a:gd name="connsiteY178" fmla="*/ 2042213 h 2344739"/>
              <a:gd name="connsiteX179" fmla="*/ 3682513 w 12192001"/>
              <a:gd name="connsiteY179" fmla="*/ 2018290 h 2344739"/>
              <a:gd name="connsiteX180" fmla="*/ 3610035 w 12192001"/>
              <a:gd name="connsiteY180" fmla="*/ 1986019 h 2344739"/>
              <a:gd name="connsiteX181" fmla="*/ 3603855 w 12192001"/>
              <a:gd name="connsiteY181" fmla="*/ 1987381 h 2344739"/>
              <a:gd name="connsiteX182" fmla="*/ 3594736 w 12192001"/>
              <a:gd name="connsiteY182" fmla="*/ 1987545 h 2344739"/>
              <a:gd name="connsiteX183" fmla="*/ 3594501 w 12192001"/>
              <a:gd name="connsiteY183" fmla="*/ 1987276 h 2344739"/>
              <a:gd name="connsiteX184" fmla="*/ 3585978 w 12192001"/>
              <a:gd name="connsiteY184" fmla="*/ 1987966 h 2344739"/>
              <a:gd name="connsiteX185" fmla="*/ 3536135 w 12192001"/>
              <a:gd name="connsiteY185" fmla="*/ 1978267 h 2344739"/>
              <a:gd name="connsiteX186" fmla="*/ 3473223 w 12192001"/>
              <a:gd name="connsiteY186" fmla="*/ 1974606 h 2344739"/>
              <a:gd name="connsiteX187" fmla="*/ 3400728 w 12192001"/>
              <a:gd name="connsiteY187" fmla="*/ 1962558 h 2344739"/>
              <a:gd name="connsiteX188" fmla="*/ 3363888 w 12192001"/>
              <a:gd name="connsiteY188" fmla="*/ 1979510 h 2344739"/>
              <a:gd name="connsiteX189" fmla="*/ 3344026 w 12192001"/>
              <a:gd name="connsiteY189" fmla="*/ 1981192 h 2344739"/>
              <a:gd name="connsiteX190" fmla="*/ 3341698 w 12192001"/>
              <a:gd name="connsiteY190" fmla="*/ 1980217 h 2344739"/>
              <a:gd name="connsiteX191" fmla="*/ 3262356 w 12192001"/>
              <a:gd name="connsiteY191" fmla="*/ 1986094 h 2344739"/>
              <a:gd name="connsiteX192" fmla="*/ 3142556 w 12192001"/>
              <a:gd name="connsiteY192" fmla="*/ 1993869 h 2344739"/>
              <a:gd name="connsiteX193" fmla="*/ 3030291 w 12192001"/>
              <a:gd name="connsiteY193" fmla="*/ 1996512 h 2344739"/>
              <a:gd name="connsiteX194" fmla="*/ 2781569 w 12192001"/>
              <a:gd name="connsiteY194" fmla="*/ 2018333 h 2344739"/>
              <a:gd name="connsiteX195" fmla="*/ 2646527 w 12192001"/>
              <a:gd name="connsiteY195" fmla="*/ 2028869 h 2344739"/>
              <a:gd name="connsiteX196" fmla="*/ 2568028 w 12192001"/>
              <a:gd name="connsiteY196" fmla="*/ 2002628 h 2344739"/>
              <a:gd name="connsiteX197" fmla="*/ 2443255 w 12192001"/>
              <a:gd name="connsiteY197" fmla="*/ 2016529 h 2344739"/>
              <a:gd name="connsiteX198" fmla="*/ 2315112 w 12192001"/>
              <a:gd name="connsiteY198" fmla="*/ 2024996 h 2344739"/>
              <a:gd name="connsiteX199" fmla="*/ 2208578 w 12192001"/>
              <a:gd name="connsiteY199" fmla="*/ 2019763 h 2344739"/>
              <a:gd name="connsiteX200" fmla="*/ 2094665 w 12192001"/>
              <a:gd name="connsiteY200" fmla="*/ 2003052 h 2344739"/>
              <a:gd name="connsiteX201" fmla="*/ 1997356 w 12192001"/>
              <a:gd name="connsiteY201" fmla="*/ 1995032 h 2344739"/>
              <a:gd name="connsiteX202" fmla="*/ 1928172 w 12192001"/>
              <a:gd name="connsiteY202" fmla="*/ 2016977 h 2344739"/>
              <a:gd name="connsiteX203" fmla="*/ 1921650 w 12192001"/>
              <a:gd name="connsiteY203" fmla="*/ 2012146 h 2344739"/>
              <a:gd name="connsiteX204" fmla="*/ 1873080 w 12192001"/>
              <a:gd name="connsiteY204" fmla="*/ 2013741 h 2344739"/>
              <a:gd name="connsiteX205" fmla="*/ 1786655 w 12192001"/>
              <a:gd name="connsiteY205" fmla="*/ 2041363 h 2344739"/>
              <a:gd name="connsiteX206" fmla="*/ 1738204 w 12192001"/>
              <a:gd name="connsiteY206" fmla="*/ 2036312 h 2344739"/>
              <a:gd name="connsiteX207" fmla="*/ 1675071 w 12192001"/>
              <a:gd name="connsiteY207" fmla="*/ 2019963 h 2344739"/>
              <a:gd name="connsiteX208" fmla="*/ 1608669 w 12192001"/>
              <a:gd name="connsiteY208" fmla="*/ 2013066 h 2344739"/>
              <a:gd name="connsiteX209" fmla="*/ 1496110 w 12192001"/>
              <a:gd name="connsiteY209" fmla="*/ 1987476 h 2344739"/>
              <a:gd name="connsiteX210" fmla="*/ 1149979 w 12192001"/>
              <a:gd name="connsiteY210" fmla="*/ 1938041 h 2344739"/>
              <a:gd name="connsiteX211" fmla="*/ 858269 w 12192001"/>
              <a:gd name="connsiteY211" fmla="*/ 1928608 h 2344739"/>
              <a:gd name="connsiteX212" fmla="*/ 837540 w 12192001"/>
              <a:gd name="connsiteY212" fmla="*/ 1929821 h 2344739"/>
              <a:gd name="connsiteX213" fmla="*/ 816809 w 12192001"/>
              <a:gd name="connsiteY213" fmla="*/ 1927857 h 2344739"/>
              <a:gd name="connsiteX214" fmla="*/ 811506 w 12192001"/>
              <a:gd name="connsiteY214" fmla="*/ 1930751 h 2344739"/>
              <a:gd name="connsiteX215" fmla="*/ 797041 w 12192001"/>
              <a:gd name="connsiteY215" fmla="*/ 1930446 h 2344739"/>
              <a:gd name="connsiteX216" fmla="*/ 767901 w 12192001"/>
              <a:gd name="connsiteY216" fmla="*/ 1932653 h 2344739"/>
              <a:gd name="connsiteX217" fmla="*/ 763053 w 12192001"/>
              <a:gd name="connsiteY217" fmla="*/ 1930432 h 2344739"/>
              <a:gd name="connsiteX218" fmla="*/ 720047 w 12192001"/>
              <a:gd name="connsiteY218" fmla="*/ 1929661 h 2344739"/>
              <a:gd name="connsiteX219" fmla="*/ 719742 w 12192001"/>
              <a:gd name="connsiteY219" fmla="*/ 1928399 h 2344739"/>
              <a:gd name="connsiteX220" fmla="*/ 708875 w 12192001"/>
              <a:gd name="connsiteY220" fmla="*/ 1922722 h 2344739"/>
              <a:gd name="connsiteX221" fmla="*/ 596792 w 12192001"/>
              <a:gd name="connsiteY221" fmla="*/ 1879864 h 2344739"/>
              <a:gd name="connsiteX222" fmla="*/ 578535 w 12192001"/>
              <a:gd name="connsiteY222" fmla="*/ 1877212 h 2344739"/>
              <a:gd name="connsiteX223" fmla="*/ 571717 w 12192001"/>
              <a:gd name="connsiteY223" fmla="*/ 1877401 h 2344739"/>
              <a:gd name="connsiteX224" fmla="*/ 445099 w 12192001"/>
              <a:gd name="connsiteY224" fmla="*/ 1839371 h 2344739"/>
              <a:gd name="connsiteX225" fmla="*/ 404015 w 12192001"/>
              <a:gd name="connsiteY225" fmla="*/ 1833548 h 2344739"/>
              <a:gd name="connsiteX226" fmla="*/ 292435 w 12192001"/>
              <a:gd name="connsiteY226" fmla="*/ 1812852 h 2344739"/>
              <a:gd name="connsiteX227" fmla="*/ 118381 w 12192001"/>
              <a:gd name="connsiteY227" fmla="*/ 1761047 h 2344739"/>
              <a:gd name="connsiteX228" fmla="*/ 15526 w 12192001"/>
              <a:gd name="connsiteY228" fmla="*/ 1758191 h 2344739"/>
              <a:gd name="connsiteX229" fmla="*/ 2 w 12192001"/>
              <a:gd name="connsiteY229" fmla="*/ 1752722 h 2344739"/>
              <a:gd name="connsiteX230" fmla="*/ 1 w 12192001"/>
              <a:gd name="connsiteY230" fmla="*/ 762497 h 2344739"/>
              <a:gd name="connsiteX231" fmla="*/ 0 w 12192001"/>
              <a:gd name="connsiteY231" fmla="*/ 762497 h 2344739"/>
              <a:gd name="connsiteX232" fmla="*/ 0 w 12192001"/>
              <a:gd name="connsiteY232" fmla="*/ 222213 h 2344739"/>
              <a:gd name="connsiteX233" fmla="*/ 0 w 12192001"/>
              <a:gd name="connsiteY233"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13812 w 12192001"/>
              <a:gd name="connsiteY70" fmla="*/ 1919069 h 2344739"/>
              <a:gd name="connsiteX71" fmla="*/ 9053453 w 12192001"/>
              <a:gd name="connsiteY71" fmla="*/ 1910755 h 2344739"/>
              <a:gd name="connsiteX72" fmla="*/ 9005486 w 12192001"/>
              <a:gd name="connsiteY72" fmla="*/ 1914040 h 2344739"/>
              <a:gd name="connsiteX73" fmla="*/ 9005201 w 12192001"/>
              <a:gd name="connsiteY73" fmla="*/ 1913800 h 2344739"/>
              <a:gd name="connsiteX74" fmla="*/ 8996232 w 12192001"/>
              <a:gd name="connsiteY74" fmla="*/ 1915011 h 2344739"/>
              <a:gd name="connsiteX75" fmla="*/ 8990394 w 12192001"/>
              <a:gd name="connsiteY75" fmla="*/ 1917072 h 2344739"/>
              <a:gd name="connsiteX76" fmla="*/ 8974337 w 12192001"/>
              <a:gd name="connsiteY76" fmla="*/ 1920298 h 2344739"/>
              <a:gd name="connsiteX77" fmla="*/ 8968011 w 12192001"/>
              <a:gd name="connsiteY77" fmla="*/ 1919598 h 2344739"/>
              <a:gd name="connsiteX78" fmla="*/ 8963048 w 12192001"/>
              <a:gd name="connsiteY78" fmla="*/ 1917373 h 2344739"/>
              <a:gd name="connsiteX79" fmla="*/ 8928988 w 12192001"/>
              <a:gd name="connsiteY79" fmla="*/ 1914185 h 2344739"/>
              <a:gd name="connsiteX80" fmla="*/ 8752444 w 12192001"/>
              <a:gd name="connsiteY80" fmla="*/ 1933417 h 2344739"/>
              <a:gd name="connsiteX81" fmla="*/ 8707847 w 12192001"/>
              <a:gd name="connsiteY81" fmla="*/ 1935518 h 2344739"/>
              <a:gd name="connsiteX82" fmla="*/ 8596071 w 12192001"/>
              <a:gd name="connsiteY82" fmla="*/ 1944090 h 2344739"/>
              <a:gd name="connsiteX83" fmla="*/ 8525230 w 12192001"/>
              <a:gd name="connsiteY83" fmla="*/ 1929248 h 2344739"/>
              <a:gd name="connsiteX84" fmla="*/ 8510983 w 12192001"/>
              <a:gd name="connsiteY84" fmla="*/ 1935163 h 2344739"/>
              <a:gd name="connsiteX85" fmla="*/ 8506167 w 12192001"/>
              <a:gd name="connsiteY85" fmla="*/ 1938164 h 2344739"/>
              <a:gd name="connsiteX86" fmla="*/ 8497968 w 12192001"/>
              <a:gd name="connsiteY86" fmla="*/ 1940902 h 2344739"/>
              <a:gd name="connsiteX87" fmla="*/ 8497594 w 12192001"/>
              <a:gd name="connsiteY87" fmla="*/ 1940723 h 2344739"/>
              <a:gd name="connsiteX88" fmla="*/ 8490249 w 12192001"/>
              <a:gd name="connsiteY88" fmla="*/ 1943773 h 2344739"/>
              <a:gd name="connsiteX89" fmla="*/ 8367182 w 12192001"/>
              <a:gd name="connsiteY89" fmla="*/ 1957815 h 2344739"/>
              <a:gd name="connsiteX90" fmla="*/ 8353799 w 12192001"/>
              <a:gd name="connsiteY90" fmla="*/ 1958009 h 2344739"/>
              <a:gd name="connsiteX91" fmla="*/ 8352373 w 12192001"/>
              <a:gd name="connsiteY91" fmla="*/ 1957169 h 2344739"/>
              <a:gd name="connsiteX92" fmla="*/ 8320104 w 12192001"/>
              <a:gd name="connsiteY92" fmla="*/ 1974587 h 2344739"/>
              <a:gd name="connsiteX93" fmla="*/ 8314433 w 12192001"/>
              <a:gd name="connsiteY93" fmla="*/ 1974913 h 2344739"/>
              <a:gd name="connsiteX94" fmla="*/ 8295174 w 12192001"/>
              <a:gd name="connsiteY94" fmla="*/ 1988808 h 2344739"/>
              <a:gd name="connsiteX95" fmla="*/ 8284276 w 12192001"/>
              <a:gd name="connsiteY95" fmla="*/ 1994631 h 2344739"/>
              <a:gd name="connsiteX96" fmla="*/ 8283150 w 12192001"/>
              <a:gd name="connsiteY96" fmla="*/ 1999074 h 2344739"/>
              <a:gd name="connsiteX97" fmla="*/ 8266076 w 12192001"/>
              <a:gd name="connsiteY97" fmla="*/ 2006249 h 2344739"/>
              <a:gd name="connsiteX98" fmla="*/ 8263377 w 12192001"/>
              <a:gd name="connsiteY98" fmla="*/ 2006019 h 2344739"/>
              <a:gd name="connsiteX99" fmla="*/ 8252033 w 12192001"/>
              <a:gd name="connsiteY99" fmla="*/ 2015862 h 2344739"/>
              <a:gd name="connsiteX100" fmla="*/ 8245834 w 12192001"/>
              <a:gd name="connsiteY100" fmla="*/ 2028854 h 2344739"/>
              <a:gd name="connsiteX101" fmla="*/ 8090272 w 12192001"/>
              <a:gd name="connsiteY101" fmla="*/ 2075015 h 2344739"/>
              <a:gd name="connsiteX102" fmla="*/ 7905407 w 12192001"/>
              <a:gd name="connsiteY102" fmla="*/ 2116988 h 2344739"/>
              <a:gd name="connsiteX103" fmla="*/ 7718745 w 12192001"/>
              <a:gd name="connsiteY103" fmla="*/ 2142703 h 2344739"/>
              <a:gd name="connsiteX104" fmla="*/ 7614347 w 12192001"/>
              <a:gd name="connsiteY104" fmla="*/ 2139232 h 2344739"/>
              <a:gd name="connsiteX105" fmla="*/ 7527543 w 12192001"/>
              <a:gd name="connsiteY105" fmla="*/ 2145060 h 2344739"/>
              <a:gd name="connsiteX106" fmla="*/ 7519571 w 12192001"/>
              <a:gd name="connsiteY106" fmla="*/ 2147613 h 2344739"/>
              <a:gd name="connsiteX107" fmla="*/ 7507411 w 12192001"/>
              <a:gd name="connsiteY107" fmla="*/ 2148948 h 2344739"/>
              <a:gd name="connsiteX108" fmla="*/ 7507040 w 12192001"/>
              <a:gd name="connsiteY108" fmla="*/ 2148621 h 2344739"/>
              <a:gd name="connsiteX109" fmla="*/ 7495795 w 12192001"/>
              <a:gd name="connsiteY109" fmla="*/ 2150573 h 2344739"/>
              <a:gd name="connsiteX110" fmla="*/ 7405391 w 12192001"/>
              <a:gd name="connsiteY110" fmla="*/ 2142468 h 2344739"/>
              <a:gd name="connsiteX111" fmla="*/ 7312180 w 12192001"/>
              <a:gd name="connsiteY111" fmla="*/ 2132873 h 2344739"/>
              <a:gd name="connsiteX112" fmla="*/ 7310853 w 12192001"/>
              <a:gd name="connsiteY112" fmla="*/ 2131431 h 2344739"/>
              <a:gd name="connsiteX113" fmla="*/ 7218559 w 12192001"/>
              <a:gd name="connsiteY113" fmla="*/ 2156680 h 2344739"/>
              <a:gd name="connsiteX114" fmla="*/ 7201101 w 12192001"/>
              <a:gd name="connsiteY114" fmla="*/ 2161230 h 2344739"/>
              <a:gd name="connsiteX115" fmla="*/ 7197004 w 12192001"/>
              <a:gd name="connsiteY115" fmla="*/ 2166588 h 2344739"/>
              <a:gd name="connsiteX116" fmla="*/ 7170808 w 12192001"/>
              <a:gd name="connsiteY116" fmla="*/ 2171236 h 2344739"/>
              <a:gd name="connsiteX117" fmla="*/ 7096988 w 12192001"/>
              <a:gd name="connsiteY117" fmla="*/ 2183464 h 2344739"/>
              <a:gd name="connsiteX118" fmla="*/ 7018496 w 12192001"/>
              <a:gd name="connsiteY118" fmla="*/ 2183090 h 2344739"/>
              <a:gd name="connsiteX119" fmla="*/ 6904146 w 12192001"/>
              <a:gd name="connsiteY119" fmla="*/ 2212596 h 2344739"/>
              <a:gd name="connsiteX120" fmla="*/ 6708222 w 12192001"/>
              <a:gd name="connsiteY120" fmla="*/ 2240551 h 2344739"/>
              <a:gd name="connsiteX121" fmla="*/ 6549454 w 12192001"/>
              <a:gd name="connsiteY121" fmla="*/ 2269327 h 2344739"/>
              <a:gd name="connsiteX122" fmla="*/ 6317560 w 12192001"/>
              <a:gd name="connsiteY122" fmla="*/ 2316127 h 2344739"/>
              <a:gd name="connsiteX123" fmla="*/ 6168674 w 12192001"/>
              <a:gd name="connsiteY123" fmla="*/ 2318214 h 2344739"/>
              <a:gd name="connsiteX124" fmla="*/ 6073848 w 12192001"/>
              <a:gd name="connsiteY124" fmla="*/ 2338676 h 2344739"/>
              <a:gd name="connsiteX125" fmla="*/ 6068529 w 12192001"/>
              <a:gd name="connsiteY125" fmla="*/ 2337139 h 2344739"/>
              <a:gd name="connsiteX126" fmla="*/ 6048638 w 12192001"/>
              <a:gd name="connsiteY126" fmla="*/ 2337822 h 2344739"/>
              <a:gd name="connsiteX127" fmla="*/ 6041285 w 12192001"/>
              <a:gd name="connsiteY127" fmla="*/ 2329473 h 2344739"/>
              <a:gd name="connsiteX128" fmla="*/ 6010090 w 12192001"/>
              <a:gd name="connsiteY128" fmla="*/ 2324380 h 2344739"/>
              <a:gd name="connsiteX129" fmla="*/ 5957375 w 12192001"/>
              <a:gd name="connsiteY129" fmla="*/ 2328024 h 2344739"/>
              <a:gd name="connsiteX130" fmla="*/ 5758919 w 12192001"/>
              <a:gd name="connsiteY130" fmla="*/ 2343716 h 2344739"/>
              <a:gd name="connsiteX131" fmla="*/ 5626960 w 12192001"/>
              <a:gd name="connsiteY131" fmla="*/ 2344739 h 2344739"/>
              <a:gd name="connsiteX132" fmla="*/ 5470906 w 12192001"/>
              <a:gd name="connsiteY132" fmla="*/ 2330719 h 2344739"/>
              <a:gd name="connsiteX133" fmla="*/ 5432761 w 12192001"/>
              <a:gd name="connsiteY133" fmla="*/ 2319466 h 2344739"/>
              <a:gd name="connsiteX134" fmla="*/ 5381669 w 12192001"/>
              <a:gd name="connsiteY134" fmla="*/ 2301764 h 2344739"/>
              <a:gd name="connsiteX135" fmla="*/ 5261764 w 12192001"/>
              <a:gd name="connsiteY135" fmla="*/ 2281347 h 2344739"/>
              <a:gd name="connsiteX136" fmla="*/ 5222961 w 12192001"/>
              <a:gd name="connsiteY136" fmla="*/ 2270223 h 2344739"/>
              <a:gd name="connsiteX137" fmla="*/ 5174660 w 12192001"/>
              <a:gd name="connsiteY137" fmla="*/ 2267233 h 2344739"/>
              <a:gd name="connsiteX138" fmla="*/ 5156554 w 12192001"/>
              <a:gd name="connsiteY138" fmla="*/ 2260010 h 2344739"/>
              <a:gd name="connsiteX139" fmla="*/ 5142599 w 12192001"/>
              <a:gd name="connsiteY139" fmla="*/ 2256610 h 2344739"/>
              <a:gd name="connsiteX140" fmla="*/ 5139596 w 12192001"/>
              <a:gd name="connsiteY140" fmla="*/ 2254509 h 2344739"/>
              <a:gd name="connsiteX141" fmla="*/ 5121659 w 12192001"/>
              <a:gd name="connsiteY141" fmla="*/ 2243656 h 2344739"/>
              <a:gd name="connsiteX142" fmla="*/ 5065790 w 12192001"/>
              <a:gd name="connsiteY142" fmla="*/ 2250227 h 2344739"/>
              <a:gd name="connsiteX143" fmla="*/ 5011514 w 12192001"/>
              <a:gd name="connsiteY143" fmla="*/ 2233846 h 2344739"/>
              <a:gd name="connsiteX144" fmla="*/ 4840441 w 12192001"/>
              <a:gd name="connsiteY144" fmla="*/ 2209829 h 2344739"/>
              <a:gd name="connsiteX145" fmla="*/ 4762447 w 12192001"/>
              <a:gd name="connsiteY145" fmla="*/ 2182061 h 2344739"/>
              <a:gd name="connsiteX146" fmla="*/ 4723186 w 12192001"/>
              <a:gd name="connsiteY146" fmla="*/ 2173047 h 2344739"/>
              <a:gd name="connsiteX147" fmla="*/ 4721176 w 12192001"/>
              <a:gd name="connsiteY147" fmla="*/ 2172298 h 2344739"/>
              <a:gd name="connsiteX148" fmla="*/ 4722111 w 12192001"/>
              <a:gd name="connsiteY148" fmla="*/ 2172087 h 2344739"/>
              <a:gd name="connsiteX149" fmla="*/ 4717202 w 12192001"/>
              <a:gd name="connsiteY149" fmla="*/ 2170817 h 2344739"/>
              <a:gd name="connsiteX150" fmla="*/ 4721176 w 12192001"/>
              <a:gd name="connsiteY150" fmla="*/ 2172298 h 2344739"/>
              <a:gd name="connsiteX151" fmla="*/ 4715526 w 12192001"/>
              <a:gd name="connsiteY151" fmla="*/ 2173573 h 2344739"/>
              <a:gd name="connsiteX152" fmla="*/ 4515814 w 12192001"/>
              <a:gd name="connsiteY152" fmla="*/ 2163671 h 2344739"/>
              <a:gd name="connsiteX153" fmla="*/ 4428543 w 12192001"/>
              <a:gd name="connsiteY153" fmla="*/ 2153020 h 2344739"/>
              <a:gd name="connsiteX154" fmla="*/ 4362875 w 12192001"/>
              <a:gd name="connsiteY154" fmla="*/ 2151674 h 2344739"/>
              <a:gd name="connsiteX155" fmla="*/ 4316966 w 12192001"/>
              <a:gd name="connsiteY155" fmla="*/ 2158289 h 2344739"/>
              <a:gd name="connsiteX156" fmla="*/ 4315110 w 12192001"/>
              <a:gd name="connsiteY156" fmla="*/ 2156948 h 2344739"/>
              <a:gd name="connsiteX157" fmla="*/ 4295144 w 12192001"/>
              <a:gd name="connsiteY157" fmla="*/ 2155069 h 2344739"/>
              <a:gd name="connsiteX158" fmla="*/ 4290064 w 12192001"/>
              <a:gd name="connsiteY158" fmla="*/ 2157986 h 2344739"/>
              <a:gd name="connsiteX159" fmla="*/ 4276142 w 12192001"/>
              <a:gd name="connsiteY159" fmla="*/ 2157740 h 2344739"/>
              <a:gd name="connsiteX160" fmla="*/ 4248117 w 12192001"/>
              <a:gd name="connsiteY160" fmla="*/ 2160064 h 2344739"/>
              <a:gd name="connsiteX161" fmla="*/ 4202051 w 12192001"/>
              <a:gd name="connsiteY161" fmla="*/ 2157269 h 2344739"/>
              <a:gd name="connsiteX162" fmla="*/ 4201745 w 12192001"/>
              <a:gd name="connsiteY162" fmla="*/ 2156010 h 2344739"/>
              <a:gd name="connsiteX163" fmla="*/ 4191248 w 12192001"/>
              <a:gd name="connsiteY163" fmla="*/ 2150376 h 2344739"/>
              <a:gd name="connsiteX164" fmla="*/ 4142745 w 12192001"/>
              <a:gd name="connsiteY164" fmla="*/ 2134511 h 2344739"/>
              <a:gd name="connsiteX165" fmla="*/ 4083097 w 12192001"/>
              <a:gd name="connsiteY165" fmla="*/ 2107978 h 2344739"/>
              <a:gd name="connsiteX166" fmla="*/ 4074546 w 12192001"/>
              <a:gd name="connsiteY166" fmla="*/ 2107143 h 2344739"/>
              <a:gd name="connsiteX167" fmla="*/ 4074427 w 12192001"/>
              <a:gd name="connsiteY167" fmla="*/ 2106844 h 2344739"/>
              <a:gd name="connsiteX168" fmla="*/ 4065510 w 12192001"/>
              <a:gd name="connsiteY168" fmla="*/ 2105400 h 2344739"/>
              <a:gd name="connsiteX169" fmla="*/ 4058954 w 12192001"/>
              <a:gd name="connsiteY169" fmla="*/ 2105618 h 2344739"/>
              <a:gd name="connsiteX170" fmla="*/ 4042364 w 12192001"/>
              <a:gd name="connsiteY170" fmla="*/ 2103997 h 2344739"/>
              <a:gd name="connsiteX171" fmla="*/ 4036997 w 12192001"/>
              <a:gd name="connsiteY171" fmla="*/ 2101563 h 2344739"/>
              <a:gd name="connsiteX172" fmla="*/ 4035363 w 12192001"/>
              <a:gd name="connsiteY172" fmla="*/ 2097896 h 2344739"/>
              <a:gd name="connsiteX173" fmla="*/ 4033778 w 12192001"/>
              <a:gd name="connsiteY173" fmla="*/ 2098131 h 2344739"/>
              <a:gd name="connsiteX174" fmla="*/ 4004538 w 12192001"/>
              <a:gd name="connsiteY174" fmla="*/ 2085563 h 2344739"/>
              <a:gd name="connsiteX175" fmla="*/ 3936846 w 12192001"/>
              <a:gd name="connsiteY175" fmla="*/ 2068106 h 2344739"/>
              <a:gd name="connsiteX176" fmla="*/ 3897275 w 12192001"/>
              <a:gd name="connsiteY176" fmla="*/ 2062451 h 2344739"/>
              <a:gd name="connsiteX177" fmla="*/ 3789760 w 12192001"/>
              <a:gd name="connsiteY177" fmla="*/ 2042213 h 2344739"/>
              <a:gd name="connsiteX178" fmla="*/ 3682513 w 12192001"/>
              <a:gd name="connsiteY178" fmla="*/ 2018290 h 2344739"/>
              <a:gd name="connsiteX179" fmla="*/ 3610035 w 12192001"/>
              <a:gd name="connsiteY179" fmla="*/ 1986019 h 2344739"/>
              <a:gd name="connsiteX180" fmla="*/ 3603855 w 12192001"/>
              <a:gd name="connsiteY180" fmla="*/ 1987381 h 2344739"/>
              <a:gd name="connsiteX181" fmla="*/ 3594736 w 12192001"/>
              <a:gd name="connsiteY181" fmla="*/ 1987545 h 2344739"/>
              <a:gd name="connsiteX182" fmla="*/ 3594501 w 12192001"/>
              <a:gd name="connsiteY182" fmla="*/ 1987276 h 2344739"/>
              <a:gd name="connsiteX183" fmla="*/ 3585978 w 12192001"/>
              <a:gd name="connsiteY183" fmla="*/ 1987966 h 2344739"/>
              <a:gd name="connsiteX184" fmla="*/ 3536135 w 12192001"/>
              <a:gd name="connsiteY184" fmla="*/ 1978267 h 2344739"/>
              <a:gd name="connsiteX185" fmla="*/ 3473223 w 12192001"/>
              <a:gd name="connsiteY185" fmla="*/ 1974606 h 2344739"/>
              <a:gd name="connsiteX186" fmla="*/ 3400728 w 12192001"/>
              <a:gd name="connsiteY186" fmla="*/ 1962558 h 2344739"/>
              <a:gd name="connsiteX187" fmla="*/ 3363888 w 12192001"/>
              <a:gd name="connsiteY187" fmla="*/ 1979510 h 2344739"/>
              <a:gd name="connsiteX188" fmla="*/ 3344026 w 12192001"/>
              <a:gd name="connsiteY188" fmla="*/ 1981192 h 2344739"/>
              <a:gd name="connsiteX189" fmla="*/ 3341698 w 12192001"/>
              <a:gd name="connsiteY189" fmla="*/ 1980217 h 2344739"/>
              <a:gd name="connsiteX190" fmla="*/ 3262356 w 12192001"/>
              <a:gd name="connsiteY190" fmla="*/ 1986094 h 2344739"/>
              <a:gd name="connsiteX191" fmla="*/ 3142556 w 12192001"/>
              <a:gd name="connsiteY191" fmla="*/ 1993869 h 2344739"/>
              <a:gd name="connsiteX192" fmla="*/ 3030291 w 12192001"/>
              <a:gd name="connsiteY192" fmla="*/ 1996512 h 2344739"/>
              <a:gd name="connsiteX193" fmla="*/ 2781569 w 12192001"/>
              <a:gd name="connsiteY193" fmla="*/ 2018333 h 2344739"/>
              <a:gd name="connsiteX194" fmla="*/ 2646527 w 12192001"/>
              <a:gd name="connsiteY194" fmla="*/ 2028869 h 2344739"/>
              <a:gd name="connsiteX195" fmla="*/ 2568028 w 12192001"/>
              <a:gd name="connsiteY195" fmla="*/ 2002628 h 2344739"/>
              <a:gd name="connsiteX196" fmla="*/ 2443255 w 12192001"/>
              <a:gd name="connsiteY196" fmla="*/ 2016529 h 2344739"/>
              <a:gd name="connsiteX197" fmla="*/ 2315112 w 12192001"/>
              <a:gd name="connsiteY197" fmla="*/ 2024996 h 2344739"/>
              <a:gd name="connsiteX198" fmla="*/ 2208578 w 12192001"/>
              <a:gd name="connsiteY198" fmla="*/ 2019763 h 2344739"/>
              <a:gd name="connsiteX199" fmla="*/ 2094665 w 12192001"/>
              <a:gd name="connsiteY199" fmla="*/ 2003052 h 2344739"/>
              <a:gd name="connsiteX200" fmla="*/ 1997356 w 12192001"/>
              <a:gd name="connsiteY200" fmla="*/ 1995032 h 2344739"/>
              <a:gd name="connsiteX201" fmla="*/ 1928172 w 12192001"/>
              <a:gd name="connsiteY201" fmla="*/ 2016977 h 2344739"/>
              <a:gd name="connsiteX202" fmla="*/ 1921650 w 12192001"/>
              <a:gd name="connsiteY202" fmla="*/ 2012146 h 2344739"/>
              <a:gd name="connsiteX203" fmla="*/ 1873080 w 12192001"/>
              <a:gd name="connsiteY203" fmla="*/ 2013741 h 2344739"/>
              <a:gd name="connsiteX204" fmla="*/ 1786655 w 12192001"/>
              <a:gd name="connsiteY204" fmla="*/ 2041363 h 2344739"/>
              <a:gd name="connsiteX205" fmla="*/ 1738204 w 12192001"/>
              <a:gd name="connsiteY205" fmla="*/ 2036312 h 2344739"/>
              <a:gd name="connsiteX206" fmla="*/ 1675071 w 12192001"/>
              <a:gd name="connsiteY206" fmla="*/ 2019963 h 2344739"/>
              <a:gd name="connsiteX207" fmla="*/ 1608669 w 12192001"/>
              <a:gd name="connsiteY207" fmla="*/ 2013066 h 2344739"/>
              <a:gd name="connsiteX208" fmla="*/ 1496110 w 12192001"/>
              <a:gd name="connsiteY208" fmla="*/ 1987476 h 2344739"/>
              <a:gd name="connsiteX209" fmla="*/ 1149979 w 12192001"/>
              <a:gd name="connsiteY209" fmla="*/ 1938041 h 2344739"/>
              <a:gd name="connsiteX210" fmla="*/ 858269 w 12192001"/>
              <a:gd name="connsiteY210" fmla="*/ 1928608 h 2344739"/>
              <a:gd name="connsiteX211" fmla="*/ 837540 w 12192001"/>
              <a:gd name="connsiteY211" fmla="*/ 1929821 h 2344739"/>
              <a:gd name="connsiteX212" fmla="*/ 816809 w 12192001"/>
              <a:gd name="connsiteY212" fmla="*/ 1927857 h 2344739"/>
              <a:gd name="connsiteX213" fmla="*/ 811506 w 12192001"/>
              <a:gd name="connsiteY213" fmla="*/ 1930751 h 2344739"/>
              <a:gd name="connsiteX214" fmla="*/ 797041 w 12192001"/>
              <a:gd name="connsiteY214" fmla="*/ 1930446 h 2344739"/>
              <a:gd name="connsiteX215" fmla="*/ 767901 w 12192001"/>
              <a:gd name="connsiteY215" fmla="*/ 1932653 h 2344739"/>
              <a:gd name="connsiteX216" fmla="*/ 763053 w 12192001"/>
              <a:gd name="connsiteY216" fmla="*/ 1930432 h 2344739"/>
              <a:gd name="connsiteX217" fmla="*/ 720047 w 12192001"/>
              <a:gd name="connsiteY217" fmla="*/ 1929661 h 2344739"/>
              <a:gd name="connsiteX218" fmla="*/ 719742 w 12192001"/>
              <a:gd name="connsiteY218" fmla="*/ 1928399 h 2344739"/>
              <a:gd name="connsiteX219" fmla="*/ 708875 w 12192001"/>
              <a:gd name="connsiteY219" fmla="*/ 1922722 h 2344739"/>
              <a:gd name="connsiteX220" fmla="*/ 596792 w 12192001"/>
              <a:gd name="connsiteY220" fmla="*/ 1879864 h 2344739"/>
              <a:gd name="connsiteX221" fmla="*/ 578535 w 12192001"/>
              <a:gd name="connsiteY221" fmla="*/ 1877212 h 2344739"/>
              <a:gd name="connsiteX222" fmla="*/ 571717 w 12192001"/>
              <a:gd name="connsiteY222" fmla="*/ 1877401 h 2344739"/>
              <a:gd name="connsiteX223" fmla="*/ 445099 w 12192001"/>
              <a:gd name="connsiteY223" fmla="*/ 1839371 h 2344739"/>
              <a:gd name="connsiteX224" fmla="*/ 404015 w 12192001"/>
              <a:gd name="connsiteY224" fmla="*/ 1833548 h 2344739"/>
              <a:gd name="connsiteX225" fmla="*/ 292435 w 12192001"/>
              <a:gd name="connsiteY225" fmla="*/ 1812852 h 2344739"/>
              <a:gd name="connsiteX226" fmla="*/ 118381 w 12192001"/>
              <a:gd name="connsiteY226" fmla="*/ 1761047 h 2344739"/>
              <a:gd name="connsiteX227" fmla="*/ 15526 w 12192001"/>
              <a:gd name="connsiteY227" fmla="*/ 1758191 h 2344739"/>
              <a:gd name="connsiteX228" fmla="*/ 2 w 12192001"/>
              <a:gd name="connsiteY228" fmla="*/ 1752722 h 2344739"/>
              <a:gd name="connsiteX229" fmla="*/ 1 w 12192001"/>
              <a:gd name="connsiteY229" fmla="*/ 762497 h 2344739"/>
              <a:gd name="connsiteX230" fmla="*/ 0 w 12192001"/>
              <a:gd name="connsiteY230" fmla="*/ 762497 h 2344739"/>
              <a:gd name="connsiteX231" fmla="*/ 0 w 12192001"/>
              <a:gd name="connsiteY231" fmla="*/ 222213 h 2344739"/>
              <a:gd name="connsiteX232" fmla="*/ 0 w 12192001"/>
              <a:gd name="connsiteY232"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310853 w 12192001"/>
              <a:gd name="connsiteY111" fmla="*/ 2131431 h 2344739"/>
              <a:gd name="connsiteX112" fmla="*/ 7218559 w 12192001"/>
              <a:gd name="connsiteY112" fmla="*/ 2156680 h 2344739"/>
              <a:gd name="connsiteX113" fmla="*/ 7201101 w 12192001"/>
              <a:gd name="connsiteY113" fmla="*/ 2161230 h 2344739"/>
              <a:gd name="connsiteX114" fmla="*/ 7197004 w 12192001"/>
              <a:gd name="connsiteY114" fmla="*/ 2166588 h 2344739"/>
              <a:gd name="connsiteX115" fmla="*/ 7170808 w 12192001"/>
              <a:gd name="connsiteY115" fmla="*/ 2171236 h 2344739"/>
              <a:gd name="connsiteX116" fmla="*/ 7096988 w 12192001"/>
              <a:gd name="connsiteY116" fmla="*/ 2183464 h 2344739"/>
              <a:gd name="connsiteX117" fmla="*/ 7018496 w 12192001"/>
              <a:gd name="connsiteY117" fmla="*/ 2183090 h 2344739"/>
              <a:gd name="connsiteX118" fmla="*/ 6904146 w 12192001"/>
              <a:gd name="connsiteY118" fmla="*/ 2212596 h 2344739"/>
              <a:gd name="connsiteX119" fmla="*/ 6708222 w 12192001"/>
              <a:gd name="connsiteY119" fmla="*/ 2240551 h 2344739"/>
              <a:gd name="connsiteX120" fmla="*/ 6549454 w 12192001"/>
              <a:gd name="connsiteY120" fmla="*/ 2269327 h 2344739"/>
              <a:gd name="connsiteX121" fmla="*/ 6317560 w 12192001"/>
              <a:gd name="connsiteY121" fmla="*/ 2316127 h 2344739"/>
              <a:gd name="connsiteX122" fmla="*/ 6168674 w 12192001"/>
              <a:gd name="connsiteY122" fmla="*/ 2318214 h 2344739"/>
              <a:gd name="connsiteX123" fmla="*/ 6073848 w 12192001"/>
              <a:gd name="connsiteY123" fmla="*/ 2338676 h 2344739"/>
              <a:gd name="connsiteX124" fmla="*/ 6068529 w 12192001"/>
              <a:gd name="connsiteY124" fmla="*/ 2337139 h 2344739"/>
              <a:gd name="connsiteX125" fmla="*/ 6048638 w 12192001"/>
              <a:gd name="connsiteY125" fmla="*/ 2337822 h 2344739"/>
              <a:gd name="connsiteX126" fmla="*/ 6041285 w 12192001"/>
              <a:gd name="connsiteY126" fmla="*/ 2329473 h 2344739"/>
              <a:gd name="connsiteX127" fmla="*/ 6010090 w 12192001"/>
              <a:gd name="connsiteY127" fmla="*/ 2324380 h 2344739"/>
              <a:gd name="connsiteX128" fmla="*/ 5957375 w 12192001"/>
              <a:gd name="connsiteY128" fmla="*/ 2328024 h 2344739"/>
              <a:gd name="connsiteX129" fmla="*/ 5758919 w 12192001"/>
              <a:gd name="connsiteY129" fmla="*/ 2343716 h 2344739"/>
              <a:gd name="connsiteX130" fmla="*/ 5626960 w 12192001"/>
              <a:gd name="connsiteY130" fmla="*/ 2344739 h 2344739"/>
              <a:gd name="connsiteX131" fmla="*/ 5470906 w 12192001"/>
              <a:gd name="connsiteY131" fmla="*/ 2330719 h 2344739"/>
              <a:gd name="connsiteX132" fmla="*/ 5432761 w 12192001"/>
              <a:gd name="connsiteY132" fmla="*/ 2319466 h 2344739"/>
              <a:gd name="connsiteX133" fmla="*/ 5381669 w 12192001"/>
              <a:gd name="connsiteY133" fmla="*/ 2301764 h 2344739"/>
              <a:gd name="connsiteX134" fmla="*/ 5261764 w 12192001"/>
              <a:gd name="connsiteY134" fmla="*/ 2281347 h 2344739"/>
              <a:gd name="connsiteX135" fmla="*/ 5222961 w 12192001"/>
              <a:gd name="connsiteY135" fmla="*/ 2270223 h 2344739"/>
              <a:gd name="connsiteX136" fmla="*/ 5174660 w 12192001"/>
              <a:gd name="connsiteY136" fmla="*/ 2267233 h 2344739"/>
              <a:gd name="connsiteX137" fmla="*/ 5156554 w 12192001"/>
              <a:gd name="connsiteY137" fmla="*/ 2260010 h 2344739"/>
              <a:gd name="connsiteX138" fmla="*/ 5142599 w 12192001"/>
              <a:gd name="connsiteY138" fmla="*/ 2256610 h 2344739"/>
              <a:gd name="connsiteX139" fmla="*/ 5139596 w 12192001"/>
              <a:gd name="connsiteY139" fmla="*/ 2254509 h 2344739"/>
              <a:gd name="connsiteX140" fmla="*/ 5121659 w 12192001"/>
              <a:gd name="connsiteY140" fmla="*/ 2243656 h 2344739"/>
              <a:gd name="connsiteX141" fmla="*/ 5065790 w 12192001"/>
              <a:gd name="connsiteY141" fmla="*/ 2250227 h 2344739"/>
              <a:gd name="connsiteX142" fmla="*/ 5011514 w 12192001"/>
              <a:gd name="connsiteY142" fmla="*/ 2233846 h 2344739"/>
              <a:gd name="connsiteX143" fmla="*/ 4840441 w 12192001"/>
              <a:gd name="connsiteY143" fmla="*/ 2209829 h 2344739"/>
              <a:gd name="connsiteX144" fmla="*/ 4762447 w 12192001"/>
              <a:gd name="connsiteY144" fmla="*/ 2182061 h 2344739"/>
              <a:gd name="connsiteX145" fmla="*/ 4723186 w 12192001"/>
              <a:gd name="connsiteY145" fmla="*/ 2173047 h 2344739"/>
              <a:gd name="connsiteX146" fmla="*/ 4721176 w 12192001"/>
              <a:gd name="connsiteY146" fmla="*/ 2172298 h 2344739"/>
              <a:gd name="connsiteX147" fmla="*/ 4722111 w 12192001"/>
              <a:gd name="connsiteY147" fmla="*/ 2172087 h 2344739"/>
              <a:gd name="connsiteX148" fmla="*/ 4717202 w 12192001"/>
              <a:gd name="connsiteY148" fmla="*/ 2170817 h 2344739"/>
              <a:gd name="connsiteX149" fmla="*/ 4721176 w 12192001"/>
              <a:gd name="connsiteY149" fmla="*/ 2172298 h 2344739"/>
              <a:gd name="connsiteX150" fmla="*/ 4715526 w 12192001"/>
              <a:gd name="connsiteY150" fmla="*/ 2173573 h 2344739"/>
              <a:gd name="connsiteX151" fmla="*/ 4515814 w 12192001"/>
              <a:gd name="connsiteY151" fmla="*/ 2163671 h 2344739"/>
              <a:gd name="connsiteX152" fmla="*/ 4428543 w 12192001"/>
              <a:gd name="connsiteY152" fmla="*/ 2153020 h 2344739"/>
              <a:gd name="connsiteX153" fmla="*/ 4362875 w 12192001"/>
              <a:gd name="connsiteY153" fmla="*/ 2151674 h 2344739"/>
              <a:gd name="connsiteX154" fmla="*/ 4316966 w 12192001"/>
              <a:gd name="connsiteY154" fmla="*/ 2158289 h 2344739"/>
              <a:gd name="connsiteX155" fmla="*/ 4315110 w 12192001"/>
              <a:gd name="connsiteY155" fmla="*/ 2156948 h 2344739"/>
              <a:gd name="connsiteX156" fmla="*/ 4295144 w 12192001"/>
              <a:gd name="connsiteY156" fmla="*/ 2155069 h 2344739"/>
              <a:gd name="connsiteX157" fmla="*/ 4290064 w 12192001"/>
              <a:gd name="connsiteY157" fmla="*/ 2157986 h 2344739"/>
              <a:gd name="connsiteX158" fmla="*/ 4276142 w 12192001"/>
              <a:gd name="connsiteY158" fmla="*/ 2157740 h 2344739"/>
              <a:gd name="connsiteX159" fmla="*/ 4248117 w 12192001"/>
              <a:gd name="connsiteY159" fmla="*/ 2160064 h 2344739"/>
              <a:gd name="connsiteX160" fmla="*/ 4202051 w 12192001"/>
              <a:gd name="connsiteY160" fmla="*/ 2157269 h 2344739"/>
              <a:gd name="connsiteX161" fmla="*/ 4201745 w 12192001"/>
              <a:gd name="connsiteY161" fmla="*/ 2156010 h 2344739"/>
              <a:gd name="connsiteX162" fmla="*/ 4191248 w 12192001"/>
              <a:gd name="connsiteY162" fmla="*/ 2150376 h 2344739"/>
              <a:gd name="connsiteX163" fmla="*/ 4142745 w 12192001"/>
              <a:gd name="connsiteY163" fmla="*/ 2134511 h 2344739"/>
              <a:gd name="connsiteX164" fmla="*/ 4083097 w 12192001"/>
              <a:gd name="connsiteY164" fmla="*/ 2107978 h 2344739"/>
              <a:gd name="connsiteX165" fmla="*/ 4074546 w 12192001"/>
              <a:gd name="connsiteY165" fmla="*/ 2107143 h 2344739"/>
              <a:gd name="connsiteX166" fmla="*/ 4074427 w 12192001"/>
              <a:gd name="connsiteY166" fmla="*/ 2106844 h 2344739"/>
              <a:gd name="connsiteX167" fmla="*/ 4065510 w 12192001"/>
              <a:gd name="connsiteY167" fmla="*/ 2105400 h 2344739"/>
              <a:gd name="connsiteX168" fmla="*/ 4058954 w 12192001"/>
              <a:gd name="connsiteY168" fmla="*/ 2105618 h 2344739"/>
              <a:gd name="connsiteX169" fmla="*/ 4042364 w 12192001"/>
              <a:gd name="connsiteY169" fmla="*/ 2103997 h 2344739"/>
              <a:gd name="connsiteX170" fmla="*/ 4036997 w 12192001"/>
              <a:gd name="connsiteY170" fmla="*/ 2101563 h 2344739"/>
              <a:gd name="connsiteX171" fmla="*/ 4035363 w 12192001"/>
              <a:gd name="connsiteY171" fmla="*/ 2097896 h 2344739"/>
              <a:gd name="connsiteX172" fmla="*/ 4033778 w 12192001"/>
              <a:gd name="connsiteY172" fmla="*/ 2098131 h 2344739"/>
              <a:gd name="connsiteX173" fmla="*/ 4004538 w 12192001"/>
              <a:gd name="connsiteY173" fmla="*/ 2085563 h 2344739"/>
              <a:gd name="connsiteX174" fmla="*/ 3936846 w 12192001"/>
              <a:gd name="connsiteY174" fmla="*/ 2068106 h 2344739"/>
              <a:gd name="connsiteX175" fmla="*/ 3897275 w 12192001"/>
              <a:gd name="connsiteY175" fmla="*/ 2062451 h 2344739"/>
              <a:gd name="connsiteX176" fmla="*/ 3789760 w 12192001"/>
              <a:gd name="connsiteY176" fmla="*/ 2042213 h 2344739"/>
              <a:gd name="connsiteX177" fmla="*/ 3682513 w 12192001"/>
              <a:gd name="connsiteY177" fmla="*/ 2018290 h 2344739"/>
              <a:gd name="connsiteX178" fmla="*/ 3610035 w 12192001"/>
              <a:gd name="connsiteY178" fmla="*/ 1986019 h 2344739"/>
              <a:gd name="connsiteX179" fmla="*/ 3603855 w 12192001"/>
              <a:gd name="connsiteY179" fmla="*/ 1987381 h 2344739"/>
              <a:gd name="connsiteX180" fmla="*/ 3594736 w 12192001"/>
              <a:gd name="connsiteY180" fmla="*/ 1987545 h 2344739"/>
              <a:gd name="connsiteX181" fmla="*/ 3594501 w 12192001"/>
              <a:gd name="connsiteY181" fmla="*/ 1987276 h 2344739"/>
              <a:gd name="connsiteX182" fmla="*/ 3585978 w 12192001"/>
              <a:gd name="connsiteY182" fmla="*/ 1987966 h 2344739"/>
              <a:gd name="connsiteX183" fmla="*/ 3536135 w 12192001"/>
              <a:gd name="connsiteY183" fmla="*/ 1978267 h 2344739"/>
              <a:gd name="connsiteX184" fmla="*/ 3473223 w 12192001"/>
              <a:gd name="connsiteY184" fmla="*/ 1974606 h 2344739"/>
              <a:gd name="connsiteX185" fmla="*/ 3400728 w 12192001"/>
              <a:gd name="connsiteY185" fmla="*/ 1962558 h 2344739"/>
              <a:gd name="connsiteX186" fmla="*/ 3363888 w 12192001"/>
              <a:gd name="connsiteY186" fmla="*/ 1979510 h 2344739"/>
              <a:gd name="connsiteX187" fmla="*/ 3344026 w 12192001"/>
              <a:gd name="connsiteY187" fmla="*/ 1981192 h 2344739"/>
              <a:gd name="connsiteX188" fmla="*/ 3341698 w 12192001"/>
              <a:gd name="connsiteY188" fmla="*/ 1980217 h 2344739"/>
              <a:gd name="connsiteX189" fmla="*/ 3262356 w 12192001"/>
              <a:gd name="connsiteY189" fmla="*/ 1986094 h 2344739"/>
              <a:gd name="connsiteX190" fmla="*/ 3142556 w 12192001"/>
              <a:gd name="connsiteY190" fmla="*/ 1993869 h 2344739"/>
              <a:gd name="connsiteX191" fmla="*/ 3030291 w 12192001"/>
              <a:gd name="connsiteY191" fmla="*/ 1996512 h 2344739"/>
              <a:gd name="connsiteX192" fmla="*/ 2781569 w 12192001"/>
              <a:gd name="connsiteY192" fmla="*/ 2018333 h 2344739"/>
              <a:gd name="connsiteX193" fmla="*/ 2646527 w 12192001"/>
              <a:gd name="connsiteY193" fmla="*/ 2028869 h 2344739"/>
              <a:gd name="connsiteX194" fmla="*/ 2568028 w 12192001"/>
              <a:gd name="connsiteY194" fmla="*/ 2002628 h 2344739"/>
              <a:gd name="connsiteX195" fmla="*/ 2443255 w 12192001"/>
              <a:gd name="connsiteY195" fmla="*/ 2016529 h 2344739"/>
              <a:gd name="connsiteX196" fmla="*/ 2315112 w 12192001"/>
              <a:gd name="connsiteY196" fmla="*/ 2024996 h 2344739"/>
              <a:gd name="connsiteX197" fmla="*/ 2208578 w 12192001"/>
              <a:gd name="connsiteY197" fmla="*/ 2019763 h 2344739"/>
              <a:gd name="connsiteX198" fmla="*/ 2094665 w 12192001"/>
              <a:gd name="connsiteY198" fmla="*/ 2003052 h 2344739"/>
              <a:gd name="connsiteX199" fmla="*/ 1997356 w 12192001"/>
              <a:gd name="connsiteY199" fmla="*/ 1995032 h 2344739"/>
              <a:gd name="connsiteX200" fmla="*/ 1928172 w 12192001"/>
              <a:gd name="connsiteY200" fmla="*/ 2016977 h 2344739"/>
              <a:gd name="connsiteX201" fmla="*/ 1921650 w 12192001"/>
              <a:gd name="connsiteY201" fmla="*/ 2012146 h 2344739"/>
              <a:gd name="connsiteX202" fmla="*/ 1873080 w 12192001"/>
              <a:gd name="connsiteY202" fmla="*/ 2013741 h 2344739"/>
              <a:gd name="connsiteX203" fmla="*/ 1786655 w 12192001"/>
              <a:gd name="connsiteY203" fmla="*/ 2041363 h 2344739"/>
              <a:gd name="connsiteX204" fmla="*/ 1738204 w 12192001"/>
              <a:gd name="connsiteY204" fmla="*/ 2036312 h 2344739"/>
              <a:gd name="connsiteX205" fmla="*/ 1675071 w 12192001"/>
              <a:gd name="connsiteY205" fmla="*/ 2019963 h 2344739"/>
              <a:gd name="connsiteX206" fmla="*/ 1608669 w 12192001"/>
              <a:gd name="connsiteY206" fmla="*/ 2013066 h 2344739"/>
              <a:gd name="connsiteX207" fmla="*/ 1496110 w 12192001"/>
              <a:gd name="connsiteY207" fmla="*/ 1987476 h 2344739"/>
              <a:gd name="connsiteX208" fmla="*/ 1149979 w 12192001"/>
              <a:gd name="connsiteY208" fmla="*/ 1938041 h 2344739"/>
              <a:gd name="connsiteX209" fmla="*/ 858269 w 12192001"/>
              <a:gd name="connsiteY209" fmla="*/ 1928608 h 2344739"/>
              <a:gd name="connsiteX210" fmla="*/ 837540 w 12192001"/>
              <a:gd name="connsiteY210" fmla="*/ 1929821 h 2344739"/>
              <a:gd name="connsiteX211" fmla="*/ 816809 w 12192001"/>
              <a:gd name="connsiteY211" fmla="*/ 1927857 h 2344739"/>
              <a:gd name="connsiteX212" fmla="*/ 811506 w 12192001"/>
              <a:gd name="connsiteY212" fmla="*/ 1930751 h 2344739"/>
              <a:gd name="connsiteX213" fmla="*/ 797041 w 12192001"/>
              <a:gd name="connsiteY213" fmla="*/ 1930446 h 2344739"/>
              <a:gd name="connsiteX214" fmla="*/ 767901 w 12192001"/>
              <a:gd name="connsiteY214" fmla="*/ 1932653 h 2344739"/>
              <a:gd name="connsiteX215" fmla="*/ 763053 w 12192001"/>
              <a:gd name="connsiteY215" fmla="*/ 1930432 h 2344739"/>
              <a:gd name="connsiteX216" fmla="*/ 720047 w 12192001"/>
              <a:gd name="connsiteY216" fmla="*/ 1929661 h 2344739"/>
              <a:gd name="connsiteX217" fmla="*/ 719742 w 12192001"/>
              <a:gd name="connsiteY217" fmla="*/ 1928399 h 2344739"/>
              <a:gd name="connsiteX218" fmla="*/ 708875 w 12192001"/>
              <a:gd name="connsiteY218" fmla="*/ 1922722 h 2344739"/>
              <a:gd name="connsiteX219" fmla="*/ 596792 w 12192001"/>
              <a:gd name="connsiteY219" fmla="*/ 1879864 h 2344739"/>
              <a:gd name="connsiteX220" fmla="*/ 578535 w 12192001"/>
              <a:gd name="connsiteY220" fmla="*/ 1877212 h 2344739"/>
              <a:gd name="connsiteX221" fmla="*/ 571717 w 12192001"/>
              <a:gd name="connsiteY221" fmla="*/ 1877401 h 2344739"/>
              <a:gd name="connsiteX222" fmla="*/ 445099 w 12192001"/>
              <a:gd name="connsiteY222" fmla="*/ 1839371 h 2344739"/>
              <a:gd name="connsiteX223" fmla="*/ 404015 w 12192001"/>
              <a:gd name="connsiteY223" fmla="*/ 1833548 h 2344739"/>
              <a:gd name="connsiteX224" fmla="*/ 292435 w 12192001"/>
              <a:gd name="connsiteY224" fmla="*/ 1812852 h 2344739"/>
              <a:gd name="connsiteX225" fmla="*/ 118381 w 12192001"/>
              <a:gd name="connsiteY225" fmla="*/ 1761047 h 2344739"/>
              <a:gd name="connsiteX226" fmla="*/ 15526 w 12192001"/>
              <a:gd name="connsiteY226" fmla="*/ 1758191 h 2344739"/>
              <a:gd name="connsiteX227" fmla="*/ 2 w 12192001"/>
              <a:gd name="connsiteY227" fmla="*/ 1752722 h 2344739"/>
              <a:gd name="connsiteX228" fmla="*/ 1 w 12192001"/>
              <a:gd name="connsiteY228" fmla="*/ 762497 h 2344739"/>
              <a:gd name="connsiteX229" fmla="*/ 0 w 12192001"/>
              <a:gd name="connsiteY229" fmla="*/ 762497 h 2344739"/>
              <a:gd name="connsiteX230" fmla="*/ 0 w 12192001"/>
              <a:gd name="connsiteY230" fmla="*/ 222213 h 2344739"/>
              <a:gd name="connsiteX231" fmla="*/ 0 w 12192001"/>
              <a:gd name="connsiteY231"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218559 w 12192001"/>
              <a:gd name="connsiteY111" fmla="*/ 2156680 h 2344739"/>
              <a:gd name="connsiteX112" fmla="*/ 7201101 w 12192001"/>
              <a:gd name="connsiteY112" fmla="*/ 2161230 h 2344739"/>
              <a:gd name="connsiteX113" fmla="*/ 7197004 w 12192001"/>
              <a:gd name="connsiteY113" fmla="*/ 2166588 h 2344739"/>
              <a:gd name="connsiteX114" fmla="*/ 7170808 w 12192001"/>
              <a:gd name="connsiteY114" fmla="*/ 2171236 h 2344739"/>
              <a:gd name="connsiteX115" fmla="*/ 7096988 w 12192001"/>
              <a:gd name="connsiteY115" fmla="*/ 2183464 h 2344739"/>
              <a:gd name="connsiteX116" fmla="*/ 7018496 w 12192001"/>
              <a:gd name="connsiteY116" fmla="*/ 2183090 h 2344739"/>
              <a:gd name="connsiteX117" fmla="*/ 6904146 w 12192001"/>
              <a:gd name="connsiteY117" fmla="*/ 2212596 h 2344739"/>
              <a:gd name="connsiteX118" fmla="*/ 6708222 w 12192001"/>
              <a:gd name="connsiteY118" fmla="*/ 2240551 h 2344739"/>
              <a:gd name="connsiteX119" fmla="*/ 6549454 w 12192001"/>
              <a:gd name="connsiteY119" fmla="*/ 2269327 h 2344739"/>
              <a:gd name="connsiteX120" fmla="*/ 6317560 w 12192001"/>
              <a:gd name="connsiteY120" fmla="*/ 2316127 h 2344739"/>
              <a:gd name="connsiteX121" fmla="*/ 6168674 w 12192001"/>
              <a:gd name="connsiteY121" fmla="*/ 2318214 h 2344739"/>
              <a:gd name="connsiteX122" fmla="*/ 6073848 w 12192001"/>
              <a:gd name="connsiteY122" fmla="*/ 2338676 h 2344739"/>
              <a:gd name="connsiteX123" fmla="*/ 6068529 w 12192001"/>
              <a:gd name="connsiteY123" fmla="*/ 2337139 h 2344739"/>
              <a:gd name="connsiteX124" fmla="*/ 6048638 w 12192001"/>
              <a:gd name="connsiteY124" fmla="*/ 2337822 h 2344739"/>
              <a:gd name="connsiteX125" fmla="*/ 6041285 w 12192001"/>
              <a:gd name="connsiteY125" fmla="*/ 2329473 h 2344739"/>
              <a:gd name="connsiteX126" fmla="*/ 6010090 w 12192001"/>
              <a:gd name="connsiteY126" fmla="*/ 2324380 h 2344739"/>
              <a:gd name="connsiteX127" fmla="*/ 5957375 w 12192001"/>
              <a:gd name="connsiteY127" fmla="*/ 2328024 h 2344739"/>
              <a:gd name="connsiteX128" fmla="*/ 5758919 w 12192001"/>
              <a:gd name="connsiteY128" fmla="*/ 2343716 h 2344739"/>
              <a:gd name="connsiteX129" fmla="*/ 5626960 w 12192001"/>
              <a:gd name="connsiteY129" fmla="*/ 2344739 h 2344739"/>
              <a:gd name="connsiteX130" fmla="*/ 5470906 w 12192001"/>
              <a:gd name="connsiteY130" fmla="*/ 2330719 h 2344739"/>
              <a:gd name="connsiteX131" fmla="*/ 5432761 w 12192001"/>
              <a:gd name="connsiteY131" fmla="*/ 2319466 h 2344739"/>
              <a:gd name="connsiteX132" fmla="*/ 5381669 w 12192001"/>
              <a:gd name="connsiteY132" fmla="*/ 2301764 h 2344739"/>
              <a:gd name="connsiteX133" fmla="*/ 5261764 w 12192001"/>
              <a:gd name="connsiteY133" fmla="*/ 2281347 h 2344739"/>
              <a:gd name="connsiteX134" fmla="*/ 5222961 w 12192001"/>
              <a:gd name="connsiteY134" fmla="*/ 2270223 h 2344739"/>
              <a:gd name="connsiteX135" fmla="*/ 5174660 w 12192001"/>
              <a:gd name="connsiteY135" fmla="*/ 2267233 h 2344739"/>
              <a:gd name="connsiteX136" fmla="*/ 5156554 w 12192001"/>
              <a:gd name="connsiteY136" fmla="*/ 2260010 h 2344739"/>
              <a:gd name="connsiteX137" fmla="*/ 5142599 w 12192001"/>
              <a:gd name="connsiteY137" fmla="*/ 2256610 h 2344739"/>
              <a:gd name="connsiteX138" fmla="*/ 5139596 w 12192001"/>
              <a:gd name="connsiteY138" fmla="*/ 2254509 h 2344739"/>
              <a:gd name="connsiteX139" fmla="*/ 5121659 w 12192001"/>
              <a:gd name="connsiteY139" fmla="*/ 2243656 h 2344739"/>
              <a:gd name="connsiteX140" fmla="*/ 5065790 w 12192001"/>
              <a:gd name="connsiteY140" fmla="*/ 2250227 h 2344739"/>
              <a:gd name="connsiteX141" fmla="*/ 5011514 w 12192001"/>
              <a:gd name="connsiteY141" fmla="*/ 2233846 h 2344739"/>
              <a:gd name="connsiteX142" fmla="*/ 4840441 w 12192001"/>
              <a:gd name="connsiteY142" fmla="*/ 2209829 h 2344739"/>
              <a:gd name="connsiteX143" fmla="*/ 4762447 w 12192001"/>
              <a:gd name="connsiteY143" fmla="*/ 2182061 h 2344739"/>
              <a:gd name="connsiteX144" fmla="*/ 4723186 w 12192001"/>
              <a:gd name="connsiteY144" fmla="*/ 2173047 h 2344739"/>
              <a:gd name="connsiteX145" fmla="*/ 4721176 w 12192001"/>
              <a:gd name="connsiteY145" fmla="*/ 2172298 h 2344739"/>
              <a:gd name="connsiteX146" fmla="*/ 4722111 w 12192001"/>
              <a:gd name="connsiteY146" fmla="*/ 2172087 h 2344739"/>
              <a:gd name="connsiteX147" fmla="*/ 4717202 w 12192001"/>
              <a:gd name="connsiteY147" fmla="*/ 2170817 h 2344739"/>
              <a:gd name="connsiteX148" fmla="*/ 4721176 w 12192001"/>
              <a:gd name="connsiteY148" fmla="*/ 2172298 h 2344739"/>
              <a:gd name="connsiteX149" fmla="*/ 4715526 w 12192001"/>
              <a:gd name="connsiteY149" fmla="*/ 2173573 h 2344739"/>
              <a:gd name="connsiteX150" fmla="*/ 4515814 w 12192001"/>
              <a:gd name="connsiteY150" fmla="*/ 2163671 h 2344739"/>
              <a:gd name="connsiteX151" fmla="*/ 4428543 w 12192001"/>
              <a:gd name="connsiteY151" fmla="*/ 2153020 h 2344739"/>
              <a:gd name="connsiteX152" fmla="*/ 4362875 w 12192001"/>
              <a:gd name="connsiteY152" fmla="*/ 2151674 h 2344739"/>
              <a:gd name="connsiteX153" fmla="*/ 4316966 w 12192001"/>
              <a:gd name="connsiteY153" fmla="*/ 2158289 h 2344739"/>
              <a:gd name="connsiteX154" fmla="*/ 4315110 w 12192001"/>
              <a:gd name="connsiteY154" fmla="*/ 2156948 h 2344739"/>
              <a:gd name="connsiteX155" fmla="*/ 4295144 w 12192001"/>
              <a:gd name="connsiteY155" fmla="*/ 2155069 h 2344739"/>
              <a:gd name="connsiteX156" fmla="*/ 4290064 w 12192001"/>
              <a:gd name="connsiteY156" fmla="*/ 2157986 h 2344739"/>
              <a:gd name="connsiteX157" fmla="*/ 4276142 w 12192001"/>
              <a:gd name="connsiteY157" fmla="*/ 2157740 h 2344739"/>
              <a:gd name="connsiteX158" fmla="*/ 4248117 w 12192001"/>
              <a:gd name="connsiteY158" fmla="*/ 2160064 h 2344739"/>
              <a:gd name="connsiteX159" fmla="*/ 4202051 w 12192001"/>
              <a:gd name="connsiteY159" fmla="*/ 2157269 h 2344739"/>
              <a:gd name="connsiteX160" fmla="*/ 4201745 w 12192001"/>
              <a:gd name="connsiteY160" fmla="*/ 2156010 h 2344739"/>
              <a:gd name="connsiteX161" fmla="*/ 4191248 w 12192001"/>
              <a:gd name="connsiteY161" fmla="*/ 2150376 h 2344739"/>
              <a:gd name="connsiteX162" fmla="*/ 4142745 w 12192001"/>
              <a:gd name="connsiteY162" fmla="*/ 2134511 h 2344739"/>
              <a:gd name="connsiteX163" fmla="*/ 4083097 w 12192001"/>
              <a:gd name="connsiteY163" fmla="*/ 2107978 h 2344739"/>
              <a:gd name="connsiteX164" fmla="*/ 4074546 w 12192001"/>
              <a:gd name="connsiteY164" fmla="*/ 2107143 h 2344739"/>
              <a:gd name="connsiteX165" fmla="*/ 4074427 w 12192001"/>
              <a:gd name="connsiteY165" fmla="*/ 2106844 h 2344739"/>
              <a:gd name="connsiteX166" fmla="*/ 4065510 w 12192001"/>
              <a:gd name="connsiteY166" fmla="*/ 2105400 h 2344739"/>
              <a:gd name="connsiteX167" fmla="*/ 4058954 w 12192001"/>
              <a:gd name="connsiteY167" fmla="*/ 2105618 h 2344739"/>
              <a:gd name="connsiteX168" fmla="*/ 4042364 w 12192001"/>
              <a:gd name="connsiteY168" fmla="*/ 2103997 h 2344739"/>
              <a:gd name="connsiteX169" fmla="*/ 4036997 w 12192001"/>
              <a:gd name="connsiteY169" fmla="*/ 2101563 h 2344739"/>
              <a:gd name="connsiteX170" fmla="*/ 4035363 w 12192001"/>
              <a:gd name="connsiteY170" fmla="*/ 2097896 h 2344739"/>
              <a:gd name="connsiteX171" fmla="*/ 4033778 w 12192001"/>
              <a:gd name="connsiteY171" fmla="*/ 2098131 h 2344739"/>
              <a:gd name="connsiteX172" fmla="*/ 4004538 w 12192001"/>
              <a:gd name="connsiteY172" fmla="*/ 2085563 h 2344739"/>
              <a:gd name="connsiteX173" fmla="*/ 3936846 w 12192001"/>
              <a:gd name="connsiteY173" fmla="*/ 2068106 h 2344739"/>
              <a:gd name="connsiteX174" fmla="*/ 3897275 w 12192001"/>
              <a:gd name="connsiteY174" fmla="*/ 2062451 h 2344739"/>
              <a:gd name="connsiteX175" fmla="*/ 3789760 w 12192001"/>
              <a:gd name="connsiteY175" fmla="*/ 2042213 h 2344739"/>
              <a:gd name="connsiteX176" fmla="*/ 3682513 w 12192001"/>
              <a:gd name="connsiteY176" fmla="*/ 2018290 h 2344739"/>
              <a:gd name="connsiteX177" fmla="*/ 3610035 w 12192001"/>
              <a:gd name="connsiteY177" fmla="*/ 1986019 h 2344739"/>
              <a:gd name="connsiteX178" fmla="*/ 3603855 w 12192001"/>
              <a:gd name="connsiteY178" fmla="*/ 1987381 h 2344739"/>
              <a:gd name="connsiteX179" fmla="*/ 3594736 w 12192001"/>
              <a:gd name="connsiteY179" fmla="*/ 1987545 h 2344739"/>
              <a:gd name="connsiteX180" fmla="*/ 3594501 w 12192001"/>
              <a:gd name="connsiteY180" fmla="*/ 1987276 h 2344739"/>
              <a:gd name="connsiteX181" fmla="*/ 3585978 w 12192001"/>
              <a:gd name="connsiteY181" fmla="*/ 1987966 h 2344739"/>
              <a:gd name="connsiteX182" fmla="*/ 3536135 w 12192001"/>
              <a:gd name="connsiteY182" fmla="*/ 1978267 h 2344739"/>
              <a:gd name="connsiteX183" fmla="*/ 3473223 w 12192001"/>
              <a:gd name="connsiteY183" fmla="*/ 1974606 h 2344739"/>
              <a:gd name="connsiteX184" fmla="*/ 3400728 w 12192001"/>
              <a:gd name="connsiteY184" fmla="*/ 1962558 h 2344739"/>
              <a:gd name="connsiteX185" fmla="*/ 3363888 w 12192001"/>
              <a:gd name="connsiteY185" fmla="*/ 1979510 h 2344739"/>
              <a:gd name="connsiteX186" fmla="*/ 3344026 w 12192001"/>
              <a:gd name="connsiteY186" fmla="*/ 1981192 h 2344739"/>
              <a:gd name="connsiteX187" fmla="*/ 3341698 w 12192001"/>
              <a:gd name="connsiteY187" fmla="*/ 1980217 h 2344739"/>
              <a:gd name="connsiteX188" fmla="*/ 3262356 w 12192001"/>
              <a:gd name="connsiteY188" fmla="*/ 1986094 h 2344739"/>
              <a:gd name="connsiteX189" fmla="*/ 3142556 w 12192001"/>
              <a:gd name="connsiteY189" fmla="*/ 1993869 h 2344739"/>
              <a:gd name="connsiteX190" fmla="*/ 3030291 w 12192001"/>
              <a:gd name="connsiteY190" fmla="*/ 1996512 h 2344739"/>
              <a:gd name="connsiteX191" fmla="*/ 2781569 w 12192001"/>
              <a:gd name="connsiteY191" fmla="*/ 2018333 h 2344739"/>
              <a:gd name="connsiteX192" fmla="*/ 2646527 w 12192001"/>
              <a:gd name="connsiteY192" fmla="*/ 2028869 h 2344739"/>
              <a:gd name="connsiteX193" fmla="*/ 2568028 w 12192001"/>
              <a:gd name="connsiteY193" fmla="*/ 2002628 h 2344739"/>
              <a:gd name="connsiteX194" fmla="*/ 2443255 w 12192001"/>
              <a:gd name="connsiteY194" fmla="*/ 2016529 h 2344739"/>
              <a:gd name="connsiteX195" fmla="*/ 2315112 w 12192001"/>
              <a:gd name="connsiteY195" fmla="*/ 2024996 h 2344739"/>
              <a:gd name="connsiteX196" fmla="*/ 2208578 w 12192001"/>
              <a:gd name="connsiteY196" fmla="*/ 2019763 h 2344739"/>
              <a:gd name="connsiteX197" fmla="*/ 2094665 w 12192001"/>
              <a:gd name="connsiteY197" fmla="*/ 2003052 h 2344739"/>
              <a:gd name="connsiteX198" fmla="*/ 1997356 w 12192001"/>
              <a:gd name="connsiteY198" fmla="*/ 1995032 h 2344739"/>
              <a:gd name="connsiteX199" fmla="*/ 1928172 w 12192001"/>
              <a:gd name="connsiteY199" fmla="*/ 2016977 h 2344739"/>
              <a:gd name="connsiteX200" fmla="*/ 1921650 w 12192001"/>
              <a:gd name="connsiteY200" fmla="*/ 2012146 h 2344739"/>
              <a:gd name="connsiteX201" fmla="*/ 1873080 w 12192001"/>
              <a:gd name="connsiteY201" fmla="*/ 2013741 h 2344739"/>
              <a:gd name="connsiteX202" fmla="*/ 1786655 w 12192001"/>
              <a:gd name="connsiteY202" fmla="*/ 2041363 h 2344739"/>
              <a:gd name="connsiteX203" fmla="*/ 1738204 w 12192001"/>
              <a:gd name="connsiteY203" fmla="*/ 2036312 h 2344739"/>
              <a:gd name="connsiteX204" fmla="*/ 1675071 w 12192001"/>
              <a:gd name="connsiteY204" fmla="*/ 2019963 h 2344739"/>
              <a:gd name="connsiteX205" fmla="*/ 1608669 w 12192001"/>
              <a:gd name="connsiteY205" fmla="*/ 2013066 h 2344739"/>
              <a:gd name="connsiteX206" fmla="*/ 1496110 w 12192001"/>
              <a:gd name="connsiteY206" fmla="*/ 1987476 h 2344739"/>
              <a:gd name="connsiteX207" fmla="*/ 1149979 w 12192001"/>
              <a:gd name="connsiteY207" fmla="*/ 1938041 h 2344739"/>
              <a:gd name="connsiteX208" fmla="*/ 858269 w 12192001"/>
              <a:gd name="connsiteY208" fmla="*/ 1928608 h 2344739"/>
              <a:gd name="connsiteX209" fmla="*/ 837540 w 12192001"/>
              <a:gd name="connsiteY209" fmla="*/ 1929821 h 2344739"/>
              <a:gd name="connsiteX210" fmla="*/ 816809 w 12192001"/>
              <a:gd name="connsiteY210" fmla="*/ 1927857 h 2344739"/>
              <a:gd name="connsiteX211" fmla="*/ 811506 w 12192001"/>
              <a:gd name="connsiteY211" fmla="*/ 1930751 h 2344739"/>
              <a:gd name="connsiteX212" fmla="*/ 797041 w 12192001"/>
              <a:gd name="connsiteY212" fmla="*/ 1930446 h 2344739"/>
              <a:gd name="connsiteX213" fmla="*/ 767901 w 12192001"/>
              <a:gd name="connsiteY213" fmla="*/ 1932653 h 2344739"/>
              <a:gd name="connsiteX214" fmla="*/ 763053 w 12192001"/>
              <a:gd name="connsiteY214" fmla="*/ 1930432 h 2344739"/>
              <a:gd name="connsiteX215" fmla="*/ 720047 w 12192001"/>
              <a:gd name="connsiteY215" fmla="*/ 1929661 h 2344739"/>
              <a:gd name="connsiteX216" fmla="*/ 719742 w 12192001"/>
              <a:gd name="connsiteY216" fmla="*/ 1928399 h 2344739"/>
              <a:gd name="connsiteX217" fmla="*/ 708875 w 12192001"/>
              <a:gd name="connsiteY217" fmla="*/ 1922722 h 2344739"/>
              <a:gd name="connsiteX218" fmla="*/ 596792 w 12192001"/>
              <a:gd name="connsiteY218" fmla="*/ 1879864 h 2344739"/>
              <a:gd name="connsiteX219" fmla="*/ 578535 w 12192001"/>
              <a:gd name="connsiteY219" fmla="*/ 1877212 h 2344739"/>
              <a:gd name="connsiteX220" fmla="*/ 571717 w 12192001"/>
              <a:gd name="connsiteY220" fmla="*/ 1877401 h 2344739"/>
              <a:gd name="connsiteX221" fmla="*/ 445099 w 12192001"/>
              <a:gd name="connsiteY221" fmla="*/ 1839371 h 2344739"/>
              <a:gd name="connsiteX222" fmla="*/ 404015 w 12192001"/>
              <a:gd name="connsiteY222" fmla="*/ 1833548 h 2344739"/>
              <a:gd name="connsiteX223" fmla="*/ 292435 w 12192001"/>
              <a:gd name="connsiteY223" fmla="*/ 1812852 h 2344739"/>
              <a:gd name="connsiteX224" fmla="*/ 118381 w 12192001"/>
              <a:gd name="connsiteY224" fmla="*/ 1761047 h 2344739"/>
              <a:gd name="connsiteX225" fmla="*/ 15526 w 12192001"/>
              <a:gd name="connsiteY225" fmla="*/ 1758191 h 2344739"/>
              <a:gd name="connsiteX226" fmla="*/ 2 w 12192001"/>
              <a:gd name="connsiteY226" fmla="*/ 1752722 h 2344739"/>
              <a:gd name="connsiteX227" fmla="*/ 1 w 12192001"/>
              <a:gd name="connsiteY227" fmla="*/ 762497 h 2344739"/>
              <a:gd name="connsiteX228" fmla="*/ 0 w 12192001"/>
              <a:gd name="connsiteY228" fmla="*/ 762497 h 2344739"/>
              <a:gd name="connsiteX229" fmla="*/ 0 w 12192001"/>
              <a:gd name="connsiteY229" fmla="*/ 222213 h 2344739"/>
              <a:gd name="connsiteX230" fmla="*/ 0 w 12192001"/>
              <a:gd name="connsiteY230"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20047 w 12192001"/>
              <a:gd name="connsiteY213" fmla="*/ 1929661 h 2344739"/>
              <a:gd name="connsiteX214" fmla="*/ 719742 w 12192001"/>
              <a:gd name="connsiteY214" fmla="*/ 1928399 h 2344739"/>
              <a:gd name="connsiteX215" fmla="*/ 708875 w 12192001"/>
              <a:gd name="connsiteY215" fmla="*/ 1922722 h 2344739"/>
              <a:gd name="connsiteX216" fmla="*/ 596792 w 12192001"/>
              <a:gd name="connsiteY216" fmla="*/ 1879864 h 2344739"/>
              <a:gd name="connsiteX217" fmla="*/ 578535 w 12192001"/>
              <a:gd name="connsiteY217" fmla="*/ 1877212 h 2344739"/>
              <a:gd name="connsiteX218" fmla="*/ 571717 w 12192001"/>
              <a:gd name="connsiteY218" fmla="*/ 1877401 h 2344739"/>
              <a:gd name="connsiteX219" fmla="*/ 445099 w 12192001"/>
              <a:gd name="connsiteY219" fmla="*/ 1839371 h 2344739"/>
              <a:gd name="connsiteX220" fmla="*/ 404015 w 12192001"/>
              <a:gd name="connsiteY220" fmla="*/ 1833548 h 2344739"/>
              <a:gd name="connsiteX221" fmla="*/ 292435 w 12192001"/>
              <a:gd name="connsiteY221" fmla="*/ 1812852 h 2344739"/>
              <a:gd name="connsiteX222" fmla="*/ 118381 w 12192001"/>
              <a:gd name="connsiteY222" fmla="*/ 1761047 h 2344739"/>
              <a:gd name="connsiteX223" fmla="*/ 15526 w 12192001"/>
              <a:gd name="connsiteY223" fmla="*/ 1758191 h 2344739"/>
              <a:gd name="connsiteX224" fmla="*/ 2 w 12192001"/>
              <a:gd name="connsiteY224" fmla="*/ 1752722 h 2344739"/>
              <a:gd name="connsiteX225" fmla="*/ 1 w 12192001"/>
              <a:gd name="connsiteY225" fmla="*/ 762497 h 2344739"/>
              <a:gd name="connsiteX226" fmla="*/ 0 w 12192001"/>
              <a:gd name="connsiteY226" fmla="*/ 762497 h 2344739"/>
              <a:gd name="connsiteX227" fmla="*/ 0 w 12192001"/>
              <a:gd name="connsiteY227" fmla="*/ 222213 h 2344739"/>
              <a:gd name="connsiteX228" fmla="*/ 0 w 12192001"/>
              <a:gd name="connsiteY228"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67901 w 12192001"/>
              <a:gd name="connsiteY211" fmla="*/ 1932653 h 2344739"/>
              <a:gd name="connsiteX212" fmla="*/ 720047 w 12192001"/>
              <a:gd name="connsiteY212" fmla="*/ 1929661 h 2344739"/>
              <a:gd name="connsiteX213" fmla="*/ 719742 w 12192001"/>
              <a:gd name="connsiteY213" fmla="*/ 1928399 h 2344739"/>
              <a:gd name="connsiteX214" fmla="*/ 708875 w 12192001"/>
              <a:gd name="connsiteY214" fmla="*/ 1922722 h 2344739"/>
              <a:gd name="connsiteX215" fmla="*/ 596792 w 12192001"/>
              <a:gd name="connsiteY215" fmla="*/ 1879864 h 2344739"/>
              <a:gd name="connsiteX216" fmla="*/ 578535 w 12192001"/>
              <a:gd name="connsiteY216" fmla="*/ 1877212 h 2344739"/>
              <a:gd name="connsiteX217" fmla="*/ 571717 w 12192001"/>
              <a:gd name="connsiteY217" fmla="*/ 1877401 h 2344739"/>
              <a:gd name="connsiteX218" fmla="*/ 445099 w 12192001"/>
              <a:gd name="connsiteY218" fmla="*/ 1839371 h 2344739"/>
              <a:gd name="connsiteX219" fmla="*/ 404015 w 12192001"/>
              <a:gd name="connsiteY219" fmla="*/ 1833548 h 2344739"/>
              <a:gd name="connsiteX220" fmla="*/ 292435 w 12192001"/>
              <a:gd name="connsiteY220" fmla="*/ 1812852 h 2344739"/>
              <a:gd name="connsiteX221" fmla="*/ 118381 w 12192001"/>
              <a:gd name="connsiteY221" fmla="*/ 1761047 h 2344739"/>
              <a:gd name="connsiteX222" fmla="*/ 15526 w 12192001"/>
              <a:gd name="connsiteY222" fmla="*/ 1758191 h 2344739"/>
              <a:gd name="connsiteX223" fmla="*/ 2 w 12192001"/>
              <a:gd name="connsiteY223" fmla="*/ 1752722 h 2344739"/>
              <a:gd name="connsiteX224" fmla="*/ 1 w 12192001"/>
              <a:gd name="connsiteY224" fmla="*/ 762497 h 2344739"/>
              <a:gd name="connsiteX225" fmla="*/ 0 w 12192001"/>
              <a:gd name="connsiteY225" fmla="*/ 762497 h 2344739"/>
              <a:gd name="connsiteX226" fmla="*/ 0 w 12192001"/>
              <a:gd name="connsiteY226" fmla="*/ 222213 h 2344739"/>
              <a:gd name="connsiteX227" fmla="*/ 0 w 12192001"/>
              <a:gd name="connsiteY227"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762497 h 2344739"/>
              <a:gd name="connsiteX225" fmla="*/ 0 w 12192001"/>
              <a:gd name="connsiteY225" fmla="*/ 222213 h 2344739"/>
              <a:gd name="connsiteX226" fmla="*/ 0 w 12192001"/>
              <a:gd name="connsiteY22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222213 h 2344739"/>
              <a:gd name="connsiteX225" fmla="*/ 0 w 12192001"/>
              <a:gd name="connsiteY225"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53521 w 12193149"/>
              <a:gd name="connsiteY90" fmla="*/ 1957169 h 2344739"/>
              <a:gd name="connsiteX91" fmla="*/ 8321252 w 12193149"/>
              <a:gd name="connsiteY91" fmla="*/ 1974587 h 2344739"/>
              <a:gd name="connsiteX92" fmla="*/ 8315581 w 12193149"/>
              <a:gd name="connsiteY92" fmla="*/ 1974913 h 2344739"/>
              <a:gd name="connsiteX93" fmla="*/ 8296322 w 12193149"/>
              <a:gd name="connsiteY93" fmla="*/ 1988808 h 2344739"/>
              <a:gd name="connsiteX94" fmla="*/ 8285424 w 12193149"/>
              <a:gd name="connsiteY94" fmla="*/ 1994631 h 2344739"/>
              <a:gd name="connsiteX95" fmla="*/ 8284298 w 12193149"/>
              <a:gd name="connsiteY95" fmla="*/ 1999074 h 2344739"/>
              <a:gd name="connsiteX96" fmla="*/ 8267224 w 12193149"/>
              <a:gd name="connsiteY96" fmla="*/ 2006249 h 2344739"/>
              <a:gd name="connsiteX97" fmla="*/ 8264525 w 12193149"/>
              <a:gd name="connsiteY97" fmla="*/ 2006019 h 2344739"/>
              <a:gd name="connsiteX98" fmla="*/ 8253181 w 12193149"/>
              <a:gd name="connsiteY98" fmla="*/ 2015862 h 2344739"/>
              <a:gd name="connsiteX99" fmla="*/ 8246982 w 12193149"/>
              <a:gd name="connsiteY99" fmla="*/ 2028854 h 2344739"/>
              <a:gd name="connsiteX100" fmla="*/ 8091420 w 12193149"/>
              <a:gd name="connsiteY100" fmla="*/ 2075015 h 2344739"/>
              <a:gd name="connsiteX101" fmla="*/ 7906555 w 12193149"/>
              <a:gd name="connsiteY101" fmla="*/ 2116988 h 2344739"/>
              <a:gd name="connsiteX102" fmla="*/ 7719893 w 12193149"/>
              <a:gd name="connsiteY102" fmla="*/ 2142703 h 2344739"/>
              <a:gd name="connsiteX103" fmla="*/ 7615495 w 12193149"/>
              <a:gd name="connsiteY103" fmla="*/ 2139232 h 2344739"/>
              <a:gd name="connsiteX104" fmla="*/ 7528691 w 12193149"/>
              <a:gd name="connsiteY104" fmla="*/ 2145060 h 2344739"/>
              <a:gd name="connsiteX105" fmla="*/ 7520719 w 12193149"/>
              <a:gd name="connsiteY105" fmla="*/ 2147613 h 2344739"/>
              <a:gd name="connsiteX106" fmla="*/ 7508559 w 12193149"/>
              <a:gd name="connsiteY106" fmla="*/ 2148948 h 2344739"/>
              <a:gd name="connsiteX107" fmla="*/ 7508188 w 12193149"/>
              <a:gd name="connsiteY107" fmla="*/ 2148621 h 2344739"/>
              <a:gd name="connsiteX108" fmla="*/ 7496943 w 12193149"/>
              <a:gd name="connsiteY108" fmla="*/ 2150573 h 2344739"/>
              <a:gd name="connsiteX109" fmla="*/ 7406539 w 12193149"/>
              <a:gd name="connsiteY109" fmla="*/ 2142468 h 2344739"/>
              <a:gd name="connsiteX110" fmla="*/ 7219707 w 12193149"/>
              <a:gd name="connsiteY110" fmla="*/ 2156680 h 2344739"/>
              <a:gd name="connsiteX111" fmla="*/ 7202249 w 12193149"/>
              <a:gd name="connsiteY111" fmla="*/ 2161230 h 2344739"/>
              <a:gd name="connsiteX112" fmla="*/ 7198152 w 12193149"/>
              <a:gd name="connsiteY112" fmla="*/ 2166588 h 2344739"/>
              <a:gd name="connsiteX113" fmla="*/ 7171956 w 12193149"/>
              <a:gd name="connsiteY113" fmla="*/ 2171236 h 2344739"/>
              <a:gd name="connsiteX114" fmla="*/ 7098136 w 12193149"/>
              <a:gd name="connsiteY114" fmla="*/ 2183464 h 2344739"/>
              <a:gd name="connsiteX115" fmla="*/ 7019644 w 12193149"/>
              <a:gd name="connsiteY115" fmla="*/ 2183090 h 2344739"/>
              <a:gd name="connsiteX116" fmla="*/ 6905294 w 12193149"/>
              <a:gd name="connsiteY116" fmla="*/ 2212596 h 2344739"/>
              <a:gd name="connsiteX117" fmla="*/ 6709370 w 12193149"/>
              <a:gd name="connsiteY117" fmla="*/ 2240551 h 2344739"/>
              <a:gd name="connsiteX118" fmla="*/ 6550602 w 12193149"/>
              <a:gd name="connsiteY118" fmla="*/ 2269327 h 2344739"/>
              <a:gd name="connsiteX119" fmla="*/ 6318708 w 12193149"/>
              <a:gd name="connsiteY119" fmla="*/ 2316127 h 2344739"/>
              <a:gd name="connsiteX120" fmla="*/ 6169822 w 12193149"/>
              <a:gd name="connsiteY120" fmla="*/ 2318214 h 2344739"/>
              <a:gd name="connsiteX121" fmla="*/ 6074996 w 12193149"/>
              <a:gd name="connsiteY121" fmla="*/ 2338676 h 2344739"/>
              <a:gd name="connsiteX122" fmla="*/ 6069677 w 12193149"/>
              <a:gd name="connsiteY122" fmla="*/ 2337139 h 2344739"/>
              <a:gd name="connsiteX123" fmla="*/ 6049786 w 12193149"/>
              <a:gd name="connsiteY123" fmla="*/ 2337822 h 2344739"/>
              <a:gd name="connsiteX124" fmla="*/ 6042433 w 12193149"/>
              <a:gd name="connsiteY124" fmla="*/ 2329473 h 2344739"/>
              <a:gd name="connsiteX125" fmla="*/ 6011238 w 12193149"/>
              <a:gd name="connsiteY125" fmla="*/ 2324380 h 2344739"/>
              <a:gd name="connsiteX126" fmla="*/ 5958523 w 12193149"/>
              <a:gd name="connsiteY126" fmla="*/ 2328024 h 2344739"/>
              <a:gd name="connsiteX127" fmla="*/ 5760067 w 12193149"/>
              <a:gd name="connsiteY127" fmla="*/ 2343716 h 2344739"/>
              <a:gd name="connsiteX128" fmla="*/ 5628108 w 12193149"/>
              <a:gd name="connsiteY128" fmla="*/ 2344739 h 2344739"/>
              <a:gd name="connsiteX129" fmla="*/ 5472054 w 12193149"/>
              <a:gd name="connsiteY129" fmla="*/ 2330719 h 2344739"/>
              <a:gd name="connsiteX130" fmla="*/ 5433909 w 12193149"/>
              <a:gd name="connsiteY130" fmla="*/ 2319466 h 2344739"/>
              <a:gd name="connsiteX131" fmla="*/ 5382817 w 12193149"/>
              <a:gd name="connsiteY131" fmla="*/ 2301764 h 2344739"/>
              <a:gd name="connsiteX132" fmla="*/ 5262912 w 12193149"/>
              <a:gd name="connsiteY132" fmla="*/ 2281347 h 2344739"/>
              <a:gd name="connsiteX133" fmla="*/ 5224109 w 12193149"/>
              <a:gd name="connsiteY133" fmla="*/ 2270223 h 2344739"/>
              <a:gd name="connsiteX134" fmla="*/ 5175808 w 12193149"/>
              <a:gd name="connsiteY134" fmla="*/ 2267233 h 2344739"/>
              <a:gd name="connsiteX135" fmla="*/ 5157702 w 12193149"/>
              <a:gd name="connsiteY135" fmla="*/ 2260010 h 2344739"/>
              <a:gd name="connsiteX136" fmla="*/ 5143747 w 12193149"/>
              <a:gd name="connsiteY136" fmla="*/ 2256610 h 2344739"/>
              <a:gd name="connsiteX137" fmla="*/ 5140744 w 12193149"/>
              <a:gd name="connsiteY137" fmla="*/ 2254509 h 2344739"/>
              <a:gd name="connsiteX138" fmla="*/ 5122807 w 12193149"/>
              <a:gd name="connsiteY138" fmla="*/ 2243656 h 2344739"/>
              <a:gd name="connsiteX139" fmla="*/ 5066938 w 12193149"/>
              <a:gd name="connsiteY139" fmla="*/ 2250227 h 2344739"/>
              <a:gd name="connsiteX140" fmla="*/ 5012662 w 12193149"/>
              <a:gd name="connsiteY140" fmla="*/ 2233846 h 2344739"/>
              <a:gd name="connsiteX141" fmla="*/ 4841589 w 12193149"/>
              <a:gd name="connsiteY141" fmla="*/ 2209829 h 2344739"/>
              <a:gd name="connsiteX142" fmla="*/ 4763595 w 12193149"/>
              <a:gd name="connsiteY142" fmla="*/ 2182061 h 2344739"/>
              <a:gd name="connsiteX143" fmla="*/ 4724334 w 12193149"/>
              <a:gd name="connsiteY143" fmla="*/ 2173047 h 2344739"/>
              <a:gd name="connsiteX144" fmla="*/ 4722324 w 12193149"/>
              <a:gd name="connsiteY144" fmla="*/ 2172298 h 2344739"/>
              <a:gd name="connsiteX145" fmla="*/ 4723259 w 12193149"/>
              <a:gd name="connsiteY145" fmla="*/ 2172087 h 2344739"/>
              <a:gd name="connsiteX146" fmla="*/ 4718350 w 12193149"/>
              <a:gd name="connsiteY146" fmla="*/ 2170817 h 2344739"/>
              <a:gd name="connsiteX147" fmla="*/ 4722324 w 12193149"/>
              <a:gd name="connsiteY147" fmla="*/ 2172298 h 2344739"/>
              <a:gd name="connsiteX148" fmla="*/ 4716674 w 12193149"/>
              <a:gd name="connsiteY148" fmla="*/ 2173573 h 2344739"/>
              <a:gd name="connsiteX149" fmla="*/ 4516962 w 12193149"/>
              <a:gd name="connsiteY149" fmla="*/ 2163671 h 2344739"/>
              <a:gd name="connsiteX150" fmla="*/ 4429691 w 12193149"/>
              <a:gd name="connsiteY150" fmla="*/ 2153020 h 2344739"/>
              <a:gd name="connsiteX151" fmla="*/ 4364023 w 12193149"/>
              <a:gd name="connsiteY151" fmla="*/ 2151674 h 2344739"/>
              <a:gd name="connsiteX152" fmla="*/ 4318114 w 12193149"/>
              <a:gd name="connsiteY152" fmla="*/ 2158289 h 2344739"/>
              <a:gd name="connsiteX153" fmla="*/ 4316258 w 12193149"/>
              <a:gd name="connsiteY153" fmla="*/ 2156948 h 2344739"/>
              <a:gd name="connsiteX154" fmla="*/ 4296292 w 12193149"/>
              <a:gd name="connsiteY154" fmla="*/ 2155069 h 2344739"/>
              <a:gd name="connsiteX155" fmla="*/ 4291212 w 12193149"/>
              <a:gd name="connsiteY155" fmla="*/ 2157986 h 2344739"/>
              <a:gd name="connsiteX156" fmla="*/ 4277290 w 12193149"/>
              <a:gd name="connsiteY156" fmla="*/ 2157740 h 2344739"/>
              <a:gd name="connsiteX157" fmla="*/ 4249265 w 12193149"/>
              <a:gd name="connsiteY157" fmla="*/ 2160064 h 2344739"/>
              <a:gd name="connsiteX158" fmla="*/ 4203199 w 12193149"/>
              <a:gd name="connsiteY158" fmla="*/ 2157269 h 2344739"/>
              <a:gd name="connsiteX159" fmla="*/ 4202893 w 12193149"/>
              <a:gd name="connsiteY159" fmla="*/ 2156010 h 2344739"/>
              <a:gd name="connsiteX160" fmla="*/ 4192396 w 12193149"/>
              <a:gd name="connsiteY160" fmla="*/ 2150376 h 2344739"/>
              <a:gd name="connsiteX161" fmla="*/ 4143893 w 12193149"/>
              <a:gd name="connsiteY161" fmla="*/ 2134511 h 2344739"/>
              <a:gd name="connsiteX162" fmla="*/ 4084245 w 12193149"/>
              <a:gd name="connsiteY162" fmla="*/ 2107978 h 2344739"/>
              <a:gd name="connsiteX163" fmla="*/ 4075694 w 12193149"/>
              <a:gd name="connsiteY163" fmla="*/ 2107143 h 2344739"/>
              <a:gd name="connsiteX164" fmla="*/ 4075575 w 12193149"/>
              <a:gd name="connsiteY164" fmla="*/ 2106844 h 2344739"/>
              <a:gd name="connsiteX165" fmla="*/ 4066658 w 12193149"/>
              <a:gd name="connsiteY165" fmla="*/ 2105400 h 2344739"/>
              <a:gd name="connsiteX166" fmla="*/ 4060102 w 12193149"/>
              <a:gd name="connsiteY166" fmla="*/ 2105618 h 2344739"/>
              <a:gd name="connsiteX167" fmla="*/ 4043512 w 12193149"/>
              <a:gd name="connsiteY167" fmla="*/ 2103997 h 2344739"/>
              <a:gd name="connsiteX168" fmla="*/ 4038145 w 12193149"/>
              <a:gd name="connsiteY168" fmla="*/ 2101563 h 2344739"/>
              <a:gd name="connsiteX169" fmla="*/ 4036511 w 12193149"/>
              <a:gd name="connsiteY169" fmla="*/ 2097896 h 2344739"/>
              <a:gd name="connsiteX170" fmla="*/ 4034926 w 12193149"/>
              <a:gd name="connsiteY170" fmla="*/ 2098131 h 2344739"/>
              <a:gd name="connsiteX171" fmla="*/ 4005686 w 12193149"/>
              <a:gd name="connsiteY171" fmla="*/ 2085563 h 2344739"/>
              <a:gd name="connsiteX172" fmla="*/ 3937994 w 12193149"/>
              <a:gd name="connsiteY172" fmla="*/ 2068106 h 2344739"/>
              <a:gd name="connsiteX173" fmla="*/ 3898423 w 12193149"/>
              <a:gd name="connsiteY173" fmla="*/ 2062451 h 2344739"/>
              <a:gd name="connsiteX174" fmla="*/ 3790908 w 12193149"/>
              <a:gd name="connsiteY174" fmla="*/ 2042213 h 2344739"/>
              <a:gd name="connsiteX175" fmla="*/ 3683661 w 12193149"/>
              <a:gd name="connsiteY175" fmla="*/ 2018290 h 2344739"/>
              <a:gd name="connsiteX176" fmla="*/ 3611183 w 12193149"/>
              <a:gd name="connsiteY176" fmla="*/ 1986019 h 2344739"/>
              <a:gd name="connsiteX177" fmla="*/ 3605003 w 12193149"/>
              <a:gd name="connsiteY177" fmla="*/ 1987381 h 2344739"/>
              <a:gd name="connsiteX178" fmla="*/ 3595884 w 12193149"/>
              <a:gd name="connsiteY178" fmla="*/ 1987545 h 2344739"/>
              <a:gd name="connsiteX179" fmla="*/ 3595649 w 12193149"/>
              <a:gd name="connsiteY179" fmla="*/ 1987276 h 2344739"/>
              <a:gd name="connsiteX180" fmla="*/ 3587126 w 12193149"/>
              <a:gd name="connsiteY180" fmla="*/ 1987966 h 2344739"/>
              <a:gd name="connsiteX181" fmla="*/ 3537283 w 12193149"/>
              <a:gd name="connsiteY181" fmla="*/ 1978267 h 2344739"/>
              <a:gd name="connsiteX182" fmla="*/ 3474371 w 12193149"/>
              <a:gd name="connsiteY182" fmla="*/ 1974606 h 2344739"/>
              <a:gd name="connsiteX183" fmla="*/ 3401876 w 12193149"/>
              <a:gd name="connsiteY183" fmla="*/ 1962558 h 2344739"/>
              <a:gd name="connsiteX184" fmla="*/ 3365036 w 12193149"/>
              <a:gd name="connsiteY184" fmla="*/ 1979510 h 2344739"/>
              <a:gd name="connsiteX185" fmla="*/ 3345174 w 12193149"/>
              <a:gd name="connsiteY185" fmla="*/ 1981192 h 2344739"/>
              <a:gd name="connsiteX186" fmla="*/ 3342846 w 12193149"/>
              <a:gd name="connsiteY186" fmla="*/ 1980217 h 2344739"/>
              <a:gd name="connsiteX187" fmla="*/ 3263504 w 12193149"/>
              <a:gd name="connsiteY187" fmla="*/ 1986094 h 2344739"/>
              <a:gd name="connsiteX188" fmla="*/ 3143704 w 12193149"/>
              <a:gd name="connsiteY188" fmla="*/ 1993869 h 2344739"/>
              <a:gd name="connsiteX189" fmla="*/ 3031439 w 12193149"/>
              <a:gd name="connsiteY189" fmla="*/ 1996512 h 2344739"/>
              <a:gd name="connsiteX190" fmla="*/ 2782717 w 12193149"/>
              <a:gd name="connsiteY190" fmla="*/ 2018333 h 2344739"/>
              <a:gd name="connsiteX191" fmla="*/ 2647675 w 12193149"/>
              <a:gd name="connsiteY191" fmla="*/ 2028869 h 2344739"/>
              <a:gd name="connsiteX192" fmla="*/ 2569176 w 12193149"/>
              <a:gd name="connsiteY192" fmla="*/ 2002628 h 2344739"/>
              <a:gd name="connsiteX193" fmla="*/ 2444403 w 12193149"/>
              <a:gd name="connsiteY193" fmla="*/ 2016529 h 2344739"/>
              <a:gd name="connsiteX194" fmla="*/ 2316260 w 12193149"/>
              <a:gd name="connsiteY194" fmla="*/ 2024996 h 2344739"/>
              <a:gd name="connsiteX195" fmla="*/ 2209726 w 12193149"/>
              <a:gd name="connsiteY195" fmla="*/ 2019763 h 2344739"/>
              <a:gd name="connsiteX196" fmla="*/ 2095813 w 12193149"/>
              <a:gd name="connsiteY196" fmla="*/ 2003052 h 2344739"/>
              <a:gd name="connsiteX197" fmla="*/ 1998504 w 12193149"/>
              <a:gd name="connsiteY197" fmla="*/ 1995032 h 2344739"/>
              <a:gd name="connsiteX198" fmla="*/ 1929320 w 12193149"/>
              <a:gd name="connsiteY198" fmla="*/ 2016977 h 2344739"/>
              <a:gd name="connsiteX199" fmla="*/ 1922798 w 12193149"/>
              <a:gd name="connsiteY199" fmla="*/ 2012146 h 2344739"/>
              <a:gd name="connsiteX200" fmla="*/ 1874228 w 12193149"/>
              <a:gd name="connsiteY200" fmla="*/ 2013741 h 2344739"/>
              <a:gd name="connsiteX201" fmla="*/ 1787803 w 12193149"/>
              <a:gd name="connsiteY201" fmla="*/ 2041363 h 2344739"/>
              <a:gd name="connsiteX202" fmla="*/ 1739352 w 12193149"/>
              <a:gd name="connsiteY202" fmla="*/ 2036312 h 2344739"/>
              <a:gd name="connsiteX203" fmla="*/ 1676219 w 12193149"/>
              <a:gd name="connsiteY203" fmla="*/ 2019963 h 2344739"/>
              <a:gd name="connsiteX204" fmla="*/ 1609817 w 12193149"/>
              <a:gd name="connsiteY204" fmla="*/ 2013066 h 2344739"/>
              <a:gd name="connsiteX205" fmla="*/ 1497258 w 12193149"/>
              <a:gd name="connsiteY205" fmla="*/ 1987476 h 2344739"/>
              <a:gd name="connsiteX206" fmla="*/ 1151127 w 12193149"/>
              <a:gd name="connsiteY206" fmla="*/ 1938041 h 2344739"/>
              <a:gd name="connsiteX207" fmla="*/ 859417 w 12193149"/>
              <a:gd name="connsiteY207" fmla="*/ 1928608 h 2344739"/>
              <a:gd name="connsiteX208" fmla="*/ 838688 w 12193149"/>
              <a:gd name="connsiteY208" fmla="*/ 1929821 h 2344739"/>
              <a:gd name="connsiteX209" fmla="*/ 817957 w 12193149"/>
              <a:gd name="connsiteY209" fmla="*/ 1927857 h 2344739"/>
              <a:gd name="connsiteX210" fmla="*/ 812654 w 12193149"/>
              <a:gd name="connsiteY210" fmla="*/ 1930751 h 2344739"/>
              <a:gd name="connsiteX211" fmla="*/ 721195 w 12193149"/>
              <a:gd name="connsiteY211" fmla="*/ 1929661 h 2344739"/>
              <a:gd name="connsiteX212" fmla="*/ 720890 w 12193149"/>
              <a:gd name="connsiteY212" fmla="*/ 1928399 h 2344739"/>
              <a:gd name="connsiteX213" fmla="*/ 710023 w 12193149"/>
              <a:gd name="connsiteY213" fmla="*/ 1922722 h 2344739"/>
              <a:gd name="connsiteX214" fmla="*/ 597940 w 12193149"/>
              <a:gd name="connsiteY214" fmla="*/ 1879864 h 2344739"/>
              <a:gd name="connsiteX215" fmla="*/ 579683 w 12193149"/>
              <a:gd name="connsiteY215" fmla="*/ 1877212 h 2344739"/>
              <a:gd name="connsiteX216" fmla="*/ 572865 w 12193149"/>
              <a:gd name="connsiteY216" fmla="*/ 1877401 h 2344739"/>
              <a:gd name="connsiteX217" fmla="*/ 446247 w 12193149"/>
              <a:gd name="connsiteY217" fmla="*/ 1839371 h 2344739"/>
              <a:gd name="connsiteX218" fmla="*/ 405163 w 12193149"/>
              <a:gd name="connsiteY218" fmla="*/ 1833548 h 2344739"/>
              <a:gd name="connsiteX219" fmla="*/ 293583 w 12193149"/>
              <a:gd name="connsiteY219" fmla="*/ 1812852 h 2344739"/>
              <a:gd name="connsiteX220" fmla="*/ 119529 w 12193149"/>
              <a:gd name="connsiteY220" fmla="*/ 1761047 h 2344739"/>
              <a:gd name="connsiteX221" fmla="*/ 16674 w 12193149"/>
              <a:gd name="connsiteY221" fmla="*/ 1758191 h 2344739"/>
              <a:gd name="connsiteX222" fmla="*/ 1150 w 12193149"/>
              <a:gd name="connsiteY222" fmla="*/ 1752722 h 2344739"/>
              <a:gd name="connsiteX223" fmla="*/ 1148 w 12193149"/>
              <a:gd name="connsiteY223" fmla="*/ 222213 h 2344739"/>
              <a:gd name="connsiteX224" fmla="*/ 1148 w 12193149"/>
              <a:gd name="connsiteY224"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21252 w 12193149"/>
              <a:gd name="connsiteY90" fmla="*/ 1974587 h 2344739"/>
              <a:gd name="connsiteX91" fmla="*/ 8315581 w 12193149"/>
              <a:gd name="connsiteY91" fmla="*/ 1974913 h 2344739"/>
              <a:gd name="connsiteX92" fmla="*/ 8296322 w 12193149"/>
              <a:gd name="connsiteY92" fmla="*/ 1988808 h 2344739"/>
              <a:gd name="connsiteX93" fmla="*/ 8285424 w 12193149"/>
              <a:gd name="connsiteY93" fmla="*/ 1994631 h 2344739"/>
              <a:gd name="connsiteX94" fmla="*/ 8284298 w 12193149"/>
              <a:gd name="connsiteY94" fmla="*/ 1999074 h 2344739"/>
              <a:gd name="connsiteX95" fmla="*/ 8267224 w 12193149"/>
              <a:gd name="connsiteY95" fmla="*/ 2006249 h 2344739"/>
              <a:gd name="connsiteX96" fmla="*/ 8264525 w 12193149"/>
              <a:gd name="connsiteY96" fmla="*/ 2006019 h 2344739"/>
              <a:gd name="connsiteX97" fmla="*/ 8253181 w 12193149"/>
              <a:gd name="connsiteY97" fmla="*/ 2015862 h 2344739"/>
              <a:gd name="connsiteX98" fmla="*/ 8246982 w 12193149"/>
              <a:gd name="connsiteY98" fmla="*/ 2028854 h 2344739"/>
              <a:gd name="connsiteX99" fmla="*/ 8091420 w 12193149"/>
              <a:gd name="connsiteY99" fmla="*/ 2075015 h 2344739"/>
              <a:gd name="connsiteX100" fmla="*/ 7906555 w 12193149"/>
              <a:gd name="connsiteY100" fmla="*/ 2116988 h 2344739"/>
              <a:gd name="connsiteX101" fmla="*/ 7719893 w 12193149"/>
              <a:gd name="connsiteY101" fmla="*/ 2142703 h 2344739"/>
              <a:gd name="connsiteX102" fmla="*/ 7615495 w 12193149"/>
              <a:gd name="connsiteY102" fmla="*/ 2139232 h 2344739"/>
              <a:gd name="connsiteX103" fmla="*/ 7528691 w 12193149"/>
              <a:gd name="connsiteY103" fmla="*/ 2145060 h 2344739"/>
              <a:gd name="connsiteX104" fmla="*/ 7520719 w 12193149"/>
              <a:gd name="connsiteY104" fmla="*/ 2147613 h 2344739"/>
              <a:gd name="connsiteX105" fmla="*/ 7508559 w 12193149"/>
              <a:gd name="connsiteY105" fmla="*/ 2148948 h 2344739"/>
              <a:gd name="connsiteX106" fmla="*/ 7508188 w 12193149"/>
              <a:gd name="connsiteY106" fmla="*/ 2148621 h 2344739"/>
              <a:gd name="connsiteX107" fmla="*/ 7496943 w 12193149"/>
              <a:gd name="connsiteY107" fmla="*/ 2150573 h 2344739"/>
              <a:gd name="connsiteX108" fmla="*/ 7406539 w 12193149"/>
              <a:gd name="connsiteY108" fmla="*/ 2142468 h 2344739"/>
              <a:gd name="connsiteX109" fmla="*/ 7219707 w 12193149"/>
              <a:gd name="connsiteY109" fmla="*/ 2156680 h 2344739"/>
              <a:gd name="connsiteX110" fmla="*/ 7202249 w 12193149"/>
              <a:gd name="connsiteY110" fmla="*/ 2161230 h 2344739"/>
              <a:gd name="connsiteX111" fmla="*/ 7198152 w 12193149"/>
              <a:gd name="connsiteY111" fmla="*/ 2166588 h 2344739"/>
              <a:gd name="connsiteX112" fmla="*/ 7171956 w 12193149"/>
              <a:gd name="connsiteY112" fmla="*/ 2171236 h 2344739"/>
              <a:gd name="connsiteX113" fmla="*/ 7098136 w 12193149"/>
              <a:gd name="connsiteY113" fmla="*/ 2183464 h 2344739"/>
              <a:gd name="connsiteX114" fmla="*/ 7019644 w 12193149"/>
              <a:gd name="connsiteY114" fmla="*/ 2183090 h 2344739"/>
              <a:gd name="connsiteX115" fmla="*/ 6905294 w 12193149"/>
              <a:gd name="connsiteY115" fmla="*/ 2212596 h 2344739"/>
              <a:gd name="connsiteX116" fmla="*/ 6709370 w 12193149"/>
              <a:gd name="connsiteY116" fmla="*/ 2240551 h 2344739"/>
              <a:gd name="connsiteX117" fmla="*/ 6550602 w 12193149"/>
              <a:gd name="connsiteY117" fmla="*/ 2269327 h 2344739"/>
              <a:gd name="connsiteX118" fmla="*/ 6318708 w 12193149"/>
              <a:gd name="connsiteY118" fmla="*/ 2316127 h 2344739"/>
              <a:gd name="connsiteX119" fmla="*/ 6169822 w 12193149"/>
              <a:gd name="connsiteY119" fmla="*/ 2318214 h 2344739"/>
              <a:gd name="connsiteX120" fmla="*/ 6074996 w 12193149"/>
              <a:gd name="connsiteY120" fmla="*/ 2338676 h 2344739"/>
              <a:gd name="connsiteX121" fmla="*/ 6069677 w 12193149"/>
              <a:gd name="connsiteY121" fmla="*/ 2337139 h 2344739"/>
              <a:gd name="connsiteX122" fmla="*/ 6049786 w 12193149"/>
              <a:gd name="connsiteY122" fmla="*/ 2337822 h 2344739"/>
              <a:gd name="connsiteX123" fmla="*/ 6042433 w 12193149"/>
              <a:gd name="connsiteY123" fmla="*/ 2329473 h 2344739"/>
              <a:gd name="connsiteX124" fmla="*/ 6011238 w 12193149"/>
              <a:gd name="connsiteY124" fmla="*/ 2324380 h 2344739"/>
              <a:gd name="connsiteX125" fmla="*/ 5958523 w 12193149"/>
              <a:gd name="connsiteY125" fmla="*/ 2328024 h 2344739"/>
              <a:gd name="connsiteX126" fmla="*/ 5760067 w 12193149"/>
              <a:gd name="connsiteY126" fmla="*/ 2343716 h 2344739"/>
              <a:gd name="connsiteX127" fmla="*/ 5628108 w 12193149"/>
              <a:gd name="connsiteY127" fmla="*/ 2344739 h 2344739"/>
              <a:gd name="connsiteX128" fmla="*/ 5472054 w 12193149"/>
              <a:gd name="connsiteY128" fmla="*/ 2330719 h 2344739"/>
              <a:gd name="connsiteX129" fmla="*/ 5433909 w 12193149"/>
              <a:gd name="connsiteY129" fmla="*/ 2319466 h 2344739"/>
              <a:gd name="connsiteX130" fmla="*/ 5382817 w 12193149"/>
              <a:gd name="connsiteY130" fmla="*/ 2301764 h 2344739"/>
              <a:gd name="connsiteX131" fmla="*/ 5262912 w 12193149"/>
              <a:gd name="connsiteY131" fmla="*/ 2281347 h 2344739"/>
              <a:gd name="connsiteX132" fmla="*/ 5224109 w 12193149"/>
              <a:gd name="connsiteY132" fmla="*/ 2270223 h 2344739"/>
              <a:gd name="connsiteX133" fmla="*/ 5175808 w 12193149"/>
              <a:gd name="connsiteY133" fmla="*/ 2267233 h 2344739"/>
              <a:gd name="connsiteX134" fmla="*/ 5157702 w 12193149"/>
              <a:gd name="connsiteY134" fmla="*/ 2260010 h 2344739"/>
              <a:gd name="connsiteX135" fmla="*/ 5143747 w 12193149"/>
              <a:gd name="connsiteY135" fmla="*/ 2256610 h 2344739"/>
              <a:gd name="connsiteX136" fmla="*/ 5140744 w 12193149"/>
              <a:gd name="connsiteY136" fmla="*/ 2254509 h 2344739"/>
              <a:gd name="connsiteX137" fmla="*/ 5122807 w 12193149"/>
              <a:gd name="connsiteY137" fmla="*/ 2243656 h 2344739"/>
              <a:gd name="connsiteX138" fmla="*/ 5066938 w 12193149"/>
              <a:gd name="connsiteY138" fmla="*/ 2250227 h 2344739"/>
              <a:gd name="connsiteX139" fmla="*/ 5012662 w 12193149"/>
              <a:gd name="connsiteY139" fmla="*/ 2233846 h 2344739"/>
              <a:gd name="connsiteX140" fmla="*/ 4841589 w 12193149"/>
              <a:gd name="connsiteY140" fmla="*/ 2209829 h 2344739"/>
              <a:gd name="connsiteX141" fmla="*/ 4763595 w 12193149"/>
              <a:gd name="connsiteY141" fmla="*/ 2182061 h 2344739"/>
              <a:gd name="connsiteX142" fmla="*/ 4724334 w 12193149"/>
              <a:gd name="connsiteY142" fmla="*/ 2173047 h 2344739"/>
              <a:gd name="connsiteX143" fmla="*/ 4722324 w 12193149"/>
              <a:gd name="connsiteY143" fmla="*/ 2172298 h 2344739"/>
              <a:gd name="connsiteX144" fmla="*/ 4723259 w 12193149"/>
              <a:gd name="connsiteY144" fmla="*/ 2172087 h 2344739"/>
              <a:gd name="connsiteX145" fmla="*/ 4718350 w 12193149"/>
              <a:gd name="connsiteY145" fmla="*/ 2170817 h 2344739"/>
              <a:gd name="connsiteX146" fmla="*/ 4722324 w 12193149"/>
              <a:gd name="connsiteY146" fmla="*/ 2172298 h 2344739"/>
              <a:gd name="connsiteX147" fmla="*/ 4716674 w 12193149"/>
              <a:gd name="connsiteY147" fmla="*/ 2173573 h 2344739"/>
              <a:gd name="connsiteX148" fmla="*/ 4516962 w 12193149"/>
              <a:gd name="connsiteY148" fmla="*/ 2163671 h 2344739"/>
              <a:gd name="connsiteX149" fmla="*/ 4429691 w 12193149"/>
              <a:gd name="connsiteY149" fmla="*/ 2153020 h 2344739"/>
              <a:gd name="connsiteX150" fmla="*/ 4364023 w 12193149"/>
              <a:gd name="connsiteY150" fmla="*/ 2151674 h 2344739"/>
              <a:gd name="connsiteX151" fmla="*/ 4318114 w 12193149"/>
              <a:gd name="connsiteY151" fmla="*/ 2158289 h 2344739"/>
              <a:gd name="connsiteX152" fmla="*/ 4316258 w 12193149"/>
              <a:gd name="connsiteY152" fmla="*/ 2156948 h 2344739"/>
              <a:gd name="connsiteX153" fmla="*/ 4296292 w 12193149"/>
              <a:gd name="connsiteY153" fmla="*/ 2155069 h 2344739"/>
              <a:gd name="connsiteX154" fmla="*/ 4291212 w 12193149"/>
              <a:gd name="connsiteY154" fmla="*/ 2157986 h 2344739"/>
              <a:gd name="connsiteX155" fmla="*/ 4277290 w 12193149"/>
              <a:gd name="connsiteY155" fmla="*/ 2157740 h 2344739"/>
              <a:gd name="connsiteX156" fmla="*/ 4249265 w 12193149"/>
              <a:gd name="connsiteY156" fmla="*/ 2160064 h 2344739"/>
              <a:gd name="connsiteX157" fmla="*/ 4203199 w 12193149"/>
              <a:gd name="connsiteY157" fmla="*/ 2157269 h 2344739"/>
              <a:gd name="connsiteX158" fmla="*/ 4202893 w 12193149"/>
              <a:gd name="connsiteY158" fmla="*/ 2156010 h 2344739"/>
              <a:gd name="connsiteX159" fmla="*/ 4192396 w 12193149"/>
              <a:gd name="connsiteY159" fmla="*/ 2150376 h 2344739"/>
              <a:gd name="connsiteX160" fmla="*/ 4143893 w 12193149"/>
              <a:gd name="connsiteY160" fmla="*/ 2134511 h 2344739"/>
              <a:gd name="connsiteX161" fmla="*/ 4084245 w 12193149"/>
              <a:gd name="connsiteY161" fmla="*/ 2107978 h 2344739"/>
              <a:gd name="connsiteX162" fmla="*/ 4075694 w 12193149"/>
              <a:gd name="connsiteY162" fmla="*/ 2107143 h 2344739"/>
              <a:gd name="connsiteX163" fmla="*/ 4075575 w 12193149"/>
              <a:gd name="connsiteY163" fmla="*/ 2106844 h 2344739"/>
              <a:gd name="connsiteX164" fmla="*/ 4066658 w 12193149"/>
              <a:gd name="connsiteY164" fmla="*/ 2105400 h 2344739"/>
              <a:gd name="connsiteX165" fmla="*/ 4060102 w 12193149"/>
              <a:gd name="connsiteY165" fmla="*/ 2105618 h 2344739"/>
              <a:gd name="connsiteX166" fmla="*/ 4043512 w 12193149"/>
              <a:gd name="connsiteY166" fmla="*/ 2103997 h 2344739"/>
              <a:gd name="connsiteX167" fmla="*/ 4038145 w 12193149"/>
              <a:gd name="connsiteY167" fmla="*/ 2101563 h 2344739"/>
              <a:gd name="connsiteX168" fmla="*/ 4036511 w 12193149"/>
              <a:gd name="connsiteY168" fmla="*/ 2097896 h 2344739"/>
              <a:gd name="connsiteX169" fmla="*/ 4034926 w 12193149"/>
              <a:gd name="connsiteY169" fmla="*/ 2098131 h 2344739"/>
              <a:gd name="connsiteX170" fmla="*/ 4005686 w 12193149"/>
              <a:gd name="connsiteY170" fmla="*/ 2085563 h 2344739"/>
              <a:gd name="connsiteX171" fmla="*/ 3937994 w 12193149"/>
              <a:gd name="connsiteY171" fmla="*/ 2068106 h 2344739"/>
              <a:gd name="connsiteX172" fmla="*/ 3898423 w 12193149"/>
              <a:gd name="connsiteY172" fmla="*/ 2062451 h 2344739"/>
              <a:gd name="connsiteX173" fmla="*/ 3790908 w 12193149"/>
              <a:gd name="connsiteY173" fmla="*/ 2042213 h 2344739"/>
              <a:gd name="connsiteX174" fmla="*/ 3683661 w 12193149"/>
              <a:gd name="connsiteY174" fmla="*/ 2018290 h 2344739"/>
              <a:gd name="connsiteX175" fmla="*/ 3611183 w 12193149"/>
              <a:gd name="connsiteY175" fmla="*/ 1986019 h 2344739"/>
              <a:gd name="connsiteX176" fmla="*/ 3605003 w 12193149"/>
              <a:gd name="connsiteY176" fmla="*/ 1987381 h 2344739"/>
              <a:gd name="connsiteX177" fmla="*/ 3595884 w 12193149"/>
              <a:gd name="connsiteY177" fmla="*/ 1987545 h 2344739"/>
              <a:gd name="connsiteX178" fmla="*/ 3595649 w 12193149"/>
              <a:gd name="connsiteY178" fmla="*/ 1987276 h 2344739"/>
              <a:gd name="connsiteX179" fmla="*/ 3587126 w 12193149"/>
              <a:gd name="connsiteY179" fmla="*/ 1987966 h 2344739"/>
              <a:gd name="connsiteX180" fmla="*/ 3537283 w 12193149"/>
              <a:gd name="connsiteY180" fmla="*/ 1978267 h 2344739"/>
              <a:gd name="connsiteX181" fmla="*/ 3474371 w 12193149"/>
              <a:gd name="connsiteY181" fmla="*/ 1974606 h 2344739"/>
              <a:gd name="connsiteX182" fmla="*/ 3401876 w 12193149"/>
              <a:gd name="connsiteY182" fmla="*/ 1962558 h 2344739"/>
              <a:gd name="connsiteX183" fmla="*/ 3365036 w 12193149"/>
              <a:gd name="connsiteY183" fmla="*/ 1979510 h 2344739"/>
              <a:gd name="connsiteX184" fmla="*/ 3345174 w 12193149"/>
              <a:gd name="connsiteY184" fmla="*/ 1981192 h 2344739"/>
              <a:gd name="connsiteX185" fmla="*/ 3342846 w 12193149"/>
              <a:gd name="connsiteY185" fmla="*/ 1980217 h 2344739"/>
              <a:gd name="connsiteX186" fmla="*/ 3263504 w 12193149"/>
              <a:gd name="connsiteY186" fmla="*/ 1986094 h 2344739"/>
              <a:gd name="connsiteX187" fmla="*/ 3143704 w 12193149"/>
              <a:gd name="connsiteY187" fmla="*/ 1993869 h 2344739"/>
              <a:gd name="connsiteX188" fmla="*/ 3031439 w 12193149"/>
              <a:gd name="connsiteY188" fmla="*/ 1996512 h 2344739"/>
              <a:gd name="connsiteX189" fmla="*/ 2782717 w 12193149"/>
              <a:gd name="connsiteY189" fmla="*/ 2018333 h 2344739"/>
              <a:gd name="connsiteX190" fmla="*/ 2647675 w 12193149"/>
              <a:gd name="connsiteY190" fmla="*/ 2028869 h 2344739"/>
              <a:gd name="connsiteX191" fmla="*/ 2569176 w 12193149"/>
              <a:gd name="connsiteY191" fmla="*/ 2002628 h 2344739"/>
              <a:gd name="connsiteX192" fmla="*/ 2444403 w 12193149"/>
              <a:gd name="connsiteY192" fmla="*/ 2016529 h 2344739"/>
              <a:gd name="connsiteX193" fmla="*/ 2316260 w 12193149"/>
              <a:gd name="connsiteY193" fmla="*/ 2024996 h 2344739"/>
              <a:gd name="connsiteX194" fmla="*/ 2209726 w 12193149"/>
              <a:gd name="connsiteY194" fmla="*/ 2019763 h 2344739"/>
              <a:gd name="connsiteX195" fmla="*/ 2095813 w 12193149"/>
              <a:gd name="connsiteY195" fmla="*/ 2003052 h 2344739"/>
              <a:gd name="connsiteX196" fmla="*/ 1998504 w 12193149"/>
              <a:gd name="connsiteY196" fmla="*/ 1995032 h 2344739"/>
              <a:gd name="connsiteX197" fmla="*/ 1929320 w 12193149"/>
              <a:gd name="connsiteY197" fmla="*/ 2016977 h 2344739"/>
              <a:gd name="connsiteX198" fmla="*/ 1922798 w 12193149"/>
              <a:gd name="connsiteY198" fmla="*/ 2012146 h 2344739"/>
              <a:gd name="connsiteX199" fmla="*/ 1874228 w 12193149"/>
              <a:gd name="connsiteY199" fmla="*/ 2013741 h 2344739"/>
              <a:gd name="connsiteX200" fmla="*/ 1787803 w 12193149"/>
              <a:gd name="connsiteY200" fmla="*/ 2041363 h 2344739"/>
              <a:gd name="connsiteX201" fmla="*/ 1739352 w 12193149"/>
              <a:gd name="connsiteY201" fmla="*/ 2036312 h 2344739"/>
              <a:gd name="connsiteX202" fmla="*/ 1676219 w 12193149"/>
              <a:gd name="connsiteY202" fmla="*/ 2019963 h 2344739"/>
              <a:gd name="connsiteX203" fmla="*/ 1609817 w 12193149"/>
              <a:gd name="connsiteY203" fmla="*/ 2013066 h 2344739"/>
              <a:gd name="connsiteX204" fmla="*/ 1497258 w 12193149"/>
              <a:gd name="connsiteY204" fmla="*/ 1987476 h 2344739"/>
              <a:gd name="connsiteX205" fmla="*/ 1151127 w 12193149"/>
              <a:gd name="connsiteY205" fmla="*/ 1938041 h 2344739"/>
              <a:gd name="connsiteX206" fmla="*/ 859417 w 12193149"/>
              <a:gd name="connsiteY206" fmla="*/ 1928608 h 2344739"/>
              <a:gd name="connsiteX207" fmla="*/ 838688 w 12193149"/>
              <a:gd name="connsiteY207" fmla="*/ 1929821 h 2344739"/>
              <a:gd name="connsiteX208" fmla="*/ 817957 w 12193149"/>
              <a:gd name="connsiteY208" fmla="*/ 1927857 h 2344739"/>
              <a:gd name="connsiteX209" fmla="*/ 812654 w 12193149"/>
              <a:gd name="connsiteY209" fmla="*/ 1930751 h 2344739"/>
              <a:gd name="connsiteX210" fmla="*/ 721195 w 12193149"/>
              <a:gd name="connsiteY210" fmla="*/ 1929661 h 2344739"/>
              <a:gd name="connsiteX211" fmla="*/ 720890 w 12193149"/>
              <a:gd name="connsiteY211" fmla="*/ 1928399 h 2344739"/>
              <a:gd name="connsiteX212" fmla="*/ 710023 w 12193149"/>
              <a:gd name="connsiteY212" fmla="*/ 1922722 h 2344739"/>
              <a:gd name="connsiteX213" fmla="*/ 597940 w 12193149"/>
              <a:gd name="connsiteY213" fmla="*/ 1879864 h 2344739"/>
              <a:gd name="connsiteX214" fmla="*/ 579683 w 12193149"/>
              <a:gd name="connsiteY214" fmla="*/ 1877212 h 2344739"/>
              <a:gd name="connsiteX215" fmla="*/ 572865 w 12193149"/>
              <a:gd name="connsiteY215" fmla="*/ 1877401 h 2344739"/>
              <a:gd name="connsiteX216" fmla="*/ 446247 w 12193149"/>
              <a:gd name="connsiteY216" fmla="*/ 1839371 h 2344739"/>
              <a:gd name="connsiteX217" fmla="*/ 405163 w 12193149"/>
              <a:gd name="connsiteY217" fmla="*/ 1833548 h 2344739"/>
              <a:gd name="connsiteX218" fmla="*/ 293583 w 12193149"/>
              <a:gd name="connsiteY218" fmla="*/ 1812852 h 2344739"/>
              <a:gd name="connsiteX219" fmla="*/ 119529 w 12193149"/>
              <a:gd name="connsiteY219" fmla="*/ 1761047 h 2344739"/>
              <a:gd name="connsiteX220" fmla="*/ 16674 w 12193149"/>
              <a:gd name="connsiteY220" fmla="*/ 1758191 h 2344739"/>
              <a:gd name="connsiteX221" fmla="*/ 1150 w 12193149"/>
              <a:gd name="connsiteY221" fmla="*/ 1752722 h 2344739"/>
              <a:gd name="connsiteX222" fmla="*/ 1148 w 12193149"/>
              <a:gd name="connsiteY222" fmla="*/ 222213 h 2344739"/>
              <a:gd name="connsiteX223" fmla="*/ 1148 w 12193149"/>
              <a:gd name="connsiteY223"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14960 w 12193149"/>
              <a:gd name="connsiteY68" fmla="*/ 1919069 h 2344739"/>
              <a:gd name="connsiteX69" fmla="*/ 9054601 w 12193149"/>
              <a:gd name="connsiteY69" fmla="*/ 1910755 h 2344739"/>
              <a:gd name="connsiteX70" fmla="*/ 9006634 w 12193149"/>
              <a:gd name="connsiteY70" fmla="*/ 1914040 h 2344739"/>
              <a:gd name="connsiteX71" fmla="*/ 9006349 w 12193149"/>
              <a:gd name="connsiteY71" fmla="*/ 1913800 h 2344739"/>
              <a:gd name="connsiteX72" fmla="*/ 8997380 w 12193149"/>
              <a:gd name="connsiteY72" fmla="*/ 1915011 h 2344739"/>
              <a:gd name="connsiteX73" fmla="*/ 8991542 w 12193149"/>
              <a:gd name="connsiteY73" fmla="*/ 1917072 h 2344739"/>
              <a:gd name="connsiteX74" fmla="*/ 8975485 w 12193149"/>
              <a:gd name="connsiteY74" fmla="*/ 1920298 h 2344739"/>
              <a:gd name="connsiteX75" fmla="*/ 8969159 w 12193149"/>
              <a:gd name="connsiteY75" fmla="*/ 1919598 h 2344739"/>
              <a:gd name="connsiteX76" fmla="*/ 8964196 w 12193149"/>
              <a:gd name="connsiteY76" fmla="*/ 1917373 h 2344739"/>
              <a:gd name="connsiteX77" fmla="*/ 8930136 w 12193149"/>
              <a:gd name="connsiteY77" fmla="*/ 1914185 h 2344739"/>
              <a:gd name="connsiteX78" fmla="*/ 8753592 w 12193149"/>
              <a:gd name="connsiteY78" fmla="*/ 1933417 h 2344739"/>
              <a:gd name="connsiteX79" fmla="*/ 8708995 w 12193149"/>
              <a:gd name="connsiteY79" fmla="*/ 1935518 h 2344739"/>
              <a:gd name="connsiteX80" fmla="*/ 8597219 w 12193149"/>
              <a:gd name="connsiteY80" fmla="*/ 1944090 h 2344739"/>
              <a:gd name="connsiteX81" fmla="*/ 8526378 w 12193149"/>
              <a:gd name="connsiteY81" fmla="*/ 1929248 h 2344739"/>
              <a:gd name="connsiteX82" fmla="*/ 8512131 w 12193149"/>
              <a:gd name="connsiteY82" fmla="*/ 1935163 h 2344739"/>
              <a:gd name="connsiteX83" fmla="*/ 8507315 w 12193149"/>
              <a:gd name="connsiteY83" fmla="*/ 1938164 h 2344739"/>
              <a:gd name="connsiteX84" fmla="*/ 8499116 w 12193149"/>
              <a:gd name="connsiteY84" fmla="*/ 1940902 h 2344739"/>
              <a:gd name="connsiteX85" fmla="*/ 8498742 w 12193149"/>
              <a:gd name="connsiteY85" fmla="*/ 1940723 h 2344739"/>
              <a:gd name="connsiteX86" fmla="*/ 8491397 w 12193149"/>
              <a:gd name="connsiteY86" fmla="*/ 1943773 h 2344739"/>
              <a:gd name="connsiteX87" fmla="*/ 8368330 w 12193149"/>
              <a:gd name="connsiteY87" fmla="*/ 1957815 h 2344739"/>
              <a:gd name="connsiteX88" fmla="*/ 8354947 w 12193149"/>
              <a:gd name="connsiteY88" fmla="*/ 1958009 h 2344739"/>
              <a:gd name="connsiteX89" fmla="*/ 8321252 w 12193149"/>
              <a:gd name="connsiteY89" fmla="*/ 1974587 h 2344739"/>
              <a:gd name="connsiteX90" fmla="*/ 8315581 w 12193149"/>
              <a:gd name="connsiteY90" fmla="*/ 1974913 h 2344739"/>
              <a:gd name="connsiteX91" fmla="*/ 8296322 w 12193149"/>
              <a:gd name="connsiteY91" fmla="*/ 1988808 h 2344739"/>
              <a:gd name="connsiteX92" fmla="*/ 8285424 w 12193149"/>
              <a:gd name="connsiteY92" fmla="*/ 1994631 h 2344739"/>
              <a:gd name="connsiteX93" fmla="*/ 8284298 w 12193149"/>
              <a:gd name="connsiteY93" fmla="*/ 1999074 h 2344739"/>
              <a:gd name="connsiteX94" fmla="*/ 8267224 w 12193149"/>
              <a:gd name="connsiteY94" fmla="*/ 2006249 h 2344739"/>
              <a:gd name="connsiteX95" fmla="*/ 8264525 w 12193149"/>
              <a:gd name="connsiteY95" fmla="*/ 2006019 h 2344739"/>
              <a:gd name="connsiteX96" fmla="*/ 8253181 w 12193149"/>
              <a:gd name="connsiteY96" fmla="*/ 2015862 h 2344739"/>
              <a:gd name="connsiteX97" fmla="*/ 8246982 w 12193149"/>
              <a:gd name="connsiteY97" fmla="*/ 2028854 h 2344739"/>
              <a:gd name="connsiteX98" fmla="*/ 8091420 w 12193149"/>
              <a:gd name="connsiteY98" fmla="*/ 2075015 h 2344739"/>
              <a:gd name="connsiteX99" fmla="*/ 7906555 w 12193149"/>
              <a:gd name="connsiteY99" fmla="*/ 2116988 h 2344739"/>
              <a:gd name="connsiteX100" fmla="*/ 7719893 w 12193149"/>
              <a:gd name="connsiteY100" fmla="*/ 2142703 h 2344739"/>
              <a:gd name="connsiteX101" fmla="*/ 7615495 w 12193149"/>
              <a:gd name="connsiteY101" fmla="*/ 2139232 h 2344739"/>
              <a:gd name="connsiteX102" fmla="*/ 7528691 w 12193149"/>
              <a:gd name="connsiteY102" fmla="*/ 2145060 h 2344739"/>
              <a:gd name="connsiteX103" fmla="*/ 7520719 w 12193149"/>
              <a:gd name="connsiteY103" fmla="*/ 2147613 h 2344739"/>
              <a:gd name="connsiteX104" fmla="*/ 7508559 w 12193149"/>
              <a:gd name="connsiteY104" fmla="*/ 2148948 h 2344739"/>
              <a:gd name="connsiteX105" fmla="*/ 7508188 w 12193149"/>
              <a:gd name="connsiteY105" fmla="*/ 2148621 h 2344739"/>
              <a:gd name="connsiteX106" fmla="*/ 7496943 w 12193149"/>
              <a:gd name="connsiteY106" fmla="*/ 2150573 h 2344739"/>
              <a:gd name="connsiteX107" fmla="*/ 7406539 w 12193149"/>
              <a:gd name="connsiteY107" fmla="*/ 2142468 h 2344739"/>
              <a:gd name="connsiteX108" fmla="*/ 7219707 w 12193149"/>
              <a:gd name="connsiteY108" fmla="*/ 2156680 h 2344739"/>
              <a:gd name="connsiteX109" fmla="*/ 7202249 w 12193149"/>
              <a:gd name="connsiteY109" fmla="*/ 2161230 h 2344739"/>
              <a:gd name="connsiteX110" fmla="*/ 7198152 w 12193149"/>
              <a:gd name="connsiteY110" fmla="*/ 2166588 h 2344739"/>
              <a:gd name="connsiteX111" fmla="*/ 7171956 w 12193149"/>
              <a:gd name="connsiteY111" fmla="*/ 2171236 h 2344739"/>
              <a:gd name="connsiteX112" fmla="*/ 7098136 w 12193149"/>
              <a:gd name="connsiteY112" fmla="*/ 2183464 h 2344739"/>
              <a:gd name="connsiteX113" fmla="*/ 7019644 w 12193149"/>
              <a:gd name="connsiteY113" fmla="*/ 2183090 h 2344739"/>
              <a:gd name="connsiteX114" fmla="*/ 6905294 w 12193149"/>
              <a:gd name="connsiteY114" fmla="*/ 2212596 h 2344739"/>
              <a:gd name="connsiteX115" fmla="*/ 6709370 w 12193149"/>
              <a:gd name="connsiteY115" fmla="*/ 2240551 h 2344739"/>
              <a:gd name="connsiteX116" fmla="*/ 6550602 w 12193149"/>
              <a:gd name="connsiteY116" fmla="*/ 2269327 h 2344739"/>
              <a:gd name="connsiteX117" fmla="*/ 6318708 w 12193149"/>
              <a:gd name="connsiteY117" fmla="*/ 2316127 h 2344739"/>
              <a:gd name="connsiteX118" fmla="*/ 6169822 w 12193149"/>
              <a:gd name="connsiteY118" fmla="*/ 2318214 h 2344739"/>
              <a:gd name="connsiteX119" fmla="*/ 6074996 w 12193149"/>
              <a:gd name="connsiteY119" fmla="*/ 2338676 h 2344739"/>
              <a:gd name="connsiteX120" fmla="*/ 6069677 w 12193149"/>
              <a:gd name="connsiteY120" fmla="*/ 2337139 h 2344739"/>
              <a:gd name="connsiteX121" fmla="*/ 6049786 w 12193149"/>
              <a:gd name="connsiteY121" fmla="*/ 2337822 h 2344739"/>
              <a:gd name="connsiteX122" fmla="*/ 6042433 w 12193149"/>
              <a:gd name="connsiteY122" fmla="*/ 2329473 h 2344739"/>
              <a:gd name="connsiteX123" fmla="*/ 6011238 w 12193149"/>
              <a:gd name="connsiteY123" fmla="*/ 2324380 h 2344739"/>
              <a:gd name="connsiteX124" fmla="*/ 5958523 w 12193149"/>
              <a:gd name="connsiteY124" fmla="*/ 2328024 h 2344739"/>
              <a:gd name="connsiteX125" fmla="*/ 5760067 w 12193149"/>
              <a:gd name="connsiteY125" fmla="*/ 2343716 h 2344739"/>
              <a:gd name="connsiteX126" fmla="*/ 5628108 w 12193149"/>
              <a:gd name="connsiteY126" fmla="*/ 2344739 h 2344739"/>
              <a:gd name="connsiteX127" fmla="*/ 5472054 w 12193149"/>
              <a:gd name="connsiteY127" fmla="*/ 2330719 h 2344739"/>
              <a:gd name="connsiteX128" fmla="*/ 5433909 w 12193149"/>
              <a:gd name="connsiteY128" fmla="*/ 2319466 h 2344739"/>
              <a:gd name="connsiteX129" fmla="*/ 5382817 w 12193149"/>
              <a:gd name="connsiteY129" fmla="*/ 2301764 h 2344739"/>
              <a:gd name="connsiteX130" fmla="*/ 5262912 w 12193149"/>
              <a:gd name="connsiteY130" fmla="*/ 2281347 h 2344739"/>
              <a:gd name="connsiteX131" fmla="*/ 5224109 w 12193149"/>
              <a:gd name="connsiteY131" fmla="*/ 2270223 h 2344739"/>
              <a:gd name="connsiteX132" fmla="*/ 5175808 w 12193149"/>
              <a:gd name="connsiteY132" fmla="*/ 2267233 h 2344739"/>
              <a:gd name="connsiteX133" fmla="*/ 5157702 w 12193149"/>
              <a:gd name="connsiteY133" fmla="*/ 2260010 h 2344739"/>
              <a:gd name="connsiteX134" fmla="*/ 5143747 w 12193149"/>
              <a:gd name="connsiteY134" fmla="*/ 2256610 h 2344739"/>
              <a:gd name="connsiteX135" fmla="*/ 5140744 w 12193149"/>
              <a:gd name="connsiteY135" fmla="*/ 2254509 h 2344739"/>
              <a:gd name="connsiteX136" fmla="*/ 5122807 w 12193149"/>
              <a:gd name="connsiteY136" fmla="*/ 2243656 h 2344739"/>
              <a:gd name="connsiteX137" fmla="*/ 5066938 w 12193149"/>
              <a:gd name="connsiteY137" fmla="*/ 2250227 h 2344739"/>
              <a:gd name="connsiteX138" fmla="*/ 5012662 w 12193149"/>
              <a:gd name="connsiteY138" fmla="*/ 2233846 h 2344739"/>
              <a:gd name="connsiteX139" fmla="*/ 4841589 w 12193149"/>
              <a:gd name="connsiteY139" fmla="*/ 2209829 h 2344739"/>
              <a:gd name="connsiteX140" fmla="*/ 4763595 w 12193149"/>
              <a:gd name="connsiteY140" fmla="*/ 2182061 h 2344739"/>
              <a:gd name="connsiteX141" fmla="*/ 4724334 w 12193149"/>
              <a:gd name="connsiteY141" fmla="*/ 2173047 h 2344739"/>
              <a:gd name="connsiteX142" fmla="*/ 4722324 w 12193149"/>
              <a:gd name="connsiteY142" fmla="*/ 2172298 h 2344739"/>
              <a:gd name="connsiteX143" fmla="*/ 4723259 w 12193149"/>
              <a:gd name="connsiteY143" fmla="*/ 2172087 h 2344739"/>
              <a:gd name="connsiteX144" fmla="*/ 4718350 w 12193149"/>
              <a:gd name="connsiteY144" fmla="*/ 2170817 h 2344739"/>
              <a:gd name="connsiteX145" fmla="*/ 4722324 w 12193149"/>
              <a:gd name="connsiteY145" fmla="*/ 2172298 h 2344739"/>
              <a:gd name="connsiteX146" fmla="*/ 4716674 w 12193149"/>
              <a:gd name="connsiteY146" fmla="*/ 2173573 h 2344739"/>
              <a:gd name="connsiteX147" fmla="*/ 4516962 w 12193149"/>
              <a:gd name="connsiteY147" fmla="*/ 2163671 h 2344739"/>
              <a:gd name="connsiteX148" fmla="*/ 4429691 w 12193149"/>
              <a:gd name="connsiteY148" fmla="*/ 2153020 h 2344739"/>
              <a:gd name="connsiteX149" fmla="*/ 4364023 w 12193149"/>
              <a:gd name="connsiteY149" fmla="*/ 2151674 h 2344739"/>
              <a:gd name="connsiteX150" fmla="*/ 4318114 w 12193149"/>
              <a:gd name="connsiteY150" fmla="*/ 2158289 h 2344739"/>
              <a:gd name="connsiteX151" fmla="*/ 4316258 w 12193149"/>
              <a:gd name="connsiteY151" fmla="*/ 2156948 h 2344739"/>
              <a:gd name="connsiteX152" fmla="*/ 4296292 w 12193149"/>
              <a:gd name="connsiteY152" fmla="*/ 2155069 h 2344739"/>
              <a:gd name="connsiteX153" fmla="*/ 4291212 w 12193149"/>
              <a:gd name="connsiteY153" fmla="*/ 2157986 h 2344739"/>
              <a:gd name="connsiteX154" fmla="*/ 4277290 w 12193149"/>
              <a:gd name="connsiteY154" fmla="*/ 2157740 h 2344739"/>
              <a:gd name="connsiteX155" fmla="*/ 4249265 w 12193149"/>
              <a:gd name="connsiteY155" fmla="*/ 2160064 h 2344739"/>
              <a:gd name="connsiteX156" fmla="*/ 4203199 w 12193149"/>
              <a:gd name="connsiteY156" fmla="*/ 2157269 h 2344739"/>
              <a:gd name="connsiteX157" fmla="*/ 4202893 w 12193149"/>
              <a:gd name="connsiteY157" fmla="*/ 2156010 h 2344739"/>
              <a:gd name="connsiteX158" fmla="*/ 4192396 w 12193149"/>
              <a:gd name="connsiteY158" fmla="*/ 2150376 h 2344739"/>
              <a:gd name="connsiteX159" fmla="*/ 4143893 w 12193149"/>
              <a:gd name="connsiteY159" fmla="*/ 2134511 h 2344739"/>
              <a:gd name="connsiteX160" fmla="*/ 4084245 w 12193149"/>
              <a:gd name="connsiteY160" fmla="*/ 2107978 h 2344739"/>
              <a:gd name="connsiteX161" fmla="*/ 4075694 w 12193149"/>
              <a:gd name="connsiteY161" fmla="*/ 2107143 h 2344739"/>
              <a:gd name="connsiteX162" fmla="*/ 4075575 w 12193149"/>
              <a:gd name="connsiteY162" fmla="*/ 2106844 h 2344739"/>
              <a:gd name="connsiteX163" fmla="*/ 4066658 w 12193149"/>
              <a:gd name="connsiteY163" fmla="*/ 2105400 h 2344739"/>
              <a:gd name="connsiteX164" fmla="*/ 4060102 w 12193149"/>
              <a:gd name="connsiteY164" fmla="*/ 2105618 h 2344739"/>
              <a:gd name="connsiteX165" fmla="*/ 4043512 w 12193149"/>
              <a:gd name="connsiteY165" fmla="*/ 2103997 h 2344739"/>
              <a:gd name="connsiteX166" fmla="*/ 4038145 w 12193149"/>
              <a:gd name="connsiteY166" fmla="*/ 2101563 h 2344739"/>
              <a:gd name="connsiteX167" fmla="*/ 4036511 w 12193149"/>
              <a:gd name="connsiteY167" fmla="*/ 2097896 h 2344739"/>
              <a:gd name="connsiteX168" fmla="*/ 4034926 w 12193149"/>
              <a:gd name="connsiteY168" fmla="*/ 2098131 h 2344739"/>
              <a:gd name="connsiteX169" fmla="*/ 4005686 w 12193149"/>
              <a:gd name="connsiteY169" fmla="*/ 2085563 h 2344739"/>
              <a:gd name="connsiteX170" fmla="*/ 3937994 w 12193149"/>
              <a:gd name="connsiteY170" fmla="*/ 2068106 h 2344739"/>
              <a:gd name="connsiteX171" fmla="*/ 3898423 w 12193149"/>
              <a:gd name="connsiteY171" fmla="*/ 2062451 h 2344739"/>
              <a:gd name="connsiteX172" fmla="*/ 3790908 w 12193149"/>
              <a:gd name="connsiteY172" fmla="*/ 2042213 h 2344739"/>
              <a:gd name="connsiteX173" fmla="*/ 3683661 w 12193149"/>
              <a:gd name="connsiteY173" fmla="*/ 2018290 h 2344739"/>
              <a:gd name="connsiteX174" fmla="*/ 3611183 w 12193149"/>
              <a:gd name="connsiteY174" fmla="*/ 1986019 h 2344739"/>
              <a:gd name="connsiteX175" fmla="*/ 3605003 w 12193149"/>
              <a:gd name="connsiteY175" fmla="*/ 1987381 h 2344739"/>
              <a:gd name="connsiteX176" fmla="*/ 3595884 w 12193149"/>
              <a:gd name="connsiteY176" fmla="*/ 1987545 h 2344739"/>
              <a:gd name="connsiteX177" fmla="*/ 3595649 w 12193149"/>
              <a:gd name="connsiteY177" fmla="*/ 1987276 h 2344739"/>
              <a:gd name="connsiteX178" fmla="*/ 3587126 w 12193149"/>
              <a:gd name="connsiteY178" fmla="*/ 1987966 h 2344739"/>
              <a:gd name="connsiteX179" fmla="*/ 3537283 w 12193149"/>
              <a:gd name="connsiteY179" fmla="*/ 1978267 h 2344739"/>
              <a:gd name="connsiteX180" fmla="*/ 3474371 w 12193149"/>
              <a:gd name="connsiteY180" fmla="*/ 1974606 h 2344739"/>
              <a:gd name="connsiteX181" fmla="*/ 3401876 w 12193149"/>
              <a:gd name="connsiteY181" fmla="*/ 1962558 h 2344739"/>
              <a:gd name="connsiteX182" fmla="*/ 3365036 w 12193149"/>
              <a:gd name="connsiteY182" fmla="*/ 1979510 h 2344739"/>
              <a:gd name="connsiteX183" fmla="*/ 3345174 w 12193149"/>
              <a:gd name="connsiteY183" fmla="*/ 1981192 h 2344739"/>
              <a:gd name="connsiteX184" fmla="*/ 3342846 w 12193149"/>
              <a:gd name="connsiteY184" fmla="*/ 1980217 h 2344739"/>
              <a:gd name="connsiteX185" fmla="*/ 3263504 w 12193149"/>
              <a:gd name="connsiteY185" fmla="*/ 1986094 h 2344739"/>
              <a:gd name="connsiteX186" fmla="*/ 3143704 w 12193149"/>
              <a:gd name="connsiteY186" fmla="*/ 1993869 h 2344739"/>
              <a:gd name="connsiteX187" fmla="*/ 3031439 w 12193149"/>
              <a:gd name="connsiteY187" fmla="*/ 1996512 h 2344739"/>
              <a:gd name="connsiteX188" fmla="*/ 2782717 w 12193149"/>
              <a:gd name="connsiteY188" fmla="*/ 2018333 h 2344739"/>
              <a:gd name="connsiteX189" fmla="*/ 2647675 w 12193149"/>
              <a:gd name="connsiteY189" fmla="*/ 2028869 h 2344739"/>
              <a:gd name="connsiteX190" fmla="*/ 2569176 w 12193149"/>
              <a:gd name="connsiteY190" fmla="*/ 2002628 h 2344739"/>
              <a:gd name="connsiteX191" fmla="*/ 2444403 w 12193149"/>
              <a:gd name="connsiteY191" fmla="*/ 2016529 h 2344739"/>
              <a:gd name="connsiteX192" fmla="*/ 2316260 w 12193149"/>
              <a:gd name="connsiteY192" fmla="*/ 2024996 h 2344739"/>
              <a:gd name="connsiteX193" fmla="*/ 2209726 w 12193149"/>
              <a:gd name="connsiteY193" fmla="*/ 2019763 h 2344739"/>
              <a:gd name="connsiteX194" fmla="*/ 2095813 w 12193149"/>
              <a:gd name="connsiteY194" fmla="*/ 2003052 h 2344739"/>
              <a:gd name="connsiteX195" fmla="*/ 1998504 w 12193149"/>
              <a:gd name="connsiteY195" fmla="*/ 1995032 h 2344739"/>
              <a:gd name="connsiteX196" fmla="*/ 1929320 w 12193149"/>
              <a:gd name="connsiteY196" fmla="*/ 2016977 h 2344739"/>
              <a:gd name="connsiteX197" fmla="*/ 1922798 w 12193149"/>
              <a:gd name="connsiteY197" fmla="*/ 2012146 h 2344739"/>
              <a:gd name="connsiteX198" fmla="*/ 1874228 w 12193149"/>
              <a:gd name="connsiteY198" fmla="*/ 2013741 h 2344739"/>
              <a:gd name="connsiteX199" fmla="*/ 1787803 w 12193149"/>
              <a:gd name="connsiteY199" fmla="*/ 2041363 h 2344739"/>
              <a:gd name="connsiteX200" fmla="*/ 1739352 w 12193149"/>
              <a:gd name="connsiteY200" fmla="*/ 2036312 h 2344739"/>
              <a:gd name="connsiteX201" fmla="*/ 1676219 w 12193149"/>
              <a:gd name="connsiteY201" fmla="*/ 2019963 h 2344739"/>
              <a:gd name="connsiteX202" fmla="*/ 1609817 w 12193149"/>
              <a:gd name="connsiteY202" fmla="*/ 2013066 h 2344739"/>
              <a:gd name="connsiteX203" fmla="*/ 1497258 w 12193149"/>
              <a:gd name="connsiteY203" fmla="*/ 1987476 h 2344739"/>
              <a:gd name="connsiteX204" fmla="*/ 1151127 w 12193149"/>
              <a:gd name="connsiteY204" fmla="*/ 1938041 h 2344739"/>
              <a:gd name="connsiteX205" fmla="*/ 859417 w 12193149"/>
              <a:gd name="connsiteY205" fmla="*/ 1928608 h 2344739"/>
              <a:gd name="connsiteX206" fmla="*/ 838688 w 12193149"/>
              <a:gd name="connsiteY206" fmla="*/ 1929821 h 2344739"/>
              <a:gd name="connsiteX207" fmla="*/ 817957 w 12193149"/>
              <a:gd name="connsiteY207" fmla="*/ 1927857 h 2344739"/>
              <a:gd name="connsiteX208" fmla="*/ 812654 w 12193149"/>
              <a:gd name="connsiteY208" fmla="*/ 1930751 h 2344739"/>
              <a:gd name="connsiteX209" fmla="*/ 721195 w 12193149"/>
              <a:gd name="connsiteY209" fmla="*/ 1929661 h 2344739"/>
              <a:gd name="connsiteX210" fmla="*/ 720890 w 12193149"/>
              <a:gd name="connsiteY210" fmla="*/ 1928399 h 2344739"/>
              <a:gd name="connsiteX211" fmla="*/ 710023 w 12193149"/>
              <a:gd name="connsiteY211" fmla="*/ 1922722 h 2344739"/>
              <a:gd name="connsiteX212" fmla="*/ 597940 w 12193149"/>
              <a:gd name="connsiteY212" fmla="*/ 1879864 h 2344739"/>
              <a:gd name="connsiteX213" fmla="*/ 579683 w 12193149"/>
              <a:gd name="connsiteY213" fmla="*/ 1877212 h 2344739"/>
              <a:gd name="connsiteX214" fmla="*/ 572865 w 12193149"/>
              <a:gd name="connsiteY214" fmla="*/ 1877401 h 2344739"/>
              <a:gd name="connsiteX215" fmla="*/ 446247 w 12193149"/>
              <a:gd name="connsiteY215" fmla="*/ 1839371 h 2344739"/>
              <a:gd name="connsiteX216" fmla="*/ 405163 w 12193149"/>
              <a:gd name="connsiteY216" fmla="*/ 1833548 h 2344739"/>
              <a:gd name="connsiteX217" fmla="*/ 293583 w 12193149"/>
              <a:gd name="connsiteY217" fmla="*/ 1812852 h 2344739"/>
              <a:gd name="connsiteX218" fmla="*/ 119529 w 12193149"/>
              <a:gd name="connsiteY218" fmla="*/ 1761047 h 2344739"/>
              <a:gd name="connsiteX219" fmla="*/ 16674 w 12193149"/>
              <a:gd name="connsiteY219" fmla="*/ 1758191 h 2344739"/>
              <a:gd name="connsiteX220" fmla="*/ 1150 w 12193149"/>
              <a:gd name="connsiteY220" fmla="*/ 1752722 h 2344739"/>
              <a:gd name="connsiteX221" fmla="*/ 1148 w 12193149"/>
              <a:gd name="connsiteY221" fmla="*/ 222213 h 2344739"/>
              <a:gd name="connsiteX222" fmla="*/ 1148 w 12193149"/>
              <a:gd name="connsiteY222"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38590 w 12193149"/>
              <a:gd name="connsiteY65" fmla="*/ 1869293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585655 w 12193149"/>
              <a:gd name="connsiteY63" fmla="*/ 1795542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219707 w 12193149"/>
              <a:gd name="connsiteY105" fmla="*/ 2156680 h 2344739"/>
              <a:gd name="connsiteX106" fmla="*/ 7202249 w 12193149"/>
              <a:gd name="connsiteY106" fmla="*/ 2161230 h 2344739"/>
              <a:gd name="connsiteX107" fmla="*/ 7198152 w 12193149"/>
              <a:gd name="connsiteY107" fmla="*/ 2166588 h 2344739"/>
              <a:gd name="connsiteX108" fmla="*/ 7171956 w 12193149"/>
              <a:gd name="connsiteY108" fmla="*/ 2171236 h 2344739"/>
              <a:gd name="connsiteX109" fmla="*/ 7098136 w 12193149"/>
              <a:gd name="connsiteY109" fmla="*/ 2183464 h 2344739"/>
              <a:gd name="connsiteX110" fmla="*/ 7019644 w 12193149"/>
              <a:gd name="connsiteY110" fmla="*/ 2183090 h 2344739"/>
              <a:gd name="connsiteX111" fmla="*/ 6905294 w 12193149"/>
              <a:gd name="connsiteY111" fmla="*/ 2212596 h 2344739"/>
              <a:gd name="connsiteX112" fmla="*/ 6709370 w 12193149"/>
              <a:gd name="connsiteY112" fmla="*/ 2240551 h 2344739"/>
              <a:gd name="connsiteX113" fmla="*/ 6550602 w 12193149"/>
              <a:gd name="connsiteY113" fmla="*/ 2269327 h 2344739"/>
              <a:gd name="connsiteX114" fmla="*/ 6318708 w 12193149"/>
              <a:gd name="connsiteY114" fmla="*/ 2316127 h 2344739"/>
              <a:gd name="connsiteX115" fmla="*/ 6169822 w 12193149"/>
              <a:gd name="connsiteY115" fmla="*/ 2318214 h 2344739"/>
              <a:gd name="connsiteX116" fmla="*/ 6074996 w 12193149"/>
              <a:gd name="connsiteY116" fmla="*/ 2338676 h 2344739"/>
              <a:gd name="connsiteX117" fmla="*/ 6069677 w 12193149"/>
              <a:gd name="connsiteY117" fmla="*/ 2337139 h 2344739"/>
              <a:gd name="connsiteX118" fmla="*/ 6049786 w 12193149"/>
              <a:gd name="connsiteY118" fmla="*/ 2337822 h 2344739"/>
              <a:gd name="connsiteX119" fmla="*/ 6042433 w 12193149"/>
              <a:gd name="connsiteY119" fmla="*/ 2329473 h 2344739"/>
              <a:gd name="connsiteX120" fmla="*/ 6011238 w 12193149"/>
              <a:gd name="connsiteY120" fmla="*/ 2324380 h 2344739"/>
              <a:gd name="connsiteX121" fmla="*/ 5958523 w 12193149"/>
              <a:gd name="connsiteY121" fmla="*/ 2328024 h 2344739"/>
              <a:gd name="connsiteX122" fmla="*/ 5760067 w 12193149"/>
              <a:gd name="connsiteY122" fmla="*/ 2343716 h 2344739"/>
              <a:gd name="connsiteX123" fmla="*/ 5628108 w 12193149"/>
              <a:gd name="connsiteY123" fmla="*/ 2344739 h 2344739"/>
              <a:gd name="connsiteX124" fmla="*/ 5472054 w 12193149"/>
              <a:gd name="connsiteY124" fmla="*/ 2330719 h 2344739"/>
              <a:gd name="connsiteX125" fmla="*/ 5433909 w 12193149"/>
              <a:gd name="connsiteY125" fmla="*/ 2319466 h 2344739"/>
              <a:gd name="connsiteX126" fmla="*/ 5382817 w 12193149"/>
              <a:gd name="connsiteY126" fmla="*/ 2301764 h 2344739"/>
              <a:gd name="connsiteX127" fmla="*/ 5262912 w 12193149"/>
              <a:gd name="connsiteY127" fmla="*/ 2281347 h 2344739"/>
              <a:gd name="connsiteX128" fmla="*/ 5224109 w 12193149"/>
              <a:gd name="connsiteY128" fmla="*/ 2270223 h 2344739"/>
              <a:gd name="connsiteX129" fmla="*/ 5175808 w 12193149"/>
              <a:gd name="connsiteY129" fmla="*/ 2267233 h 2344739"/>
              <a:gd name="connsiteX130" fmla="*/ 5157702 w 12193149"/>
              <a:gd name="connsiteY130" fmla="*/ 2260010 h 2344739"/>
              <a:gd name="connsiteX131" fmla="*/ 5143747 w 12193149"/>
              <a:gd name="connsiteY131" fmla="*/ 2256610 h 2344739"/>
              <a:gd name="connsiteX132" fmla="*/ 5140744 w 12193149"/>
              <a:gd name="connsiteY132" fmla="*/ 2254509 h 2344739"/>
              <a:gd name="connsiteX133" fmla="*/ 5122807 w 12193149"/>
              <a:gd name="connsiteY133" fmla="*/ 2243656 h 2344739"/>
              <a:gd name="connsiteX134" fmla="*/ 5066938 w 12193149"/>
              <a:gd name="connsiteY134" fmla="*/ 2250227 h 2344739"/>
              <a:gd name="connsiteX135" fmla="*/ 5012662 w 12193149"/>
              <a:gd name="connsiteY135" fmla="*/ 2233846 h 2344739"/>
              <a:gd name="connsiteX136" fmla="*/ 4841589 w 12193149"/>
              <a:gd name="connsiteY136" fmla="*/ 2209829 h 2344739"/>
              <a:gd name="connsiteX137" fmla="*/ 4763595 w 12193149"/>
              <a:gd name="connsiteY137" fmla="*/ 2182061 h 2344739"/>
              <a:gd name="connsiteX138" fmla="*/ 4724334 w 12193149"/>
              <a:gd name="connsiteY138" fmla="*/ 2173047 h 2344739"/>
              <a:gd name="connsiteX139" fmla="*/ 4722324 w 12193149"/>
              <a:gd name="connsiteY139" fmla="*/ 2172298 h 2344739"/>
              <a:gd name="connsiteX140" fmla="*/ 4723259 w 12193149"/>
              <a:gd name="connsiteY140" fmla="*/ 2172087 h 2344739"/>
              <a:gd name="connsiteX141" fmla="*/ 4718350 w 12193149"/>
              <a:gd name="connsiteY141" fmla="*/ 2170817 h 2344739"/>
              <a:gd name="connsiteX142" fmla="*/ 4722324 w 12193149"/>
              <a:gd name="connsiteY142" fmla="*/ 2172298 h 2344739"/>
              <a:gd name="connsiteX143" fmla="*/ 4716674 w 12193149"/>
              <a:gd name="connsiteY143" fmla="*/ 2173573 h 2344739"/>
              <a:gd name="connsiteX144" fmla="*/ 4516962 w 12193149"/>
              <a:gd name="connsiteY144" fmla="*/ 2163671 h 2344739"/>
              <a:gd name="connsiteX145" fmla="*/ 4429691 w 12193149"/>
              <a:gd name="connsiteY145" fmla="*/ 2153020 h 2344739"/>
              <a:gd name="connsiteX146" fmla="*/ 4364023 w 12193149"/>
              <a:gd name="connsiteY146" fmla="*/ 2151674 h 2344739"/>
              <a:gd name="connsiteX147" fmla="*/ 4318114 w 12193149"/>
              <a:gd name="connsiteY147" fmla="*/ 2158289 h 2344739"/>
              <a:gd name="connsiteX148" fmla="*/ 4316258 w 12193149"/>
              <a:gd name="connsiteY148" fmla="*/ 2156948 h 2344739"/>
              <a:gd name="connsiteX149" fmla="*/ 4296292 w 12193149"/>
              <a:gd name="connsiteY149" fmla="*/ 2155069 h 2344739"/>
              <a:gd name="connsiteX150" fmla="*/ 4291212 w 12193149"/>
              <a:gd name="connsiteY150" fmla="*/ 2157986 h 2344739"/>
              <a:gd name="connsiteX151" fmla="*/ 4277290 w 12193149"/>
              <a:gd name="connsiteY151" fmla="*/ 2157740 h 2344739"/>
              <a:gd name="connsiteX152" fmla="*/ 4249265 w 12193149"/>
              <a:gd name="connsiteY152" fmla="*/ 2160064 h 2344739"/>
              <a:gd name="connsiteX153" fmla="*/ 4203199 w 12193149"/>
              <a:gd name="connsiteY153" fmla="*/ 2157269 h 2344739"/>
              <a:gd name="connsiteX154" fmla="*/ 4202893 w 12193149"/>
              <a:gd name="connsiteY154" fmla="*/ 2156010 h 2344739"/>
              <a:gd name="connsiteX155" fmla="*/ 4192396 w 12193149"/>
              <a:gd name="connsiteY155" fmla="*/ 2150376 h 2344739"/>
              <a:gd name="connsiteX156" fmla="*/ 4143893 w 12193149"/>
              <a:gd name="connsiteY156" fmla="*/ 2134511 h 2344739"/>
              <a:gd name="connsiteX157" fmla="*/ 4084245 w 12193149"/>
              <a:gd name="connsiteY157" fmla="*/ 2107978 h 2344739"/>
              <a:gd name="connsiteX158" fmla="*/ 4075694 w 12193149"/>
              <a:gd name="connsiteY158" fmla="*/ 2107143 h 2344739"/>
              <a:gd name="connsiteX159" fmla="*/ 4075575 w 12193149"/>
              <a:gd name="connsiteY159" fmla="*/ 2106844 h 2344739"/>
              <a:gd name="connsiteX160" fmla="*/ 4066658 w 12193149"/>
              <a:gd name="connsiteY160" fmla="*/ 2105400 h 2344739"/>
              <a:gd name="connsiteX161" fmla="*/ 4060102 w 12193149"/>
              <a:gd name="connsiteY161" fmla="*/ 2105618 h 2344739"/>
              <a:gd name="connsiteX162" fmla="*/ 4043512 w 12193149"/>
              <a:gd name="connsiteY162" fmla="*/ 2103997 h 2344739"/>
              <a:gd name="connsiteX163" fmla="*/ 4038145 w 12193149"/>
              <a:gd name="connsiteY163" fmla="*/ 2101563 h 2344739"/>
              <a:gd name="connsiteX164" fmla="*/ 4036511 w 12193149"/>
              <a:gd name="connsiteY164" fmla="*/ 2097896 h 2344739"/>
              <a:gd name="connsiteX165" fmla="*/ 4034926 w 12193149"/>
              <a:gd name="connsiteY165" fmla="*/ 2098131 h 2344739"/>
              <a:gd name="connsiteX166" fmla="*/ 4005686 w 12193149"/>
              <a:gd name="connsiteY166" fmla="*/ 2085563 h 2344739"/>
              <a:gd name="connsiteX167" fmla="*/ 3937994 w 12193149"/>
              <a:gd name="connsiteY167" fmla="*/ 2068106 h 2344739"/>
              <a:gd name="connsiteX168" fmla="*/ 3898423 w 12193149"/>
              <a:gd name="connsiteY168" fmla="*/ 2062451 h 2344739"/>
              <a:gd name="connsiteX169" fmla="*/ 3790908 w 12193149"/>
              <a:gd name="connsiteY169" fmla="*/ 2042213 h 2344739"/>
              <a:gd name="connsiteX170" fmla="*/ 3683661 w 12193149"/>
              <a:gd name="connsiteY170" fmla="*/ 2018290 h 2344739"/>
              <a:gd name="connsiteX171" fmla="*/ 3611183 w 12193149"/>
              <a:gd name="connsiteY171" fmla="*/ 1986019 h 2344739"/>
              <a:gd name="connsiteX172" fmla="*/ 3605003 w 12193149"/>
              <a:gd name="connsiteY172" fmla="*/ 1987381 h 2344739"/>
              <a:gd name="connsiteX173" fmla="*/ 3595884 w 12193149"/>
              <a:gd name="connsiteY173" fmla="*/ 1987545 h 2344739"/>
              <a:gd name="connsiteX174" fmla="*/ 3595649 w 12193149"/>
              <a:gd name="connsiteY174" fmla="*/ 1987276 h 2344739"/>
              <a:gd name="connsiteX175" fmla="*/ 3587126 w 12193149"/>
              <a:gd name="connsiteY175" fmla="*/ 1987966 h 2344739"/>
              <a:gd name="connsiteX176" fmla="*/ 3537283 w 12193149"/>
              <a:gd name="connsiteY176" fmla="*/ 1978267 h 2344739"/>
              <a:gd name="connsiteX177" fmla="*/ 3474371 w 12193149"/>
              <a:gd name="connsiteY177" fmla="*/ 1974606 h 2344739"/>
              <a:gd name="connsiteX178" fmla="*/ 3401876 w 12193149"/>
              <a:gd name="connsiteY178" fmla="*/ 1962558 h 2344739"/>
              <a:gd name="connsiteX179" fmla="*/ 3365036 w 12193149"/>
              <a:gd name="connsiteY179" fmla="*/ 1979510 h 2344739"/>
              <a:gd name="connsiteX180" fmla="*/ 3345174 w 12193149"/>
              <a:gd name="connsiteY180" fmla="*/ 1981192 h 2344739"/>
              <a:gd name="connsiteX181" fmla="*/ 3342846 w 12193149"/>
              <a:gd name="connsiteY181" fmla="*/ 1980217 h 2344739"/>
              <a:gd name="connsiteX182" fmla="*/ 3263504 w 12193149"/>
              <a:gd name="connsiteY182" fmla="*/ 1986094 h 2344739"/>
              <a:gd name="connsiteX183" fmla="*/ 3143704 w 12193149"/>
              <a:gd name="connsiteY183" fmla="*/ 1993869 h 2344739"/>
              <a:gd name="connsiteX184" fmla="*/ 3031439 w 12193149"/>
              <a:gd name="connsiteY184" fmla="*/ 1996512 h 2344739"/>
              <a:gd name="connsiteX185" fmla="*/ 2782717 w 12193149"/>
              <a:gd name="connsiteY185" fmla="*/ 2018333 h 2344739"/>
              <a:gd name="connsiteX186" fmla="*/ 2647675 w 12193149"/>
              <a:gd name="connsiteY186" fmla="*/ 2028869 h 2344739"/>
              <a:gd name="connsiteX187" fmla="*/ 2569176 w 12193149"/>
              <a:gd name="connsiteY187" fmla="*/ 2002628 h 2344739"/>
              <a:gd name="connsiteX188" fmla="*/ 2444403 w 12193149"/>
              <a:gd name="connsiteY188" fmla="*/ 2016529 h 2344739"/>
              <a:gd name="connsiteX189" fmla="*/ 2316260 w 12193149"/>
              <a:gd name="connsiteY189" fmla="*/ 2024996 h 2344739"/>
              <a:gd name="connsiteX190" fmla="*/ 2209726 w 12193149"/>
              <a:gd name="connsiteY190" fmla="*/ 2019763 h 2344739"/>
              <a:gd name="connsiteX191" fmla="*/ 2095813 w 12193149"/>
              <a:gd name="connsiteY191" fmla="*/ 2003052 h 2344739"/>
              <a:gd name="connsiteX192" fmla="*/ 1998504 w 12193149"/>
              <a:gd name="connsiteY192" fmla="*/ 1995032 h 2344739"/>
              <a:gd name="connsiteX193" fmla="*/ 1929320 w 12193149"/>
              <a:gd name="connsiteY193" fmla="*/ 2016977 h 2344739"/>
              <a:gd name="connsiteX194" fmla="*/ 1922798 w 12193149"/>
              <a:gd name="connsiteY194" fmla="*/ 2012146 h 2344739"/>
              <a:gd name="connsiteX195" fmla="*/ 1874228 w 12193149"/>
              <a:gd name="connsiteY195" fmla="*/ 2013741 h 2344739"/>
              <a:gd name="connsiteX196" fmla="*/ 1787803 w 12193149"/>
              <a:gd name="connsiteY196" fmla="*/ 2041363 h 2344739"/>
              <a:gd name="connsiteX197" fmla="*/ 1739352 w 12193149"/>
              <a:gd name="connsiteY197" fmla="*/ 2036312 h 2344739"/>
              <a:gd name="connsiteX198" fmla="*/ 1676219 w 12193149"/>
              <a:gd name="connsiteY198" fmla="*/ 2019963 h 2344739"/>
              <a:gd name="connsiteX199" fmla="*/ 1609817 w 12193149"/>
              <a:gd name="connsiteY199" fmla="*/ 2013066 h 2344739"/>
              <a:gd name="connsiteX200" fmla="*/ 1497258 w 12193149"/>
              <a:gd name="connsiteY200" fmla="*/ 1987476 h 2344739"/>
              <a:gd name="connsiteX201" fmla="*/ 1151127 w 12193149"/>
              <a:gd name="connsiteY201" fmla="*/ 1938041 h 2344739"/>
              <a:gd name="connsiteX202" fmla="*/ 859417 w 12193149"/>
              <a:gd name="connsiteY202" fmla="*/ 1928608 h 2344739"/>
              <a:gd name="connsiteX203" fmla="*/ 838688 w 12193149"/>
              <a:gd name="connsiteY203" fmla="*/ 1929821 h 2344739"/>
              <a:gd name="connsiteX204" fmla="*/ 817957 w 12193149"/>
              <a:gd name="connsiteY204" fmla="*/ 1927857 h 2344739"/>
              <a:gd name="connsiteX205" fmla="*/ 812654 w 12193149"/>
              <a:gd name="connsiteY205" fmla="*/ 1930751 h 2344739"/>
              <a:gd name="connsiteX206" fmla="*/ 721195 w 12193149"/>
              <a:gd name="connsiteY206" fmla="*/ 1929661 h 2344739"/>
              <a:gd name="connsiteX207" fmla="*/ 720890 w 12193149"/>
              <a:gd name="connsiteY207" fmla="*/ 1928399 h 2344739"/>
              <a:gd name="connsiteX208" fmla="*/ 710023 w 12193149"/>
              <a:gd name="connsiteY208" fmla="*/ 1922722 h 2344739"/>
              <a:gd name="connsiteX209" fmla="*/ 597940 w 12193149"/>
              <a:gd name="connsiteY209" fmla="*/ 1879864 h 2344739"/>
              <a:gd name="connsiteX210" fmla="*/ 579683 w 12193149"/>
              <a:gd name="connsiteY210" fmla="*/ 1877212 h 2344739"/>
              <a:gd name="connsiteX211" fmla="*/ 572865 w 12193149"/>
              <a:gd name="connsiteY211" fmla="*/ 1877401 h 2344739"/>
              <a:gd name="connsiteX212" fmla="*/ 446247 w 12193149"/>
              <a:gd name="connsiteY212" fmla="*/ 1839371 h 2344739"/>
              <a:gd name="connsiteX213" fmla="*/ 405163 w 12193149"/>
              <a:gd name="connsiteY213" fmla="*/ 1833548 h 2344739"/>
              <a:gd name="connsiteX214" fmla="*/ 293583 w 12193149"/>
              <a:gd name="connsiteY214" fmla="*/ 1812852 h 2344739"/>
              <a:gd name="connsiteX215" fmla="*/ 119529 w 12193149"/>
              <a:gd name="connsiteY215" fmla="*/ 1761047 h 2344739"/>
              <a:gd name="connsiteX216" fmla="*/ 16674 w 12193149"/>
              <a:gd name="connsiteY216" fmla="*/ 1758191 h 2344739"/>
              <a:gd name="connsiteX217" fmla="*/ 1150 w 12193149"/>
              <a:gd name="connsiteY217" fmla="*/ 1752722 h 2344739"/>
              <a:gd name="connsiteX218" fmla="*/ 1148 w 12193149"/>
              <a:gd name="connsiteY218" fmla="*/ 222213 h 2344739"/>
              <a:gd name="connsiteX219" fmla="*/ 1148 w 12193149"/>
              <a:gd name="connsiteY219"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590693 w 12193149"/>
              <a:gd name="connsiteY23" fmla="*/ 963777 h 2344739"/>
              <a:gd name="connsiteX24" fmla="*/ 11506817 w 12193149"/>
              <a:gd name="connsiteY24" fmla="*/ 1033623 h 2344739"/>
              <a:gd name="connsiteX25" fmla="*/ 11280332 w 12193149"/>
              <a:gd name="connsiteY25" fmla="*/ 1223571 h 2344739"/>
              <a:gd name="connsiteX26" fmla="*/ 11228309 w 12193149"/>
              <a:gd name="connsiteY26" fmla="*/ 1276236 h 2344739"/>
              <a:gd name="connsiteX27" fmla="*/ 11218087 w 12193149"/>
              <a:gd name="connsiteY27" fmla="*/ 1275961 h 2344739"/>
              <a:gd name="connsiteX28" fmla="*/ 11217184 w 12193149"/>
              <a:gd name="connsiteY28" fmla="*/ 1275018 h 2344739"/>
              <a:gd name="connsiteX29" fmla="*/ 11188885 w 12193149"/>
              <a:gd name="connsiteY29" fmla="*/ 1292383 h 2344739"/>
              <a:gd name="connsiteX30" fmla="*/ 11184501 w 12193149"/>
              <a:gd name="connsiteY30" fmla="*/ 1292525 h 2344739"/>
              <a:gd name="connsiteX31" fmla="*/ 11166854 w 12193149"/>
              <a:gd name="connsiteY31" fmla="*/ 1306612 h 2344739"/>
              <a:gd name="connsiteX32" fmla="*/ 11157311 w 12193149"/>
              <a:gd name="connsiteY32" fmla="*/ 1312414 h 2344739"/>
              <a:gd name="connsiteX33" fmla="*/ 11155496 w 12193149"/>
              <a:gd name="connsiteY33" fmla="*/ 1317097 h 2344739"/>
              <a:gd name="connsiteX34" fmla="*/ 11140961 w 12193149"/>
              <a:gd name="connsiteY34" fmla="*/ 1324115 h 2344739"/>
              <a:gd name="connsiteX35" fmla="*/ 11138961 w 12193149"/>
              <a:gd name="connsiteY35" fmla="*/ 1323772 h 2344739"/>
              <a:gd name="connsiteX36" fmla="*/ 11128208 w 12193149"/>
              <a:gd name="connsiteY36" fmla="*/ 1333832 h 2344739"/>
              <a:gd name="connsiteX37" fmla="*/ 11120691 w 12193149"/>
              <a:gd name="connsiteY37" fmla="*/ 1347424 h 2344739"/>
              <a:gd name="connsiteX38" fmla="*/ 10894683 w 12193149"/>
              <a:gd name="connsiteY38" fmla="*/ 1473399 h 2344739"/>
              <a:gd name="connsiteX39" fmla="*/ 10773300 w 12193149"/>
              <a:gd name="connsiteY39" fmla="*/ 1523191 h 2344739"/>
              <a:gd name="connsiteX40" fmla="*/ 10627668 w 12193149"/>
              <a:gd name="connsiteY40" fmla="*/ 1559229 h 2344739"/>
              <a:gd name="connsiteX41" fmla="*/ 10581895 w 12193149"/>
              <a:gd name="connsiteY41" fmla="*/ 1568689 h 2344739"/>
              <a:gd name="connsiteX42" fmla="*/ 10547790 w 12193149"/>
              <a:gd name="connsiteY42" fmla="*/ 1598423 h 2344739"/>
              <a:gd name="connsiteX43" fmla="*/ 10529643 w 12193149"/>
              <a:gd name="connsiteY43" fmla="*/ 1596907 h 2344739"/>
              <a:gd name="connsiteX44" fmla="*/ 10526446 w 12193149"/>
              <a:gd name="connsiteY44" fmla="*/ 1596411 h 2344739"/>
              <a:gd name="connsiteX45" fmla="*/ 10515129 w 12193149"/>
              <a:gd name="connsiteY45" fmla="*/ 1599537 h 2344739"/>
              <a:gd name="connsiteX46" fmla="*/ 10491735 w 12193149"/>
              <a:gd name="connsiteY46" fmla="*/ 1594156 h 2344739"/>
              <a:gd name="connsiteX47" fmla="*/ 10471418 w 12193149"/>
              <a:gd name="connsiteY47" fmla="*/ 1601693 h 2344739"/>
              <a:gd name="connsiteX48" fmla="*/ 10377042 w 12193149"/>
              <a:gd name="connsiteY48" fmla="*/ 1644598 h 2344739"/>
              <a:gd name="connsiteX49" fmla="*/ 10319338 w 12193149"/>
              <a:gd name="connsiteY49" fmla="*/ 1666221 h 2344739"/>
              <a:gd name="connsiteX50" fmla="*/ 10295467 w 12193149"/>
              <a:gd name="connsiteY50" fmla="*/ 1668079 h 2344739"/>
              <a:gd name="connsiteX51" fmla="*/ 10263443 w 12193149"/>
              <a:gd name="connsiteY51" fmla="*/ 1674948 h 2344739"/>
              <a:gd name="connsiteX52" fmla="*/ 10205418 w 12193149"/>
              <a:gd name="connsiteY52" fmla="*/ 1682149 h 2344739"/>
              <a:gd name="connsiteX53" fmla="*/ 10177759 w 12193149"/>
              <a:gd name="connsiteY53" fmla="*/ 1692943 h 2344739"/>
              <a:gd name="connsiteX54" fmla="*/ 10165070 w 12193149"/>
              <a:gd name="connsiteY54" fmla="*/ 1693739 h 2344739"/>
              <a:gd name="connsiteX55" fmla="*/ 10156308 w 12193149"/>
              <a:gd name="connsiteY55" fmla="*/ 1707487 h 2344739"/>
              <a:gd name="connsiteX56" fmla="*/ 10118267 w 12193149"/>
              <a:gd name="connsiteY56" fmla="*/ 1731142 h 2344739"/>
              <a:gd name="connsiteX57" fmla="*/ 10083317 w 12193149"/>
              <a:gd name="connsiteY57" fmla="*/ 1743296 h 2344739"/>
              <a:gd name="connsiteX58" fmla="*/ 10040388 w 12193149"/>
              <a:gd name="connsiteY58" fmla="*/ 1741632 h 2344739"/>
              <a:gd name="connsiteX59" fmla="*/ 9961167 w 12193149"/>
              <a:gd name="connsiteY59" fmla="*/ 1757147 h 2344739"/>
              <a:gd name="connsiteX60" fmla="*/ 9848940 w 12193149"/>
              <a:gd name="connsiteY60" fmla="*/ 1763915 h 2344739"/>
              <a:gd name="connsiteX61" fmla="*/ 9729457 w 12193149"/>
              <a:gd name="connsiteY61" fmla="*/ 1784122 h 2344739"/>
              <a:gd name="connsiteX62" fmla="*/ 9613704 w 12193149"/>
              <a:gd name="connsiteY62" fmla="*/ 1812371 h 2344739"/>
              <a:gd name="connsiteX63" fmla="*/ 9338590 w 12193149"/>
              <a:gd name="connsiteY63" fmla="*/ 1869293 h 2344739"/>
              <a:gd name="connsiteX64" fmla="*/ 9232518 w 12193149"/>
              <a:gd name="connsiteY64" fmla="*/ 1893149 h 2344739"/>
              <a:gd name="connsiteX65" fmla="*/ 9156690 w 12193149"/>
              <a:gd name="connsiteY65" fmla="*/ 1903228 h 2344739"/>
              <a:gd name="connsiteX66" fmla="*/ 9054601 w 12193149"/>
              <a:gd name="connsiteY66" fmla="*/ 1910755 h 2344739"/>
              <a:gd name="connsiteX67" fmla="*/ 9006634 w 12193149"/>
              <a:gd name="connsiteY67" fmla="*/ 1914040 h 2344739"/>
              <a:gd name="connsiteX68" fmla="*/ 9006349 w 12193149"/>
              <a:gd name="connsiteY68" fmla="*/ 1913800 h 2344739"/>
              <a:gd name="connsiteX69" fmla="*/ 8997380 w 12193149"/>
              <a:gd name="connsiteY69" fmla="*/ 1915011 h 2344739"/>
              <a:gd name="connsiteX70" fmla="*/ 8991542 w 12193149"/>
              <a:gd name="connsiteY70" fmla="*/ 1917072 h 2344739"/>
              <a:gd name="connsiteX71" fmla="*/ 8975485 w 12193149"/>
              <a:gd name="connsiteY71" fmla="*/ 1920298 h 2344739"/>
              <a:gd name="connsiteX72" fmla="*/ 8969159 w 12193149"/>
              <a:gd name="connsiteY72" fmla="*/ 1919598 h 2344739"/>
              <a:gd name="connsiteX73" fmla="*/ 8964196 w 12193149"/>
              <a:gd name="connsiteY73" fmla="*/ 1917373 h 2344739"/>
              <a:gd name="connsiteX74" fmla="*/ 8930136 w 12193149"/>
              <a:gd name="connsiteY74" fmla="*/ 1914185 h 2344739"/>
              <a:gd name="connsiteX75" fmla="*/ 8753592 w 12193149"/>
              <a:gd name="connsiteY75" fmla="*/ 1933417 h 2344739"/>
              <a:gd name="connsiteX76" fmla="*/ 8708995 w 12193149"/>
              <a:gd name="connsiteY76" fmla="*/ 1935518 h 2344739"/>
              <a:gd name="connsiteX77" fmla="*/ 8597219 w 12193149"/>
              <a:gd name="connsiteY77" fmla="*/ 1944090 h 2344739"/>
              <a:gd name="connsiteX78" fmla="*/ 8526378 w 12193149"/>
              <a:gd name="connsiteY78" fmla="*/ 1929248 h 2344739"/>
              <a:gd name="connsiteX79" fmla="*/ 8512131 w 12193149"/>
              <a:gd name="connsiteY79" fmla="*/ 1935163 h 2344739"/>
              <a:gd name="connsiteX80" fmla="*/ 8507315 w 12193149"/>
              <a:gd name="connsiteY80" fmla="*/ 1938164 h 2344739"/>
              <a:gd name="connsiteX81" fmla="*/ 8499116 w 12193149"/>
              <a:gd name="connsiteY81" fmla="*/ 1940902 h 2344739"/>
              <a:gd name="connsiteX82" fmla="*/ 8498742 w 12193149"/>
              <a:gd name="connsiteY82" fmla="*/ 1940723 h 2344739"/>
              <a:gd name="connsiteX83" fmla="*/ 8491397 w 12193149"/>
              <a:gd name="connsiteY83" fmla="*/ 1943773 h 2344739"/>
              <a:gd name="connsiteX84" fmla="*/ 8368330 w 12193149"/>
              <a:gd name="connsiteY84" fmla="*/ 1957815 h 2344739"/>
              <a:gd name="connsiteX85" fmla="*/ 8354947 w 12193149"/>
              <a:gd name="connsiteY85" fmla="*/ 1958009 h 2344739"/>
              <a:gd name="connsiteX86" fmla="*/ 8321252 w 12193149"/>
              <a:gd name="connsiteY86" fmla="*/ 1974587 h 2344739"/>
              <a:gd name="connsiteX87" fmla="*/ 8315581 w 12193149"/>
              <a:gd name="connsiteY87" fmla="*/ 1974913 h 2344739"/>
              <a:gd name="connsiteX88" fmla="*/ 8296322 w 12193149"/>
              <a:gd name="connsiteY88" fmla="*/ 1988808 h 2344739"/>
              <a:gd name="connsiteX89" fmla="*/ 8285424 w 12193149"/>
              <a:gd name="connsiteY89" fmla="*/ 1994631 h 2344739"/>
              <a:gd name="connsiteX90" fmla="*/ 8284298 w 12193149"/>
              <a:gd name="connsiteY90" fmla="*/ 1999074 h 2344739"/>
              <a:gd name="connsiteX91" fmla="*/ 8267224 w 12193149"/>
              <a:gd name="connsiteY91" fmla="*/ 2006249 h 2344739"/>
              <a:gd name="connsiteX92" fmla="*/ 8264525 w 12193149"/>
              <a:gd name="connsiteY92" fmla="*/ 2006019 h 2344739"/>
              <a:gd name="connsiteX93" fmla="*/ 8253181 w 12193149"/>
              <a:gd name="connsiteY93" fmla="*/ 2015862 h 2344739"/>
              <a:gd name="connsiteX94" fmla="*/ 8246982 w 12193149"/>
              <a:gd name="connsiteY94" fmla="*/ 2028854 h 2344739"/>
              <a:gd name="connsiteX95" fmla="*/ 8091420 w 12193149"/>
              <a:gd name="connsiteY95" fmla="*/ 2075015 h 2344739"/>
              <a:gd name="connsiteX96" fmla="*/ 7906555 w 12193149"/>
              <a:gd name="connsiteY96" fmla="*/ 2116988 h 2344739"/>
              <a:gd name="connsiteX97" fmla="*/ 7719893 w 12193149"/>
              <a:gd name="connsiteY97" fmla="*/ 2142703 h 2344739"/>
              <a:gd name="connsiteX98" fmla="*/ 7615495 w 12193149"/>
              <a:gd name="connsiteY98" fmla="*/ 2139232 h 2344739"/>
              <a:gd name="connsiteX99" fmla="*/ 7528691 w 12193149"/>
              <a:gd name="connsiteY99" fmla="*/ 2145060 h 2344739"/>
              <a:gd name="connsiteX100" fmla="*/ 7520719 w 12193149"/>
              <a:gd name="connsiteY100" fmla="*/ 2147613 h 2344739"/>
              <a:gd name="connsiteX101" fmla="*/ 7508559 w 12193149"/>
              <a:gd name="connsiteY101" fmla="*/ 2148948 h 2344739"/>
              <a:gd name="connsiteX102" fmla="*/ 7508188 w 12193149"/>
              <a:gd name="connsiteY102" fmla="*/ 2148621 h 2344739"/>
              <a:gd name="connsiteX103" fmla="*/ 7496943 w 12193149"/>
              <a:gd name="connsiteY103" fmla="*/ 2150573 h 2344739"/>
              <a:gd name="connsiteX104" fmla="*/ 7219707 w 12193149"/>
              <a:gd name="connsiteY104" fmla="*/ 2156680 h 2344739"/>
              <a:gd name="connsiteX105" fmla="*/ 7202249 w 12193149"/>
              <a:gd name="connsiteY105" fmla="*/ 2161230 h 2344739"/>
              <a:gd name="connsiteX106" fmla="*/ 7198152 w 12193149"/>
              <a:gd name="connsiteY106" fmla="*/ 2166588 h 2344739"/>
              <a:gd name="connsiteX107" fmla="*/ 7171956 w 12193149"/>
              <a:gd name="connsiteY107" fmla="*/ 2171236 h 2344739"/>
              <a:gd name="connsiteX108" fmla="*/ 7098136 w 12193149"/>
              <a:gd name="connsiteY108" fmla="*/ 2183464 h 2344739"/>
              <a:gd name="connsiteX109" fmla="*/ 7019644 w 12193149"/>
              <a:gd name="connsiteY109" fmla="*/ 2183090 h 2344739"/>
              <a:gd name="connsiteX110" fmla="*/ 6905294 w 12193149"/>
              <a:gd name="connsiteY110" fmla="*/ 2212596 h 2344739"/>
              <a:gd name="connsiteX111" fmla="*/ 6709370 w 12193149"/>
              <a:gd name="connsiteY111" fmla="*/ 2240551 h 2344739"/>
              <a:gd name="connsiteX112" fmla="*/ 6550602 w 12193149"/>
              <a:gd name="connsiteY112" fmla="*/ 2269327 h 2344739"/>
              <a:gd name="connsiteX113" fmla="*/ 6318708 w 12193149"/>
              <a:gd name="connsiteY113" fmla="*/ 2316127 h 2344739"/>
              <a:gd name="connsiteX114" fmla="*/ 6169822 w 12193149"/>
              <a:gd name="connsiteY114" fmla="*/ 2318214 h 2344739"/>
              <a:gd name="connsiteX115" fmla="*/ 6074996 w 12193149"/>
              <a:gd name="connsiteY115" fmla="*/ 2338676 h 2344739"/>
              <a:gd name="connsiteX116" fmla="*/ 6069677 w 12193149"/>
              <a:gd name="connsiteY116" fmla="*/ 2337139 h 2344739"/>
              <a:gd name="connsiteX117" fmla="*/ 6049786 w 12193149"/>
              <a:gd name="connsiteY117" fmla="*/ 2337822 h 2344739"/>
              <a:gd name="connsiteX118" fmla="*/ 6042433 w 12193149"/>
              <a:gd name="connsiteY118" fmla="*/ 2329473 h 2344739"/>
              <a:gd name="connsiteX119" fmla="*/ 6011238 w 12193149"/>
              <a:gd name="connsiteY119" fmla="*/ 2324380 h 2344739"/>
              <a:gd name="connsiteX120" fmla="*/ 5958523 w 12193149"/>
              <a:gd name="connsiteY120" fmla="*/ 2328024 h 2344739"/>
              <a:gd name="connsiteX121" fmla="*/ 5760067 w 12193149"/>
              <a:gd name="connsiteY121" fmla="*/ 2343716 h 2344739"/>
              <a:gd name="connsiteX122" fmla="*/ 5628108 w 12193149"/>
              <a:gd name="connsiteY122" fmla="*/ 2344739 h 2344739"/>
              <a:gd name="connsiteX123" fmla="*/ 5472054 w 12193149"/>
              <a:gd name="connsiteY123" fmla="*/ 2330719 h 2344739"/>
              <a:gd name="connsiteX124" fmla="*/ 5433909 w 12193149"/>
              <a:gd name="connsiteY124" fmla="*/ 2319466 h 2344739"/>
              <a:gd name="connsiteX125" fmla="*/ 5382817 w 12193149"/>
              <a:gd name="connsiteY125" fmla="*/ 2301764 h 2344739"/>
              <a:gd name="connsiteX126" fmla="*/ 5262912 w 12193149"/>
              <a:gd name="connsiteY126" fmla="*/ 2281347 h 2344739"/>
              <a:gd name="connsiteX127" fmla="*/ 5224109 w 12193149"/>
              <a:gd name="connsiteY127" fmla="*/ 2270223 h 2344739"/>
              <a:gd name="connsiteX128" fmla="*/ 5175808 w 12193149"/>
              <a:gd name="connsiteY128" fmla="*/ 2267233 h 2344739"/>
              <a:gd name="connsiteX129" fmla="*/ 5157702 w 12193149"/>
              <a:gd name="connsiteY129" fmla="*/ 2260010 h 2344739"/>
              <a:gd name="connsiteX130" fmla="*/ 5143747 w 12193149"/>
              <a:gd name="connsiteY130" fmla="*/ 2256610 h 2344739"/>
              <a:gd name="connsiteX131" fmla="*/ 5140744 w 12193149"/>
              <a:gd name="connsiteY131" fmla="*/ 2254509 h 2344739"/>
              <a:gd name="connsiteX132" fmla="*/ 5122807 w 12193149"/>
              <a:gd name="connsiteY132" fmla="*/ 2243656 h 2344739"/>
              <a:gd name="connsiteX133" fmla="*/ 5066938 w 12193149"/>
              <a:gd name="connsiteY133" fmla="*/ 2250227 h 2344739"/>
              <a:gd name="connsiteX134" fmla="*/ 5012662 w 12193149"/>
              <a:gd name="connsiteY134" fmla="*/ 2233846 h 2344739"/>
              <a:gd name="connsiteX135" fmla="*/ 4841589 w 12193149"/>
              <a:gd name="connsiteY135" fmla="*/ 2209829 h 2344739"/>
              <a:gd name="connsiteX136" fmla="*/ 4763595 w 12193149"/>
              <a:gd name="connsiteY136" fmla="*/ 2182061 h 2344739"/>
              <a:gd name="connsiteX137" fmla="*/ 4724334 w 12193149"/>
              <a:gd name="connsiteY137" fmla="*/ 2173047 h 2344739"/>
              <a:gd name="connsiteX138" fmla="*/ 4722324 w 12193149"/>
              <a:gd name="connsiteY138" fmla="*/ 2172298 h 2344739"/>
              <a:gd name="connsiteX139" fmla="*/ 4723259 w 12193149"/>
              <a:gd name="connsiteY139" fmla="*/ 2172087 h 2344739"/>
              <a:gd name="connsiteX140" fmla="*/ 4718350 w 12193149"/>
              <a:gd name="connsiteY140" fmla="*/ 2170817 h 2344739"/>
              <a:gd name="connsiteX141" fmla="*/ 4722324 w 12193149"/>
              <a:gd name="connsiteY141" fmla="*/ 2172298 h 2344739"/>
              <a:gd name="connsiteX142" fmla="*/ 4716674 w 12193149"/>
              <a:gd name="connsiteY142" fmla="*/ 2173573 h 2344739"/>
              <a:gd name="connsiteX143" fmla="*/ 4516962 w 12193149"/>
              <a:gd name="connsiteY143" fmla="*/ 2163671 h 2344739"/>
              <a:gd name="connsiteX144" fmla="*/ 4429691 w 12193149"/>
              <a:gd name="connsiteY144" fmla="*/ 2153020 h 2344739"/>
              <a:gd name="connsiteX145" fmla="*/ 4364023 w 12193149"/>
              <a:gd name="connsiteY145" fmla="*/ 2151674 h 2344739"/>
              <a:gd name="connsiteX146" fmla="*/ 4318114 w 12193149"/>
              <a:gd name="connsiteY146" fmla="*/ 2158289 h 2344739"/>
              <a:gd name="connsiteX147" fmla="*/ 4316258 w 12193149"/>
              <a:gd name="connsiteY147" fmla="*/ 2156948 h 2344739"/>
              <a:gd name="connsiteX148" fmla="*/ 4296292 w 12193149"/>
              <a:gd name="connsiteY148" fmla="*/ 2155069 h 2344739"/>
              <a:gd name="connsiteX149" fmla="*/ 4291212 w 12193149"/>
              <a:gd name="connsiteY149" fmla="*/ 2157986 h 2344739"/>
              <a:gd name="connsiteX150" fmla="*/ 4277290 w 12193149"/>
              <a:gd name="connsiteY150" fmla="*/ 2157740 h 2344739"/>
              <a:gd name="connsiteX151" fmla="*/ 4249265 w 12193149"/>
              <a:gd name="connsiteY151" fmla="*/ 2160064 h 2344739"/>
              <a:gd name="connsiteX152" fmla="*/ 4203199 w 12193149"/>
              <a:gd name="connsiteY152" fmla="*/ 2157269 h 2344739"/>
              <a:gd name="connsiteX153" fmla="*/ 4202893 w 12193149"/>
              <a:gd name="connsiteY153" fmla="*/ 2156010 h 2344739"/>
              <a:gd name="connsiteX154" fmla="*/ 4192396 w 12193149"/>
              <a:gd name="connsiteY154" fmla="*/ 2150376 h 2344739"/>
              <a:gd name="connsiteX155" fmla="*/ 4143893 w 12193149"/>
              <a:gd name="connsiteY155" fmla="*/ 2134511 h 2344739"/>
              <a:gd name="connsiteX156" fmla="*/ 4084245 w 12193149"/>
              <a:gd name="connsiteY156" fmla="*/ 2107978 h 2344739"/>
              <a:gd name="connsiteX157" fmla="*/ 4075694 w 12193149"/>
              <a:gd name="connsiteY157" fmla="*/ 2107143 h 2344739"/>
              <a:gd name="connsiteX158" fmla="*/ 4075575 w 12193149"/>
              <a:gd name="connsiteY158" fmla="*/ 2106844 h 2344739"/>
              <a:gd name="connsiteX159" fmla="*/ 4066658 w 12193149"/>
              <a:gd name="connsiteY159" fmla="*/ 2105400 h 2344739"/>
              <a:gd name="connsiteX160" fmla="*/ 4060102 w 12193149"/>
              <a:gd name="connsiteY160" fmla="*/ 2105618 h 2344739"/>
              <a:gd name="connsiteX161" fmla="*/ 4043512 w 12193149"/>
              <a:gd name="connsiteY161" fmla="*/ 2103997 h 2344739"/>
              <a:gd name="connsiteX162" fmla="*/ 4038145 w 12193149"/>
              <a:gd name="connsiteY162" fmla="*/ 2101563 h 2344739"/>
              <a:gd name="connsiteX163" fmla="*/ 4036511 w 12193149"/>
              <a:gd name="connsiteY163" fmla="*/ 2097896 h 2344739"/>
              <a:gd name="connsiteX164" fmla="*/ 4034926 w 12193149"/>
              <a:gd name="connsiteY164" fmla="*/ 2098131 h 2344739"/>
              <a:gd name="connsiteX165" fmla="*/ 4005686 w 12193149"/>
              <a:gd name="connsiteY165" fmla="*/ 2085563 h 2344739"/>
              <a:gd name="connsiteX166" fmla="*/ 3937994 w 12193149"/>
              <a:gd name="connsiteY166" fmla="*/ 2068106 h 2344739"/>
              <a:gd name="connsiteX167" fmla="*/ 3898423 w 12193149"/>
              <a:gd name="connsiteY167" fmla="*/ 2062451 h 2344739"/>
              <a:gd name="connsiteX168" fmla="*/ 3790908 w 12193149"/>
              <a:gd name="connsiteY168" fmla="*/ 2042213 h 2344739"/>
              <a:gd name="connsiteX169" fmla="*/ 3683661 w 12193149"/>
              <a:gd name="connsiteY169" fmla="*/ 2018290 h 2344739"/>
              <a:gd name="connsiteX170" fmla="*/ 3611183 w 12193149"/>
              <a:gd name="connsiteY170" fmla="*/ 1986019 h 2344739"/>
              <a:gd name="connsiteX171" fmla="*/ 3605003 w 12193149"/>
              <a:gd name="connsiteY171" fmla="*/ 1987381 h 2344739"/>
              <a:gd name="connsiteX172" fmla="*/ 3595884 w 12193149"/>
              <a:gd name="connsiteY172" fmla="*/ 1987545 h 2344739"/>
              <a:gd name="connsiteX173" fmla="*/ 3595649 w 12193149"/>
              <a:gd name="connsiteY173" fmla="*/ 1987276 h 2344739"/>
              <a:gd name="connsiteX174" fmla="*/ 3587126 w 12193149"/>
              <a:gd name="connsiteY174" fmla="*/ 1987966 h 2344739"/>
              <a:gd name="connsiteX175" fmla="*/ 3537283 w 12193149"/>
              <a:gd name="connsiteY175" fmla="*/ 1978267 h 2344739"/>
              <a:gd name="connsiteX176" fmla="*/ 3474371 w 12193149"/>
              <a:gd name="connsiteY176" fmla="*/ 1974606 h 2344739"/>
              <a:gd name="connsiteX177" fmla="*/ 3401876 w 12193149"/>
              <a:gd name="connsiteY177" fmla="*/ 1962558 h 2344739"/>
              <a:gd name="connsiteX178" fmla="*/ 3365036 w 12193149"/>
              <a:gd name="connsiteY178" fmla="*/ 1979510 h 2344739"/>
              <a:gd name="connsiteX179" fmla="*/ 3345174 w 12193149"/>
              <a:gd name="connsiteY179" fmla="*/ 1981192 h 2344739"/>
              <a:gd name="connsiteX180" fmla="*/ 3342846 w 12193149"/>
              <a:gd name="connsiteY180" fmla="*/ 1980217 h 2344739"/>
              <a:gd name="connsiteX181" fmla="*/ 3263504 w 12193149"/>
              <a:gd name="connsiteY181" fmla="*/ 1986094 h 2344739"/>
              <a:gd name="connsiteX182" fmla="*/ 3143704 w 12193149"/>
              <a:gd name="connsiteY182" fmla="*/ 1993869 h 2344739"/>
              <a:gd name="connsiteX183" fmla="*/ 3031439 w 12193149"/>
              <a:gd name="connsiteY183" fmla="*/ 1996512 h 2344739"/>
              <a:gd name="connsiteX184" fmla="*/ 2782717 w 12193149"/>
              <a:gd name="connsiteY184" fmla="*/ 2018333 h 2344739"/>
              <a:gd name="connsiteX185" fmla="*/ 2647675 w 12193149"/>
              <a:gd name="connsiteY185" fmla="*/ 2028869 h 2344739"/>
              <a:gd name="connsiteX186" fmla="*/ 2569176 w 12193149"/>
              <a:gd name="connsiteY186" fmla="*/ 2002628 h 2344739"/>
              <a:gd name="connsiteX187" fmla="*/ 2444403 w 12193149"/>
              <a:gd name="connsiteY187" fmla="*/ 2016529 h 2344739"/>
              <a:gd name="connsiteX188" fmla="*/ 2316260 w 12193149"/>
              <a:gd name="connsiteY188" fmla="*/ 2024996 h 2344739"/>
              <a:gd name="connsiteX189" fmla="*/ 2209726 w 12193149"/>
              <a:gd name="connsiteY189" fmla="*/ 2019763 h 2344739"/>
              <a:gd name="connsiteX190" fmla="*/ 2095813 w 12193149"/>
              <a:gd name="connsiteY190" fmla="*/ 2003052 h 2344739"/>
              <a:gd name="connsiteX191" fmla="*/ 1998504 w 12193149"/>
              <a:gd name="connsiteY191" fmla="*/ 1995032 h 2344739"/>
              <a:gd name="connsiteX192" fmla="*/ 1929320 w 12193149"/>
              <a:gd name="connsiteY192" fmla="*/ 2016977 h 2344739"/>
              <a:gd name="connsiteX193" fmla="*/ 1922798 w 12193149"/>
              <a:gd name="connsiteY193" fmla="*/ 2012146 h 2344739"/>
              <a:gd name="connsiteX194" fmla="*/ 1874228 w 12193149"/>
              <a:gd name="connsiteY194" fmla="*/ 2013741 h 2344739"/>
              <a:gd name="connsiteX195" fmla="*/ 1787803 w 12193149"/>
              <a:gd name="connsiteY195" fmla="*/ 2041363 h 2344739"/>
              <a:gd name="connsiteX196" fmla="*/ 1739352 w 12193149"/>
              <a:gd name="connsiteY196" fmla="*/ 2036312 h 2344739"/>
              <a:gd name="connsiteX197" fmla="*/ 1676219 w 12193149"/>
              <a:gd name="connsiteY197" fmla="*/ 2019963 h 2344739"/>
              <a:gd name="connsiteX198" fmla="*/ 1609817 w 12193149"/>
              <a:gd name="connsiteY198" fmla="*/ 2013066 h 2344739"/>
              <a:gd name="connsiteX199" fmla="*/ 1497258 w 12193149"/>
              <a:gd name="connsiteY199" fmla="*/ 1987476 h 2344739"/>
              <a:gd name="connsiteX200" fmla="*/ 1151127 w 12193149"/>
              <a:gd name="connsiteY200" fmla="*/ 1938041 h 2344739"/>
              <a:gd name="connsiteX201" fmla="*/ 859417 w 12193149"/>
              <a:gd name="connsiteY201" fmla="*/ 1928608 h 2344739"/>
              <a:gd name="connsiteX202" fmla="*/ 838688 w 12193149"/>
              <a:gd name="connsiteY202" fmla="*/ 1929821 h 2344739"/>
              <a:gd name="connsiteX203" fmla="*/ 817957 w 12193149"/>
              <a:gd name="connsiteY203" fmla="*/ 1927857 h 2344739"/>
              <a:gd name="connsiteX204" fmla="*/ 812654 w 12193149"/>
              <a:gd name="connsiteY204" fmla="*/ 1930751 h 2344739"/>
              <a:gd name="connsiteX205" fmla="*/ 721195 w 12193149"/>
              <a:gd name="connsiteY205" fmla="*/ 1929661 h 2344739"/>
              <a:gd name="connsiteX206" fmla="*/ 720890 w 12193149"/>
              <a:gd name="connsiteY206" fmla="*/ 1928399 h 2344739"/>
              <a:gd name="connsiteX207" fmla="*/ 710023 w 12193149"/>
              <a:gd name="connsiteY207" fmla="*/ 1922722 h 2344739"/>
              <a:gd name="connsiteX208" fmla="*/ 597940 w 12193149"/>
              <a:gd name="connsiteY208" fmla="*/ 1879864 h 2344739"/>
              <a:gd name="connsiteX209" fmla="*/ 579683 w 12193149"/>
              <a:gd name="connsiteY209" fmla="*/ 1877212 h 2344739"/>
              <a:gd name="connsiteX210" fmla="*/ 572865 w 12193149"/>
              <a:gd name="connsiteY210" fmla="*/ 1877401 h 2344739"/>
              <a:gd name="connsiteX211" fmla="*/ 446247 w 12193149"/>
              <a:gd name="connsiteY211" fmla="*/ 1839371 h 2344739"/>
              <a:gd name="connsiteX212" fmla="*/ 405163 w 12193149"/>
              <a:gd name="connsiteY212" fmla="*/ 1833548 h 2344739"/>
              <a:gd name="connsiteX213" fmla="*/ 293583 w 12193149"/>
              <a:gd name="connsiteY213" fmla="*/ 1812852 h 2344739"/>
              <a:gd name="connsiteX214" fmla="*/ 119529 w 12193149"/>
              <a:gd name="connsiteY214" fmla="*/ 1761047 h 2344739"/>
              <a:gd name="connsiteX215" fmla="*/ 16674 w 12193149"/>
              <a:gd name="connsiteY215" fmla="*/ 1758191 h 2344739"/>
              <a:gd name="connsiteX216" fmla="*/ 1150 w 12193149"/>
              <a:gd name="connsiteY216" fmla="*/ 1752722 h 2344739"/>
              <a:gd name="connsiteX217" fmla="*/ 1148 w 12193149"/>
              <a:gd name="connsiteY217" fmla="*/ 222213 h 2344739"/>
              <a:gd name="connsiteX218" fmla="*/ 1148 w 12193149"/>
              <a:gd name="connsiteY218"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9 w 12193149"/>
              <a:gd name="connsiteY3" fmla="*/ 579739 h 2344739"/>
              <a:gd name="connsiteX4" fmla="*/ 12185986 w 12193149"/>
              <a:gd name="connsiteY4" fmla="*/ 584189 h 2344739"/>
              <a:gd name="connsiteX5" fmla="*/ 12156363 w 12193149"/>
              <a:gd name="connsiteY5" fmla="*/ 597366 h 2344739"/>
              <a:gd name="connsiteX6" fmla="*/ 12139215 w 12193149"/>
              <a:gd name="connsiteY6" fmla="*/ 623179 h 2344739"/>
              <a:gd name="connsiteX7" fmla="*/ 12126327 w 12193149"/>
              <a:gd name="connsiteY7" fmla="*/ 624690 h 2344739"/>
              <a:gd name="connsiteX8" fmla="*/ 12124007 w 12193149"/>
              <a:gd name="connsiteY8" fmla="*/ 624794 h 2344739"/>
              <a:gd name="connsiteX9" fmla="*/ 12116854 w 12193149"/>
              <a:gd name="connsiteY9" fmla="*/ 628608 h 2344739"/>
              <a:gd name="connsiteX10" fmla="*/ 12099497 w 12193149"/>
              <a:gd name="connsiteY10" fmla="*/ 628139 h 2344739"/>
              <a:gd name="connsiteX11" fmla="*/ 12087073 w 12193149"/>
              <a:gd name="connsiteY11" fmla="*/ 636341 h 2344739"/>
              <a:gd name="connsiteX12" fmla="*/ 12031073 w 12193149"/>
              <a:gd name="connsiteY12" fmla="*/ 680009 h 2344739"/>
              <a:gd name="connsiteX13" fmla="*/ 11995833 w 12193149"/>
              <a:gd name="connsiteY13" fmla="*/ 703458 h 2344739"/>
              <a:gd name="connsiteX14" fmla="*/ 11979717 w 12193149"/>
              <a:gd name="connsiteY14" fmla="*/ 708161 h 2344739"/>
              <a:gd name="connsiteX15" fmla="*/ 11959046 w 12193149"/>
              <a:gd name="connsiteY15" fmla="*/ 717558 h 2344739"/>
              <a:gd name="connsiteX16" fmla="*/ 11920454 w 12193149"/>
              <a:gd name="connsiteY16" fmla="*/ 730883 h 2344739"/>
              <a:gd name="connsiteX17" fmla="*/ 11903656 w 12193149"/>
              <a:gd name="connsiteY17" fmla="*/ 742426 h 2344739"/>
              <a:gd name="connsiteX18" fmla="*/ 11895048 w 12193149"/>
              <a:gd name="connsiteY18" fmla="*/ 744791 h 2344739"/>
              <a:gd name="connsiteX19" fmla="*/ 11891968 w 12193149"/>
              <a:gd name="connsiteY19" fmla="*/ 755729 h 2344739"/>
              <a:gd name="connsiteX20" fmla="*/ 11870776 w 12193149"/>
              <a:gd name="connsiteY20" fmla="*/ 777816 h 2344739"/>
              <a:gd name="connsiteX21" fmla="*/ 11813376 w 12193149"/>
              <a:gd name="connsiteY21" fmla="*/ 797659 h 2344739"/>
              <a:gd name="connsiteX22" fmla="*/ 11590693 w 12193149"/>
              <a:gd name="connsiteY22" fmla="*/ 963777 h 2344739"/>
              <a:gd name="connsiteX23" fmla="*/ 11506817 w 12193149"/>
              <a:gd name="connsiteY23" fmla="*/ 1033623 h 2344739"/>
              <a:gd name="connsiteX24" fmla="*/ 11280332 w 12193149"/>
              <a:gd name="connsiteY24" fmla="*/ 1223571 h 2344739"/>
              <a:gd name="connsiteX25" fmla="*/ 11228309 w 12193149"/>
              <a:gd name="connsiteY25" fmla="*/ 1276236 h 2344739"/>
              <a:gd name="connsiteX26" fmla="*/ 11218087 w 12193149"/>
              <a:gd name="connsiteY26" fmla="*/ 1275961 h 2344739"/>
              <a:gd name="connsiteX27" fmla="*/ 11217184 w 12193149"/>
              <a:gd name="connsiteY27" fmla="*/ 1275018 h 2344739"/>
              <a:gd name="connsiteX28" fmla="*/ 11188885 w 12193149"/>
              <a:gd name="connsiteY28" fmla="*/ 1292383 h 2344739"/>
              <a:gd name="connsiteX29" fmla="*/ 11184501 w 12193149"/>
              <a:gd name="connsiteY29" fmla="*/ 1292525 h 2344739"/>
              <a:gd name="connsiteX30" fmla="*/ 11166854 w 12193149"/>
              <a:gd name="connsiteY30" fmla="*/ 1306612 h 2344739"/>
              <a:gd name="connsiteX31" fmla="*/ 11157311 w 12193149"/>
              <a:gd name="connsiteY31" fmla="*/ 1312414 h 2344739"/>
              <a:gd name="connsiteX32" fmla="*/ 11155496 w 12193149"/>
              <a:gd name="connsiteY32" fmla="*/ 1317097 h 2344739"/>
              <a:gd name="connsiteX33" fmla="*/ 11140961 w 12193149"/>
              <a:gd name="connsiteY33" fmla="*/ 1324115 h 2344739"/>
              <a:gd name="connsiteX34" fmla="*/ 11138961 w 12193149"/>
              <a:gd name="connsiteY34" fmla="*/ 1323772 h 2344739"/>
              <a:gd name="connsiteX35" fmla="*/ 11128208 w 12193149"/>
              <a:gd name="connsiteY35" fmla="*/ 1333832 h 2344739"/>
              <a:gd name="connsiteX36" fmla="*/ 11120691 w 12193149"/>
              <a:gd name="connsiteY36" fmla="*/ 1347424 h 2344739"/>
              <a:gd name="connsiteX37" fmla="*/ 10894683 w 12193149"/>
              <a:gd name="connsiteY37" fmla="*/ 1473399 h 2344739"/>
              <a:gd name="connsiteX38" fmla="*/ 10773300 w 12193149"/>
              <a:gd name="connsiteY38" fmla="*/ 1523191 h 2344739"/>
              <a:gd name="connsiteX39" fmla="*/ 10627668 w 12193149"/>
              <a:gd name="connsiteY39" fmla="*/ 1559229 h 2344739"/>
              <a:gd name="connsiteX40" fmla="*/ 10581895 w 12193149"/>
              <a:gd name="connsiteY40" fmla="*/ 1568689 h 2344739"/>
              <a:gd name="connsiteX41" fmla="*/ 10547790 w 12193149"/>
              <a:gd name="connsiteY41" fmla="*/ 1598423 h 2344739"/>
              <a:gd name="connsiteX42" fmla="*/ 10529643 w 12193149"/>
              <a:gd name="connsiteY42" fmla="*/ 1596907 h 2344739"/>
              <a:gd name="connsiteX43" fmla="*/ 10526446 w 12193149"/>
              <a:gd name="connsiteY43" fmla="*/ 1596411 h 2344739"/>
              <a:gd name="connsiteX44" fmla="*/ 10515129 w 12193149"/>
              <a:gd name="connsiteY44" fmla="*/ 1599537 h 2344739"/>
              <a:gd name="connsiteX45" fmla="*/ 10491735 w 12193149"/>
              <a:gd name="connsiteY45" fmla="*/ 1594156 h 2344739"/>
              <a:gd name="connsiteX46" fmla="*/ 10471418 w 12193149"/>
              <a:gd name="connsiteY46" fmla="*/ 1601693 h 2344739"/>
              <a:gd name="connsiteX47" fmla="*/ 10377042 w 12193149"/>
              <a:gd name="connsiteY47" fmla="*/ 1644598 h 2344739"/>
              <a:gd name="connsiteX48" fmla="*/ 10319338 w 12193149"/>
              <a:gd name="connsiteY48" fmla="*/ 1666221 h 2344739"/>
              <a:gd name="connsiteX49" fmla="*/ 10295467 w 12193149"/>
              <a:gd name="connsiteY49" fmla="*/ 1668079 h 2344739"/>
              <a:gd name="connsiteX50" fmla="*/ 10263443 w 12193149"/>
              <a:gd name="connsiteY50" fmla="*/ 1674948 h 2344739"/>
              <a:gd name="connsiteX51" fmla="*/ 10205418 w 12193149"/>
              <a:gd name="connsiteY51" fmla="*/ 1682149 h 2344739"/>
              <a:gd name="connsiteX52" fmla="*/ 10177759 w 12193149"/>
              <a:gd name="connsiteY52" fmla="*/ 1692943 h 2344739"/>
              <a:gd name="connsiteX53" fmla="*/ 10165070 w 12193149"/>
              <a:gd name="connsiteY53" fmla="*/ 1693739 h 2344739"/>
              <a:gd name="connsiteX54" fmla="*/ 10156308 w 12193149"/>
              <a:gd name="connsiteY54" fmla="*/ 1707487 h 2344739"/>
              <a:gd name="connsiteX55" fmla="*/ 10118267 w 12193149"/>
              <a:gd name="connsiteY55" fmla="*/ 1731142 h 2344739"/>
              <a:gd name="connsiteX56" fmla="*/ 10083317 w 12193149"/>
              <a:gd name="connsiteY56" fmla="*/ 1743296 h 2344739"/>
              <a:gd name="connsiteX57" fmla="*/ 10040388 w 12193149"/>
              <a:gd name="connsiteY57" fmla="*/ 1741632 h 2344739"/>
              <a:gd name="connsiteX58" fmla="*/ 9961167 w 12193149"/>
              <a:gd name="connsiteY58" fmla="*/ 1757147 h 2344739"/>
              <a:gd name="connsiteX59" fmla="*/ 9848940 w 12193149"/>
              <a:gd name="connsiteY59" fmla="*/ 1763915 h 2344739"/>
              <a:gd name="connsiteX60" fmla="*/ 9729457 w 12193149"/>
              <a:gd name="connsiteY60" fmla="*/ 1784122 h 2344739"/>
              <a:gd name="connsiteX61" fmla="*/ 9613704 w 12193149"/>
              <a:gd name="connsiteY61" fmla="*/ 1812371 h 2344739"/>
              <a:gd name="connsiteX62" fmla="*/ 9338590 w 12193149"/>
              <a:gd name="connsiteY62" fmla="*/ 1869293 h 2344739"/>
              <a:gd name="connsiteX63" fmla="*/ 9232518 w 12193149"/>
              <a:gd name="connsiteY63" fmla="*/ 1893149 h 2344739"/>
              <a:gd name="connsiteX64" fmla="*/ 9156690 w 12193149"/>
              <a:gd name="connsiteY64" fmla="*/ 1903228 h 2344739"/>
              <a:gd name="connsiteX65" fmla="*/ 9054601 w 12193149"/>
              <a:gd name="connsiteY65" fmla="*/ 1910755 h 2344739"/>
              <a:gd name="connsiteX66" fmla="*/ 9006634 w 12193149"/>
              <a:gd name="connsiteY66" fmla="*/ 1914040 h 2344739"/>
              <a:gd name="connsiteX67" fmla="*/ 9006349 w 12193149"/>
              <a:gd name="connsiteY67" fmla="*/ 1913800 h 2344739"/>
              <a:gd name="connsiteX68" fmla="*/ 8997380 w 12193149"/>
              <a:gd name="connsiteY68" fmla="*/ 1915011 h 2344739"/>
              <a:gd name="connsiteX69" fmla="*/ 8991542 w 12193149"/>
              <a:gd name="connsiteY69" fmla="*/ 1917072 h 2344739"/>
              <a:gd name="connsiteX70" fmla="*/ 8975485 w 12193149"/>
              <a:gd name="connsiteY70" fmla="*/ 1920298 h 2344739"/>
              <a:gd name="connsiteX71" fmla="*/ 8969159 w 12193149"/>
              <a:gd name="connsiteY71" fmla="*/ 1919598 h 2344739"/>
              <a:gd name="connsiteX72" fmla="*/ 8964196 w 12193149"/>
              <a:gd name="connsiteY72" fmla="*/ 1917373 h 2344739"/>
              <a:gd name="connsiteX73" fmla="*/ 8930136 w 12193149"/>
              <a:gd name="connsiteY73" fmla="*/ 1914185 h 2344739"/>
              <a:gd name="connsiteX74" fmla="*/ 8753592 w 12193149"/>
              <a:gd name="connsiteY74" fmla="*/ 1933417 h 2344739"/>
              <a:gd name="connsiteX75" fmla="*/ 8708995 w 12193149"/>
              <a:gd name="connsiteY75" fmla="*/ 1935518 h 2344739"/>
              <a:gd name="connsiteX76" fmla="*/ 8597219 w 12193149"/>
              <a:gd name="connsiteY76" fmla="*/ 1944090 h 2344739"/>
              <a:gd name="connsiteX77" fmla="*/ 8526378 w 12193149"/>
              <a:gd name="connsiteY77" fmla="*/ 1929248 h 2344739"/>
              <a:gd name="connsiteX78" fmla="*/ 8512131 w 12193149"/>
              <a:gd name="connsiteY78" fmla="*/ 1935163 h 2344739"/>
              <a:gd name="connsiteX79" fmla="*/ 8507315 w 12193149"/>
              <a:gd name="connsiteY79" fmla="*/ 1938164 h 2344739"/>
              <a:gd name="connsiteX80" fmla="*/ 8499116 w 12193149"/>
              <a:gd name="connsiteY80" fmla="*/ 1940902 h 2344739"/>
              <a:gd name="connsiteX81" fmla="*/ 8498742 w 12193149"/>
              <a:gd name="connsiteY81" fmla="*/ 1940723 h 2344739"/>
              <a:gd name="connsiteX82" fmla="*/ 8491397 w 12193149"/>
              <a:gd name="connsiteY82" fmla="*/ 1943773 h 2344739"/>
              <a:gd name="connsiteX83" fmla="*/ 8368330 w 12193149"/>
              <a:gd name="connsiteY83" fmla="*/ 1957815 h 2344739"/>
              <a:gd name="connsiteX84" fmla="*/ 8354947 w 12193149"/>
              <a:gd name="connsiteY84" fmla="*/ 1958009 h 2344739"/>
              <a:gd name="connsiteX85" fmla="*/ 8321252 w 12193149"/>
              <a:gd name="connsiteY85" fmla="*/ 1974587 h 2344739"/>
              <a:gd name="connsiteX86" fmla="*/ 8315581 w 12193149"/>
              <a:gd name="connsiteY86" fmla="*/ 1974913 h 2344739"/>
              <a:gd name="connsiteX87" fmla="*/ 8296322 w 12193149"/>
              <a:gd name="connsiteY87" fmla="*/ 1988808 h 2344739"/>
              <a:gd name="connsiteX88" fmla="*/ 8285424 w 12193149"/>
              <a:gd name="connsiteY88" fmla="*/ 1994631 h 2344739"/>
              <a:gd name="connsiteX89" fmla="*/ 8284298 w 12193149"/>
              <a:gd name="connsiteY89" fmla="*/ 1999074 h 2344739"/>
              <a:gd name="connsiteX90" fmla="*/ 8267224 w 12193149"/>
              <a:gd name="connsiteY90" fmla="*/ 2006249 h 2344739"/>
              <a:gd name="connsiteX91" fmla="*/ 8264525 w 12193149"/>
              <a:gd name="connsiteY91" fmla="*/ 2006019 h 2344739"/>
              <a:gd name="connsiteX92" fmla="*/ 8253181 w 12193149"/>
              <a:gd name="connsiteY92" fmla="*/ 2015862 h 2344739"/>
              <a:gd name="connsiteX93" fmla="*/ 8246982 w 12193149"/>
              <a:gd name="connsiteY93" fmla="*/ 2028854 h 2344739"/>
              <a:gd name="connsiteX94" fmla="*/ 8091420 w 12193149"/>
              <a:gd name="connsiteY94" fmla="*/ 2075015 h 2344739"/>
              <a:gd name="connsiteX95" fmla="*/ 7906555 w 12193149"/>
              <a:gd name="connsiteY95" fmla="*/ 2116988 h 2344739"/>
              <a:gd name="connsiteX96" fmla="*/ 7719893 w 12193149"/>
              <a:gd name="connsiteY96" fmla="*/ 2142703 h 2344739"/>
              <a:gd name="connsiteX97" fmla="*/ 7615495 w 12193149"/>
              <a:gd name="connsiteY97" fmla="*/ 2139232 h 2344739"/>
              <a:gd name="connsiteX98" fmla="*/ 7528691 w 12193149"/>
              <a:gd name="connsiteY98" fmla="*/ 2145060 h 2344739"/>
              <a:gd name="connsiteX99" fmla="*/ 7520719 w 12193149"/>
              <a:gd name="connsiteY99" fmla="*/ 2147613 h 2344739"/>
              <a:gd name="connsiteX100" fmla="*/ 7508559 w 12193149"/>
              <a:gd name="connsiteY100" fmla="*/ 2148948 h 2344739"/>
              <a:gd name="connsiteX101" fmla="*/ 7508188 w 12193149"/>
              <a:gd name="connsiteY101" fmla="*/ 2148621 h 2344739"/>
              <a:gd name="connsiteX102" fmla="*/ 7496943 w 12193149"/>
              <a:gd name="connsiteY102" fmla="*/ 2150573 h 2344739"/>
              <a:gd name="connsiteX103" fmla="*/ 7219707 w 12193149"/>
              <a:gd name="connsiteY103" fmla="*/ 2156680 h 2344739"/>
              <a:gd name="connsiteX104" fmla="*/ 7202249 w 12193149"/>
              <a:gd name="connsiteY104" fmla="*/ 2161230 h 2344739"/>
              <a:gd name="connsiteX105" fmla="*/ 7198152 w 12193149"/>
              <a:gd name="connsiteY105" fmla="*/ 2166588 h 2344739"/>
              <a:gd name="connsiteX106" fmla="*/ 7171956 w 12193149"/>
              <a:gd name="connsiteY106" fmla="*/ 2171236 h 2344739"/>
              <a:gd name="connsiteX107" fmla="*/ 7098136 w 12193149"/>
              <a:gd name="connsiteY107" fmla="*/ 2183464 h 2344739"/>
              <a:gd name="connsiteX108" fmla="*/ 7019644 w 12193149"/>
              <a:gd name="connsiteY108" fmla="*/ 2183090 h 2344739"/>
              <a:gd name="connsiteX109" fmla="*/ 6905294 w 12193149"/>
              <a:gd name="connsiteY109" fmla="*/ 2212596 h 2344739"/>
              <a:gd name="connsiteX110" fmla="*/ 6709370 w 12193149"/>
              <a:gd name="connsiteY110" fmla="*/ 2240551 h 2344739"/>
              <a:gd name="connsiteX111" fmla="*/ 6550602 w 12193149"/>
              <a:gd name="connsiteY111" fmla="*/ 2269327 h 2344739"/>
              <a:gd name="connsiteX112" fmla="*/ 6318708 w 12193149"/>
              <a:gd name="connsiteY112" fmla="*/ 2316127 h 2344739"/>
              <a:gd name="connsiteX113" fmla="*/ 6169822 w 12193149"/>
              <a:gd name="connsiteY113" fmla="*/ 2318214 h 2344739"/>
              <a:gd name="connsiteX114" fmla="*/ 6074996 w 12193149"/>
              <a:gd name="connsiteY114" fmla="*/ 2338676 h 2344739"/>
              <a:gd name="connsiteX115" fmla="*/ 6069677 w 12193149"/>
              <a:gd name="connsiteY115" fmla="*/ 2337139 h 2344739"/>
              <a:gd name="connsiteX116" fmla="*/ 6049786 w 12193149"/>
              <a:gd name="connsiteY116" fmla="*/ 2337822 h 2344739"/>
              <a:gd name="connsiteX117" fmla="*/ 6042433 w 12193149"/>
              <a:gd name="connsiteY117" fmla="*/ 2329473 h 2344739"/>
              <a:gd name="connsiteX118" fmla="*/ 6011238 w 12193149"/>
              <a:gd name="connsiteY118" fmla="*/ 2324380 h 2344739"/>
              <a:gd name="connsiteX119" fmla="*/ 5958523 w 12193149"/>
              <a:gd name="connsiteY119" fmla="*/ 2328024 h 2344739"/>
              <a:gd name="connsiteX120" fmla="*/ 5760067 w 12193149"/>
              <a:gd name="connsiteY120" fmla="*/ 2343716 h 2344739"/>
              <a:gd name="connsiteX121" fmla="*/ 5628108 w 12193149"/>
              <a:gd name="connsiteY121" fmla="*/ 2344739 h 2344739"/>
              <a:gd name="connsiteX122" fmla="*/ 5472054 w 12193149"/>
              <a:gd name="connsiteY122" fmla="*/ 2330719 h 2344739"/>
              <a:gd name="connsiteX123" fmla="*/ 5433909 w 12193149"/>
              <a:gd name="connsiteY123" fmla="*/ 2319466 h 2344739"/>
              <a:gd name="connsiteX124" fmla="*/ 5382817 w 12193149"/>
              <a:gd name="connsiteY124" fmla="*/ 2301764 h 2344739"/>
              <a:gd name="connsiteX125" fmla="*/ 5262912 w 12193149"/>
              <a:gd name="connsiteY125" fmla="*/ 2281347 h 2344739"/>
              <a:gd name="connsiteX126" fmla="*/ 5224109 w 12193149"/>
              <a:gd name="connsiteY126" fmla="*/ 2270223 h 2344739"/>
              <a:gd name="connsiteX127" fmla="*/ 5175808 w 12193149"/>
              <a:gd name="connsiteY127" fmla="*/ 2267233 h 2344739"/>
              <a:gd name="connsiteX128" fmla="*/ 5157702 w 12193149"/>
              <a:gd name="connsiteY128" fmla="*/ 2260010 h 2344739"/>
              <a:gd name="connsiteX129" fmla="*/ 5143747 w 12193149"/>
              <a:gd name="connsiteY129" fmla="*/ 2256610 h 2344739"/>
              <a:gd name="connsiteX130" fmla="*/ 5140744 w 12193149"/>
              <a:gd name="connsiteY130" fmla="*/ 2254509 h 2344739"/>
              <a:gd name="connsiteX131" fmla="*/ 5122807 w 12193149"/>
              <a:gd name="connsiteY131" fmla="*/ 2243656 h 2344739"/>
              <a:gd name="connsiteX132" fmla="*/ 5066938 w 12193149"/>
              <a:gd name="connsiteY132" fmla="*/ 2250227 h 2344739"/>
              <a:gd name="connsiteX133" fmla="*/ 5012662 w 12193149"/>
              <a:gd name="connsiteY133" fmla="*/ 2233846 h 2344739"/>
              <a:gd name="connsiteX134" fmla="*/ 4841589 w 12193149"/>
              <a:gd name="connsiteY134" fmla="*/ 2209829 h 2344739"/>
              <a:gd name="connsiteX135" fmla="*/ 4763595 w 12193149"/>
              <a:gd name="connsiteY135" fmla="*/ 2182061 h 2344739"/>
              <a:gd name="connsiteX136" fmla="*/ 4724334 w 12193149"/>
              <a:gd name="connsiteY136" fmla="*/ 2173047 h 2344739"/>
              <a:gd name="connsiteX137" fmla="*/ 4722324 w 12193149"/>
              <a:gd name="connsiteY137" fmla="*/ 2172298 h 2344739"/>
              <a:gd name="connsiteX138" fmla="*/ 4723259 w 12193149"/>
              <a:gd name="connsiteY138" fmla="*/ 2172087 h 2344739"/>
              <a:gd name="connsiteX139" fmla="*/ 4718350 w 12193149"/>
              <a:gd name="connsiteY139" fmla="*/ 2170817 h 2344739"/>
              <a:gd name="connsiteX140" fmla="*/ 4722324 w 12193149"/>
              <a:gd name="connsiteY140" fmla="*/ 2172298 h 2344739"/>
              <a:gd name="connsiteX141" fmla="*/ 4716674 w 12193149"/>
              <a:gd name="connsiteY141" fmla="*/ 2173573 h 2344739"/>
              <a:gd name="connsiteX142" fmla="*/ 4516962 w 12193149"/>
              <a:gd name="connsiteY142" fmla="*/ 2163671 h 2344739"/>
              <a:gd name="connsiteX143" fmla="*/ 4429691 w 12193149"/>
              <a:gd name="connsiteY143" fmla="*/ 2153020 h 2344739"/>
              <a:gd name="connsiteX144" fmla="*/ 4364023 w 12193149"/>
              <a:gd name="connsiteY144" fmla="*/ 2151674 h 2344739"/>
              <a:gd name="connsiteX145" fmla="*/ 4318114 w 12193149"/>
              <a:gd name="connsiteY145" fmla="*/ 2158289 h 2344739"/>
              <a:gd name="connsiteX146" fmla="*/ 4316258 w 12193149"/>
              <a:gd name="connsiteY146" fmla="*/ 2156948 h 2344739"/>
              <a:gd name="connsiteX147" fmla="*/ 4296292 w 12193149"/>
              <a:gd name="connsiteY147" fmla="*/ 2155069 h 2344739"/>
              <a:gd name="connsiteX148" fmla="*/ 4291212 w 12193149"/>
              <a:gd name="connsiteY148" fmla="*/ 2157986 h 2344739"/>
              <a:gd name="connsiteX149" fmla="*/ 4277290 w 12193149"/>
              <a:gd name="connsiteY149" fmla="*/ 2157740 h 2344739"/>
              <a:gd name="connsiteX150" fmla="*/ 4249265 w 12193149"/>
              <a:gd name="connsiteY150" fmla="*/ 2160064 h 2344739"/>
              <a:gd name="connsiteX151" fmla="*/ 4203199 w 12193149"/>
              <a:gd name="connsiteY151" fmla="*/ 2157269 h 2344739"/>
              <a:gd name="connsiteX152" fmla="*/ 4202893 w 12193149"/>
              <a:gd name="connsiteY152" fmla="*/ 2156010 h 2344739"/>
              <a:gd name="connsiteX153" fmla="*/ 4192396 w 12193149"/>
              <a:gd name="connsiteY153" fmla="*/ 2150376 h 2344739"/>
              <a:gd name="connsiteX154" fmla="*/ 4143893 w 12193149"/>
              <a:gd name="connsiteY154" fmla="*/ 2134511 h 2344739"/>
              <a:gd name="connsiteX155" fmla="*/ 4084245 w 12193149"/>
              <a:gd name="connsiteY155" fmla="*/ 2107978 h 2344739"/>
              <a:gd name="connsiteX156" fmla="*/ 4075694 w 12193149"/>
              <a:gd name="connsiteY156" fmla="*/ 2107143 h 2344739"/>
              <a:gd name="connsiteX157" fmla="*/ 4075575 w 12193149"/>
              <a:gd name="connsiteY157" fmla="*/ 2106844 h 2344739"/>
              <a:gd name="connsiteX158" fmla="*/ 4066658 w 12193149"/>
              <a:gd name="connsiteY158" fmla="*/ 2105400 h 2344739"/>
              <a:gd name="connsiteX159" fmla="*/ 4060102 w 12193149"/>
              <a:gd name="connsiteY159" fmla="*/ 2105618 h 2344739"/>
              <a:gd name="connsiteX160" fmla="*/ 4043512 w 12193149"/>
              <a:gd name="connsiteY160" fmla="*/ 2103997 h 2344739"/>
              <a:gd name="connsiteX161" fmla="*/ 4038145 w 12193149"/>
              <a:gd name="connsiteY161" fmla="*/ 2101563 h 2344739"/>
              <a:gd name="connsiteX162" fmla="*/ 4036511 w 12193149"/>
              <a:gd name="connsiteY162" fmla="*/ 2097896 h 2344739"/>
              <a:gd name="connsiteX163" fmla="*/ 4034926 w 12193149"/>
              <a:gd name="connsiteY163" fmla="*/ 2098131 h 2344739"/>
              <a:gd name="connsiteX164" fmla="*/ 4005686 w 12193149"/>
              <a:gd name="connsiteY164" fmla="*/ 2085563 h 2344739"/>
              <a:gd name="connsiteX165" fmla="*/ 3937994 w 12193149"/>
              <a:gd name="connsiteY165" fmla="*/ 2068106 h 2344739"/>
              <a:gd name="connsiteX166" fmla="*/ 3898423 w 12193149"/>
              <a:gd name="connsiteY166" fmla="*/ 2062451 h 2344739"/>
              <a:gd name="connsiteX167" fmla="*/ 3790908 w 12193149"/>
              <a:gd name="connsiteY167" fmla="*/ 2042213 h 2344739"/>
              <a:gd name="connsiteX168" fmla="*/ 3683661 w 12193149"/>
              <a:gd name="connsiteY168" fmla="*/ 2018290 h 2344739"/>
              <a:gd name="connsiteX169" fmla="*/ 3611183 w 12193149"/>
              <a:gd name="connsiteY169" fmla="*/ 1986019 h 2344739"/>
              <a:gd name="connsiteX170" fmla="*/ 3605003 w 12193149"/>
              <a:gd name="connsiteY170" fmla="*/ 1987381 h 2344739"/>
              <a:gd name="connsiteX171" fmla="*/ 3595884 w 12193149"/>
              <a:gd name="connsiteY171" fmla="*/ 1987545 h 2344739"/>
              <a:gd name="connsiteX172" fmla="*/ 3595649 w 12193149"/>
              <a:gd name="connsiteY172" fmla="*/ 1987276 h 2344739"/>
              <a:gd name="connsiteX173" fmla="*/ 3587126 w 12193149"/>
              <a:gd name="connsiteY173" fmla="*/ 1987966 h 2344739"/>
              <a:gd name="connsiteX174" fmla="*/ 3537283 w 12193149"/>
              <a:gd name="connsiteY174" fmla="*/ 1978267 h 2344739"/>
              <a:gd name="connsiteX175" fmla="*/ 3474371 w 12193149"/>
              <a:gd name="connsiteY175" fmla="*/ 1974606 h 2344739"/>
              <a:gd name="connsiteX176" fmla="*/ 3401876 w 12193149"/>
              <a:gd name="connsiteY176" fmla="*/ 1962558 h 2344739"/>
              <a:gd name="connsiteX177" fmla="*/ 3365036 w 12193149"/>
              <a:gd name="connsiteY177" fmla="*/ 1979510 h 2344739"/>
              <a:gd name="connsiteX178" fmla="*/ 3345174 w 12193149"/>
              <a:gd name="connsiteY178" fmla="*/ 1981192 h 2344739"/>
              <a:gd name="connsiteX179" fmla="*/ 3342846 w 12193149"/>
              <a:gd name="connsiteY179" fmla="*/ 1980217 h 2344739"/>
              <a:gd name="connsiteX180" fmla="*/ 3263504 w 12193149"/>
              <a:gd name="connsiteY180" fmla="*/ 1986094 h 2344739"/>
              <a:gd name="connsiteX181" fmla="*/ 3143704 w 12193149"/>
              <a:gd name="connsiteY181" fmla="*/ 1993869 h 2344739"/>
              <a:gd name="connsiteX182" fmla="*/ 3031439 w 12193149"/>
              <a:gd name="connsiteY182" fmla="*/ 1996512 h 2344739"/>
              <a:gd name="connsiteX183" fmla="*/ 2782717 w 12193149"/>
              <a:gd name="connsiteY183" fmla="*/ 2018333 h 2344739"/>
              <a:gd name="connsiteX184" fmla="*/ 2647675 w 12193149"/>
              <a:gd name="connsiteY184" fmla="*/ 2028869 h 2344739"/>
              <a:gd name="connsiteX185" fmla="*/ 2569176 w 12193149"/>
              <a:gd name="connsiteY185" fmla="*/ 2002628 h 2344739"/>
              <a:gd name="connsiteX186" fmla="*/ 2444403 w 12193149"/>
              <a:gd name="connsiteY186" fmla="*/ 2016529 h 2344739"/>
              <a:gd name="connsiteX187" fmla="*/ 2316260 w 12193149"/>
              <a:gd name="connsiteY187" fmla="*/ 2024996 h 2344739"/>
              <a:gd name="connsiteX188" fmla="*/ 2209726 w 12193149"/>
              <a:gd name="connsiteY188" fmla="*/ 2019763 h 2344739"/>
              <a:gd name="connsiteX189" fmla="*/ 2095813 w 12193149"/>
              <a:gd name="connsiteY189" fmla="*/ 2003052 h 2344739"/>
              <a:gd name="connsiteX190" fmla="*/ 1998504 w 12193149"/>
              <a:gd name="connsiteY190" fmla="*/ 1995032 h 2344739"/>
              <a:gd name="connsiteX191" fmla="*/ 1929320 w 12193149"/>
              <a:gd name="connsiteY191" fmla="*/ 2016977 h 2344739"/>
              <a:gd name="connsiteX192" fmla="*/ 1922798 w 12193149"/>
              <a:gd name="connsiteY192" fmla="*/ 2012146 h 2344739"/>
              <a:gd name="connsiteX193" fmla="*/ 1874228 w 12193149"/>
              <a:gd name="connsiteY193" fmla="*/ 2013741 h 2344739"/>
              <a:gd name="connsiteX194" fmla="*/ 1787803 w 12193149"/>
              <a:gd name="connsiteY194" fmla="*/ 2041363 h 2344739"/>
              <a:gd name="connsiteX195" fmla="*/ 1739352 w 12193149"/>
              <a:gd name="connsiteY195" fmla="*/ 2036312 h 2344739"/>
              <a:gd name="connsiteX196" fmla="*/ 1676219 w 12193149"/>
              <a:gd name="connsiteY196" fmla="*/ 2019963 h 2344739"/>
              <a:gd name="connsiteX197" fmla="*/ 1609817 w 12193149"/>
              <a:gd name="connsiteY197" fmla="*/ 2013066 h 2344739"/>
              <a:gd name="connsiteX198" fmla="*/ 1497258 w 12193149"/>
              <a:gd name="connsiteY198" fmla="*/ 1987476 h 2344739"/>
              <a:gd name="connsiteX199" fmla="*/ 1151127 w 12193149"/>
              <a:gd name="connsiteY199" fmla="*/ 1938041 h 2344739"/>
              <a:gd name="connsiteX200" fmla="*/ 859417 w 12193149"/>
              <a:gd name="connsiteY200" fmla="*/ 1928608 h 2344739"/>
              <a:gd name="connsiteX201" fmla="*/ 838688 w 12193149"/>
              <a:gd name="connsiteY201" fmla="*/ 1929821 h 2344739"/>
              <a:gd name="connsiteX202" fmla="*/ 817957 w 12193149"/>
              <a:gd name="connsiteY202" fmla="*/ 1927857 h 2344739"/>
              <a:gd name="connsiteX203" fmla="*/ 812654 w 12193149"/>
              <a:gd name="connsiteY203" fmla="*/ 1930751 h 2344739"/>
              <a:gd name="connsiteX204" fmla="*/ 721195 w 12193149"/>
              <a:gd name="connsiteY204" fmla="*/ 1929661 h 2344739"/>
              <a:gd name="connsiteX205" fmla="*/ 720890 w 12193149"/>
              <a:gd name="connsiteY205" fmla="*/ 1928399 h 2344739"/>
              <a:gd name="connsiteX206" fmla="*/ 710023 w 12193149"/>
              <a:gd name="connsiteY206" fmla="*/ 1922722 h 2344739"/>
              <a:gd name="connsiteX207" fmla="*/ 597940 w 12193149"/>
              <a:gd name="connsiteY207" fmla="*/ 1879864 h 2344739"/>
              <a:gd name="connsiteX208" fmla="*/ 579683 w 12193149"/>
              <a:gd name="connsiteY208" fmla="*/ 1877212 h 2344739"/>
              <a:gd name="connsiteX209" fmla="*/ 572865 w 12193149"/>
              <a:gd name="connsiteY209" fmla="*/ 1877401 h 2344739"/>
              <a:gd name="connsiteX210" fmla="*/ 446247 w 12193149"/>
              <a:gd name="connsiteY210" fmla="*/ 1839371 h 2344739"/>
              <a:gd name="connsiteX211" fmla="*/ 405163 w 12193149"/>
              <a:gd name="connsiteY211" fmla="*/ 1833548 h 2344739"/>
              <a:gd name="connsiteX212" fmla="*/ 293583 w 12193149"/>
              <a:gd name="connsiteY212" fmla="*/ 1812852 h 2344739"/>
              <a:gd name="connsiteX213" fmla="*/ 119529 w 12193149"/>
              <a:gd name="connsiteY213" fmla="*/ 1761047 h 2344739"/>
              <a:gd name="connsiteX214" fmla="*/ 16674 w 12193149"/>
              <a:gd name="connsiteY214" fmla="*/ 1758191 h 2344739"/>
              <a:gd name="connsiteX215" fmla="*/ 1150 w 12193149"/>
              <a:gd name="connsiteY215" fmla="*/ 1752722 h 2344739"/>
              <a:gd name="connsiteX216" fmla="*/ 1148 w 12193149"/>
              <a:gd name="connsiteY216" fmla="*/ 222213 h 2344739"/>
              <a:gd name="connsiteX217" fmla="*/ 1148 w 12193149"/>
              <a:gd name="connsiteY217" fmla="*/ 0 h 2344739"/>
              <a:gd name="connsiteX0" fmla="*/ 1148 w 12193149"/>
              <a:gd name="connsiteY0" fmla="*/ 0 h 2344739"/>
              <a:gd name="connsiteX1" fmla="*/ 12193148 w 12193149"/>
              <a:gd name="connsiteY1" fmla="*/ 0 h 2344739"/>
              <a:gd name="connsiteX2" fmla="*/ 12193149 w 12193149"/>
              <a:gd name="connsiteY2" fmla="*/ 579739 h 2344739"/>
              <a:gd name="connsiteX3" fmla="*/ 12185986 w 12193149"/>
              <a:gd name="connsiteY3" fmla="*/ 584189 h 2344739"/>
              <a:gd name="connsiteX4" fmla="*/ 12156363 w 12193149"/>
              <a:gd name="connsiteY4" fmla="*/ 597366 h 2344739"/>
              <a:gd name="connsiteX5" fmla="*/ 12139215 w 12193149"/>
              <a:gd name="connsiteY5" fmla="*/ 623179 h 2344739"/>
              <a:gd name="connsiteX6" fmla="*/ 12126327 w 12193149"/>
              <a:gd name="connsiteY6" fmla="*/ 624690 h 2344739"/>
              <a:gd name="connsiteX7" fmla="*/ 12124007 w 12193149"/>
              <a:gd name="connsiteY7" fmla="*/ 624794 h 2344739"/>
              <a:gd name="connsiteX8" fmla="*/ 12116854 w 12193149"/>
              <a:gd name="connsiteY8" fmla="*/ 628608 h 2344739"/>
              <a:gd name="connsiteX9" fmla="*/ 12099497 w 12193149"/>
              <a:gd name="connsiteY9" fmla="*/ 628139 h 2344739"/>
              <a:gd name="connsiteX10" fmla="*/ 12087073 w 12193149"/>
              <a:gd name="connsiteY10" fmla="*/ 636341 h 2344739"/>
              <a:gd name="connsiteX11" fmla="*/ 12031073 w 12193149"/>
              <a:gd name="connsiteY11" fmla="*/ 680009 h 2344739"/>
              <a:gd name="connsiteX12" fmla="*/ 11995833 w 12193149"/>
              <a:gd name="connsiteY12" fmla="*/ 703458 h 2344739"/>
              <a:gd name="connsiteX13" fmla="*/ 11979717 w 12193149"/>
              <a:gd name="connsiteY13" fmla="*/ 708161 h 2344739"/>
              <a:gd name="connsiteX14" fmla="*/ 11959046 w 12193149"/>
              <a:gd name="connsiteY14" fmla="*/ 717558 h 2344739"/>
              <a:gd name="connsiteX15" fmla="*/ 11920454 w 12193149"/>
              <a:gd name="connsiteY15" fmla="*/ 730883 h 2344739"/>
              <a:gd name="connsiteX16" fmla="*/ 11903656 w 12193149"/>
              <a:gd name="connsiteY16" fmla="*/ 742426 h 2344739"/>
              <a:gd name="connsiteX17" fmla="*/ 11895048 w 12193149"/>
              <a:gd name="connsiteY17" fmla="*/ 744791 h 2344739"/>
              <a:gd name="connsiteX18" fmla="*/ 11891968 w 12193149"/>
              <a:gd name="connsiteY18" fmla="*/ 755729 h 2344739"/>
              <a:gd name="connsiteX19" fmla="*/ 11870776 w 12193149"/>
              <a:gd name="connsiteY19" fmla="*/ 777816 h 2344739"/>
              <a:gd name="connsiteX20" fmla="*/ 11813376 w 12193149"/>
              <a:gd name="connsiteY20" fmla="*/ 797659 h 2344739"/>
              <a:gd name="connsiteX21" fmla="*/ 11590693 w 12193149"/>
              <a:gd name="connsiteY21" fmla="*/ 963777 h 2344739"/>
              <a:gd name="connsiteX22" fmla="*/ 11506817 w 12193149"/>
              <a:gd name="connsiteY22" fmla="*/ 1033623 h 2344739"/>
              <a:gd name="connsiteX23" fmla="*/ 11280332 w 12193149"/>
              <a:gd name="connsiteY23" fmla="*/ 1223571 h 2344739"/>
              <a:gd name="connsiteX24" fmla="*/ 11228309 w 12193149"/>
              <a:gd name="connsiteY24" fmla="*/ 1276236 h 2344739"/>
              <a:gd name="connsiteX25" fmla="*/ 11218087 w 12193149"/>
              <a:gd name="connsiteY25" fmla="*/ 1275961 h 2344739"/>
              <a:gd name="connsiteX26" fmla="*/ 11217184 w 12193149"/>
              <a:gd name="connsiteY26" fmla="*/ 1275018 h 2344739"/>
              <a:gd name="connsiteX27" fmla="*/ 11188885 w 12193149"/>
              <a:gd name="connsiteY27" fmla="*/ 1292383 h 2344739"/>
              <a:gd name="connsiteX28" fmla="*/ 11184501 w 12193149"/>
              <a:gd name="connsiteY28" fmla="*/ 1292525 h 2344739"/>
              <a:gd name="connsiteX29" fmla="*/ 11166854 w 12193149"/>
              <a:gd name="connsiteY29" fmla="*/ 1306612 h 2344739"/>
              <a:gd name="connsiteX30" fmla="*/ 11157311 w 12193149"/>
              <a:gd name="connsiteY30" fmla="*/ 1312414 h 2344739"/>
              <a:gd name="connsiteX31" fmla="*/ 11155496 w 12193149"/>
              <a:gd name="connsiteY31" fmla="*/ 1317097 h 2344739"/>
              <a:gd name="connsiteX32" fmla="*/ 11140961 w 12193149"/>
              <a:gd name="connsiteY32" fmla="*/ 1324115 h 2344739"/>
              <a:gd name="connsiteX33" fmla="*/ 11138961 w 12193149"/>
              <a:gd name="connsiteY33" fmla="*/ 1323772 h 2344739"/>
              <a:gd name="connsiteX34" fmla="*/ 11128208 w 12193149"/>
              <a:gd name="connsiteY34" fmla="*/ 1333832 h 2344739"/>
              <a:gd name="connsiteX35" fmla="*/ 11120691 w 12193149"/>
              <a:gd name="connsiteY35" fmla="*/ 1347424 h 2344739"/>
              <a:gd name="connsiteX36" fmla="*/ 10894683 w 12193149"/>
              <a:gd name="connsiteY36" fmla="*/ 1473399 h 2344739"/>
              <a:gd name="connsiteX37" fmla="*/ 10773300 w 12193149"/>
              <a:gd name="connsiteY37" fmla="*/ 1523191 h 2344739"/>
              <a:gd name="connsiteX38" fmla="*/ 10627668 w 12193149"/>
              <a:gd name="connsiteY38" fmla="*/ 1559229 h 2344739"/>
              <a:gd name="connsiteX39" fmla="*/ 10581895 w 12193149"/>
              <a:gd name="connsiteY39" fmla="*/ 1568689 h 2344739"/>
              <a:gd name="connsiteX40" fmla="*/ 10547790 w 12193149"/>
              <a:gd name="connsiteY40" fmla="*/ 1598423 h 2344739"/>
              <a:gd name="connsiteX41" fmla="*/ 10529643 w 12193149"/>
              <a:gd name="connsiteY41" fmla="*/ 1596907 h 2344739"/>
              <a:gd name="connsiteX42" fmla="*/ 10526446 w 12193149"/>
              <a:gd name="connsiteY42" fmla="*/ 1596411 h 2344739"/>
              <a:gd name="connsiteX43" fmla="*/ 10515129 w 12193149"/>
              <a:gd name="connsiteY43" fmla="*/ 1599537 h 2344739"/>
              <a:gd name="connsiteX44" fmla="*/ 10491735 w 12193149"/>
              <a:gd name="connsiteY44" fmla="*/ 1594156 h 2344739"/>
              <a:gd name="connsiteX45" fmla="*/ 10471418 w 12193149"/>
              <a:gd name="connsiteY45" fmla="*/ 1601693 h 2344739"/>
              <a:gd name="connsiteX46" fmla="*/ 10377042 w 12193149"/>
              <a:gd name="connsiteY46" fmla="*/ 1644598 h 2344739"/>
              <a:gd name="connsiteX47" fmla="*/ 10319338 w 12193149"/>
              <a:gd name="connsiteY47" fmla="*/ 1666221 h 2344739"/>
              <a:gd name="connsiteX48" fmla="*/ 10295467 w 12193149"/>
              <a:gd name="connsiteY48" fmla="*/ 1668079 h 2344739"/>
              <a:gd name="connsiteX49" fmla="*/ 10263443 w 12193149"/>
              <a:gd name="connsiteY49" fmla="*/ 1674948 h 2344739"/>
              <a:gd name="connsiteX50" fmla="*/ 10205418 w 12193149"/>
              <a:gd name="connsiteY50" fmla="*/ 1682149 h 2344739"/>
              <a:gd name="connsiteX51" fmla="*/ 10177759 w 12193149"/>
              <a:gd name="connsiteY51" fmla="*/ 1692943 h 2344739"/>
              <a:gd name="connsiteX52" fmla="*/ 10165070 w 12193149"/>
              <a:gd name="connsiteY52" fmla="*/ 1693739 h 2344739"/>
              <a:gd name="connsiteX53" fmla="*/ 10156308 w 12193149"/>
              <a:gd name="connsiteY53" fmla="*/ 1707487 h 2344739"/>
              <a:gd name="connsiteX54" fmla="*/ 10118267 w 12193149"/>
              <a:gd name="connsiteY54" fmla="*/ 1731142 h 2344739"/>
              <a:gd name="connsiteX55" fmla="*/ 10083317 w 12193149"/>
              <a:gd name="connsiteY55" fmla="*/ 1743296 h 2344739"/>
              <a:gd name="connsiteX56" fmla="*/ 10040388 w 12193149"/>
              <a:gd name="connsiteY56" fmla="*/ 1741632 h 2344739"/>
              <a:gd name="connsiteX57" fmla="*/ 9961167 w 12193149"/>
              <a:gd name="connsiteY57" fmla="*/ 1757147 h 2344739"/>
              <a:gd name="connsiteX58" fmla="*/ 9848940 w 12193149"/>
              <a:gd name="connsiteY58" fmla="*/ 1763915 h 2344739"/>
              <a:gd name="connsiteX59" fmla="*/ 9729457 w 12193149"/>
              <a:gd name="connsiteY59" fmla="*/ 1784122 h 2344739"/>
              <a:gd name="connsiteX60" fmla="*/ 9613704 w 12193149"/>
              <a:gd name="connsiteY60" fmla="*/ 1812371 h 2344739"/>
              <a:gd name="connsiteX61" fmla="*/ 9338590 w 12193149"/>
              <a:gd name="connsiteY61" fmla="*/ 1869293 h 2344739"/>
              <a:gd name="connsiteX62" fmla="*/ 9232518 w 12193149"/>
              <a:gd name="connsiteY62" fmla="*/ 1893149 h 2344739"/>
              <a:gd name="connsiteX63" fmla="*/ 9156690 w 12193149"/>
              <a:gd name="connsiteY63" fmla="*/ 1903228 h 2344739"/>
              <a:gd name="connsiteX64" fmla="*/ 9054601 w 12193149"/>
              <a:gd name="connsiteY64" fmla="*/ 1910755 h 2344739"/>
              <a:gd name="connsiteX65" fmla="*/ 9006634 w 12193149"/>
              <a:gd name="connsiteY65" fmla="*/ 1914040 h 2344739"/>
              <a:gd name="connsiteX66" fmla="*/ 9006349 w 12193149"/>
              <a:gd name="connsiteY66" fmla="*/ 1913800 h 2344739"/>
              <a:gd name="connsiteX67" fmla="*/ 8997380 w 12193149"/>
              <a:gd name="connsiteY67" fmla="*/ 1915011 h 2344739"/>
              <a:gd name="connsiteX68" fmla="*/ 8991542 w 12193149"/>
              <a:gd name="connsiteY68" fmla="*/ 1917072 h 2344739"/>
              <a:gd name="connsiteX69" fmla="*/ 8975485 w 12193149"/>
              <a:gd name="connsiteY69" fmla="*/ 1920298 h 2344739"/>
              <a:gd name="connsiteX70" fmla="*/ 8969159 w 12193149"/>
              <a:gd name="connsiteY70" fmla="*/ 1919598 h 2344739"/>
              <a:gd name="connsiteX71" fmla="*/ 8964196 w 12193149"/>
              <a:gd name="connsiteY71" fmla="*/ 1917373 h 2344739"/>
              <a:gd name="connsiteX72" fmla="*/ 8930136 w 12193149"/>
              <a:gd name="connsiteY72" fmla="*/ 1914185 h 2344739"/>
              <a:gd name="connsiteX73" fmla="*/ 8753592 w 12193149"/>
              <a:gd name="connsiteY73" fmla="*/ 1933417 h 2344739"/>
              <a:gd name="connsiteX74" fmla="*/ 8708995 w 12193149"/>
              <a:gd name="connsiteY74" fmla="*/ 1935518 h 2344739"/>
              <a:gd name="connsiteX75" fmla="*/ 8597219 w 12193149"/>
              <a:gd name="connsiteY75" fmla="*/ 1944090 h 2344739"/>
              <a:gd name="connsiteX76" fmla="*/ 8526378 w 12193149"/>
              <a:gd name="connsiteY76" fmla="*/ 1929248 h 2344739"/>
              <a:gd name="connsiteX77" fmla="*/ 8512131 w 12193149"/>
              <a:gd name="connsiteY77" fmla="*/ 1935163 h 2344739"/>
              <a:gd name="connsiteX78" fmla="*/ 8507315 w 12193149"/>
              <a:gd name="connsiteY78" fmla="*/ 1938164 h 2344739"/>
              <a:gd name="connsiteX79" fmla="*/ 8499116 w 12193149"/>
              <a:gd name="connsiteY79" fmla="*/ 1940902 h 2344739"/>
              <a:gd name="connsiteX80" fmla="*/ 8498742 w 12193149"/>
              <a:gd name="connsiteY80" fmla="*/ 1940723 h 2344739"/>
              <a:gd name="connsiteX81" fmla="*/ 8491397 w 12193149"/>
              <a:gd name="connsiteY81" fmla="*/ 1943773 h 2344739"/>
              <a:gd name="connsiteX82" fmla="*/ 8368330 w 12193149"/>
              <a:gd name="connsiteY82" fmla="*/ 1957815 h 2344739"/>
              <a:gd name="connsiteX83" fmla="*/ 8354947 w 12193149"/>
              <a:gd name="connsiteY83" fmla="*/ 1958009 h 2344739"/>
              <a:gd name="connsiteX84" fmla="*/ 8321252 w 12193149"/>
              <a:gd name="connsiteY84" fmla="*/ 1974587 h 2344739"/>
              <a:gd name="connsiteX85" fmla="*/ 8315581 w 12193149"/>
              <a:gd name="connsiteY85" fmla="*/ 1974913 h 2344739"/>
              <a:gd name="connsiteX86" fmla="*/ 8296322 w 12193149"/>
              <a:gd name="connsiteY86" fmla="*/ 1988808 h 2344739"/>
              <a:gd name="connsiteX87" fmla="*/ 8285424 w 12193149"/>
              <a:gd name="connsiteY87" fmla="*/ 1994631 h 2344739"/>
              <a:gd name="connsiteX88" fmla="*/ 8284298 w 12193149"/>
              <a:gd name="connsiteY88" fmla="*/ 1999074 h 2344739"/>
              <a:gd name="connsiteX89" fmla="*/ 8267224 w 12193149"/>
              <a:gd name="connsiteY89" fmla="*/ 2006249 h 2344739"/>
              <a:gd name="connsiteX90" fmla="*/ 8264525 w 12193149"/>
              <a:gd name="connsiteY90" fmla="*/ 2006019 h 2344739"/>
              <a:gd name="connsiteX91" fmla="*/ 8253181 w 12193149"/>
              <a:gd name="connsiteY91" fmla="*/ 2015862 h 2344739"/>
              <a:gd name="connsiteX92" fmla="*/ 8246982 w 12193149"/>
              <a:gd name="connsiteY92" fmla="*/ 2028854 h 2344739"/>
              <a:gd name="connsiteX93" fmla="*/ 8091420 w 12193149"/>
              <a:gd name="connsiteY93" fmla="*/ 2075015 h 2344739"/>
              <a:gd name="connsiteX94" fmla="*/ 7906555 w 12193149"/>
              <a:gd name="connsiteY94" fmla="*/ 2116988 h 2344739"/>
              <a:gd name="connsiteX95" fmla="*/ 7719893 w 12193149"/>
              <a:gd name="connsiteY95" fmla="*/ 2142703 h 2344739"/>
              <a:gd name="connsiteX96" fmla="*/ 7615495 w 12193149"/>
              <a:gd name="connsiteY96" fmla="*/ 2139232 h 2344739"/>
              <a:gd name="connsiteX97" fmla="*/ 7528691 w 12193149"/>
              <a:gd name="connsiteY97" fmla="*/ 2145060 h 2344739"/>
              <a:gd name="connsiteX98" fmla="*/ 7520719 w 12193149"/>
              <a:gd name="connsiteY98" fmla="*/ 2147613 h 2344739"/>
              <a:gd name="connsiteX99" fmla="*/ 7508559 w 12193149"/>
              <a:gd name="connsiteY99" fmla="*/ 2148948 h 2344739"/>
              <a:gd name="connsiteX100" fmla="*/ 7508188 w 12193149"/>
              <a:gd name="connsiteY100" fmla="*/ 2148621 h 2344739"/>
              <a:gd name="connsiteX101" fmla="*/ 7496943 w 12193149"/>
              <a:gd name="connsiteY101" fmla="*/ 2150573 h 2344739"/>
              <a:gd name="connsiteX102" fmla="*/ 7219707 w 12193149"/>
              <a:gd name="connsiteY102" fmla="*/ 2156680 h 2344739"/>
              <a:gd name="connsiteX103" fmla="*/ 7202249 w 12193149"/>
              <a:gd name="connsiteY103" fmla="*/ 2161230 h 2344739"/>
              <a:gd name="connsiteX104" fmla="*/ 7198152 w 12193149"/>
              <a:gd name="connsiteY104" fmla="*/ 2166588 h 2344739"/>
              <a:gd name="connsiteX105" fmla="*/ 7171956 w 12193149"/>
              <a:gd name="connsiteY105" fmla="*/ 2171236 h 2344739"/>
              <a:gd name="connsiteX106" fmla="*/ 7098136 w 12193149"/>
              <a:gd name="connsiteY106" fmla="*/ 2183464 h 2344739"/>
              <a:gd name="connsiteX107" fmla="*/ 7019644 w 12193149"/>
              <a:gd name="connsiteY107" fmla="*/ 2183090 h 2344739"/>
              <a:gd name="connsiteX108" fmla="*/ 6905294 w 12193149"/>
              <a:gd name="connsiteY108" fmla="*/ 2212596 h 2344739"/>
              <a:gd name="connsiteX109" fmla="*/ 6709370 w 12193149"/>
              <a:gd name="connsiteY109" fmla="*/ 2240551 h 2344739"/>
              <a:gd name="connsiteX110" fmla="*/ 6550602 w 12193149"/>
              <a:gd name="connsiteY110" fmla="*/ 2269327 h 2344739"/>
              <a:gd name="connsiteX111" fmla="*/ 6318708 w 12193149"/>
              <a:gd name="connsiteY111" fmla="*/ 2316127 h 2344739"/>
              <a:gd name="connsiteX112" fmla="*/ 6169822 w 12193149"/>
              <a:gd name="connsiteY112" fmla="*/ 2318214 h 2344739"/>
              <a:gd name="connsiteX113" fmla="*/ 6074996 w 12193149"/>
              <a:gd name="connsiteY113" fmla="*/ 2338676 h 2344739"/>
              <a:gd name="connsiteX114" fmla="*/ 6069677 w 12193149"/>
              <a:gd name="connsiteY114" fmla="*/ 2337139 h 2344739"/>
              <a:gd name="connsiteX115" fmla="*/ 6049786 w 12193149"/>
              <a:gd name="connsiteY115" fmla="*/ 2337822 h 2344739"/>
              <a:gd name="connsiteX116" fmla="*/ 6042433 w 12193149"/>
              <a:gd name="connsiteY116" fmla="*/ 2329473 h 2344739"/>
              <a:gd name="connsiteX117" fmla="*/ 6011238 w 12193149"/>
              <a:gd name="connsiteY117" fmla="*/ 2324380 h 2344739"/>
              <a:gd name="connsiteX118" fmla="*/ 5958523 w 12193149"/>
              <a:gd name="connsiteY118" fmla="*/ 2328024 h 2344739"/>
              <a:gd name="connsiteX119" fmla="*/ 5760067 w 12193149"/>
              <a:gd name="connsiteY119" fmla="*/ 2343716 h 2344739"/>
              <a:gd name="connsiteX120" fmla="*/ 5628108 w 12193149"/>
              <a:gd name="connsiteY120" fmla="*/ 2344739 h 2344739"/>
              <a:gd name="connsiteX121" fmla="*/ 5472054 w 12193149"/>
              <a:gd name="connsiteY121" fmla="*/ 2330719 h 2344739"/>
              <a:gd name="connsiteX122" fmla="*/ 5433909 w 12193149"/>
              <a:gd name="connsiteY122" fmla="*/ 2319466 h 2344739"/>
              <a:gd name="connsiteX123" fmla="*/ 5382817 w 12193149"/>
              <a:gd name="connsiteY123" fmla="*/ 2301764 h 2344739"/>
              <a:gd name="connsiteX124" fmla="*/ 5262912 w 12193149"/>
              <a:gd name="connsiteY124" fmla="*/ 2281347 h 2344739"/>
              <a:gd name="connsiteX125" fmla="*/ 5224109 w 12193149"/>
              <a:gd name="connsiteY125" fmla="*/ 2270223 h 2344739"/>
              <a:gd name="connsiteX126" fmla="*/ 5175808 w 12193149"/>
              <a:gd name="connsiteY126" fmla="*/ 2267233 h 2344739"/>
              <a:gd name="connsiteX127" fmla="*/ 5157702 w 12193149"/>
              <a:gd name="connsiteY127" fmla="*/ 2260010 h 2344739"/>
              <a:gd name="connsiteX128" fmla="*/ 5143747 w 12193149"/>
              <a:gd name="connsiteY128" fmla="*/ 2256610 h 2344739"/>
              <a:gd name="connsiteX129" fmla="*/ 5140744 w 12193149"/>
              <a:gd name="connsiteY129" fmla="*/ 2254509 h 2344739"/>
              <a:gd name="connsiteX130" fmla="*/ 5122807 w 12193149"/>
              <a:gd name="connsiteY130" fmla="*/ 2243656 h 2344739"/>
              <a:gd name="connsiteX131" fmla="*/ 5066938 w 12193149"/>
              <a:gd name="connsiteY131" fmla="*/ 2250227 h 2344739"/>
              <a:gd name="connsiteX132" fmla="*/ 5012662 w 12193149"/>
              <a:gd name="connsiteY132" fmla="*/ 2233846 h 2344739"/>
              <a:gd name="connsiteX133" fmla="*/ 4841589 w 12193149"/>
              <a:gd name="connsiteY133" fmla="*/ 2209829 h 2344739"/>
              <a:gd name="connsiteX134" fmla="*/ 4763595 w 12193149"/>
              <a:gd name="connsiteY134" fmla="*/ 2182061 h 2344739"/>
              <a:gd name="connsiteX135" fmla="*/ 4724334 w 12193149"/>
              <a:gd name="connsiteY135" fmla="*/ 2173047 h 2344739"/>
              <a:gd name="connsiteX136" fmla="*/ 4722324 w 12193149"/>
              <a:gd name="connsiteY136" fmla="*/ 2172298 h 2344739"/>
              <a:gd name="connsiteX137" fmla="*/ 4723259 w 12193149"/>
              <a:gd name="connsiteY137" fmla="*/ 2172087 h 2344739"/>
              <a:gd name="connsiteX138" fmla="*/ 4718350 w 12193149"/>
              <a:gd name="connsiteY138" fmla="*/ 2170817 h 2344739"/>
              <a:gd name="connsiteX139" fmla="*/ 4722324 w 12193149"/>
              <a:gd name="connsiteY139" fmla="*/ 2172298 h 2344739"/>
              <a:gd name="connsiteX140" fmla="*/ 4716674 w 12193149"/>
              <a:gd name="connsiteY140" fmla="*/ 2173573 h 2344739"/>
              <a:gd name="connsiteX141" fmla="*/ 4516962 w 12193149"/>
              <a:gd name="connsiteY141" fmla="*/ 2163671 h 2344739"/>
              <a:gd name="connsiteX142" fmla="*/ 4429691 w 12193149"/>
              <a:gd name="connsiteY142" fmla="*/ 2153020 h 2344739"/>
              <a:gd name="connsiteX143" fmla="*/ 4364023 w 12193149"/>
              <a:gd name="connsiteY143" fmla="*/ 2151674 h 2344739"/>
              <a:gd name="connsiteX144" fmla="*/ 4318114 w 12193149"/>
              <a:gd name="connsiteY144" fmla="*/ 2158289 h 2344739"/>
              <a:gd name="connsiteX145" fmla="*/ 4316258 w 12193149"/>
              <a:gd name="connsiteY145" fmla="*/ 2156948 h 2344739"/>
              <a:gd name="connsiteX146" fmla="*/ 4296292 w 12193149"/>
              <a:gd name="connsiteY146" fmla="*/ 2155069 h 2344739"/>
              <a:gd name="connsiteX147" fmla="*/ 4291212 w 12193149"/>
              <a:gd name="connsiteY147" fmla="*/ 2157986 h 2344739"/>
              <a:gd name="connsiteX148" fmla="*/ 4277290 w 12193149"/>
              <a:gd name="connsiteY148" fmla="*/ 2157740 h 2344739"/>
              <a:gd name="connsiteX149" fmla="*/ 4249265 w 12193149"/>
              <a:gd name="connsiteY149" fmla="*/ 2160064 h 2344739"/>
              <a:gd name="connsiteX150" fmla="*/ 4203199 w 12193149"/>
              <a:gd name="connsiteY150" fmla="*/ 2157269 h 2344739"/>
              <a:gd name="connsiteX151" fmla="*/ 4202893 w 12193149"/>
              <a:gd name="connsiteY151" fmla="*/ 2156010 h 2344739"/>
              <a:gd name="connsiteX152" fmla="*/ 4192396 w 12193149"/>
              <a:gd name="connsiteY152" fmla="*/ 2150376 h 2344739"/>
              <a:gd name="connsiteX153" fmla="*/ 4143893 w 12193149"/>
              <a:gd name="connsiteY153" fmla="*/ 2134511 h 2344739"/>
              <a:gd name="connsiteX154" fmla="*/ 4084245 w 12193149"/>
              <a:gd name="connsiteY154" fmla="*/ 2107978 h 2344739"/>
              <a:gd name="connsiteX155" fmla="*/ 4075694 w 12193149"/>
              <a:gd name="connsiteY155" fmla="*/ 2107143 h 2344739"/>
              <a:gd name="connsiteX156" fmla="*/ 4075575 w 12193149"/>
              <a:gd name="connsiteY156" fmla="*/ 2106844 h 2344739"/>
              <a:gd name="connsiteX157" fmla="*/ 4066658 w 12193149"/>
              <a:gd name="connsiteY157" fmla="*/ 2105400 h 2344739"/>
              <a:gd name="connsiteX158" fmla="*/ 4060102 w 12193149"/>
              <a:gd name="connsiteY158" fmla="*/ 2105618 h 2344739"/>
              <a:gd name="connsiteX159" fmla="*/ 4043512 w 12193149"/>
              <a:gd name="connsiteY159" fmla="*/ 2103997 h 2344739"/>
              <a:gd name="connsiteX160" fmla="*/ 4038145 w 12193149"/>
              <a:gd name="connsiteY160" fmla="*/ 2101563 h 2344739"/>
              <a:gd name="connsiteX161" fmla="*/ 4036511 w 12193149"/>
              <a:gd name="connsiteY161" fmla="*/ 2097896 h 2344739"/>
              <a:gd name="connsiteX162" fmla="*/ 4034926 w 12193149"/>
              <a:gd name="connsiteY162" fmla="*/ 2098131 h 2344739"/>
              <a:gd name="connsiteX163" fmla="*/ 4005686 w 12193149"/>
              <a:gd name="connsiteY163" fmla="*/ 2085563 h 2344739"/>
              <a:gd name="connsiteX164" fmla="*/ 3937994 w 12193149"/>
              <a:gd name="connsiteY164" fmla="*/ 2068106 h 2344739"/>
              <a:gd name="connsiteX165" fmla="*/ 3898423 w 12193149"/>
              <a:gd name="connsiteY165" fmla="*/ 2062451 h 2344739"/>
              <a:gd name="connsiteX166" fmla="*/ 3790908 w 12193149"/>
              <a:gd name="connsiteY166" fmla="*/ 2042213 h 2344739"/>
              <a:gd name="connsiteX167" fmla="*/ 3683661 w 12193149"/>
              <a:gd name="connsiteY167" fmla="*/ 2018290 h 2344739"/>
              <a:gd name="connsiteX168" fmla="*/ 3611183 w 12193149"/>
              <a:gd name="connsiteY168" fmla="*/ 1986019 h 2344739"/>
              <a:gd name="connsiteX169" fmla="*/ 3605003 w 12193149"/>
              <a:gd name="connsiteY169" fmla="*/ 1987381 h 2344739"/>
              <a:gd name="connsiteX170" fmla="*/ 3595884 w 12193149"/>
              <a:gd name="connsiteY170" fmla="*/ 1987545 h 2344739"/>
              <a:gd name="connsiteX171" fmla="*/ 3595649 w 12193149"/>
              <a:gd name="connsiteY171" fmla="*/ 1987276 h 2344739"/>
              <a:gd name="connsiteX172" fmla="*/ 3587126 w 12193149"/>
              <a:gd name="connsiteY172" fmla="*/ 1987966 h 2344739"/>
              <a:gd name="connsiteX173" fmla="*/ 3537283 w 12193149"/>
              <a:gd name="connsiteY173" fmla="*/ 1978267 h 2344739"/>
              <a:gd name="connsiteX174" fmla="*/ 3474371 w 12193149"/>
              <a:gd name="connsiteY174" fmla="*/ 1974606 h 2344739"/>
              <a:gd name="connsiteX175" fmla="*/ 3401876 w 12193149"/>
              <a:gd name="connsiteY175" fmla="*/ 1962558 h 2344739"/>
              <a:gd name="connsiteX176" fmla="*/ 3365036 w 12193149"/>
              <a:gd name="connsiteY176" fmla="*/ 1979510 h 2344739"/>
              <a:gd name="connsiteX177" fmla="*/ 3345174 w 12193149"/>
              <a:gd name="connsiteY177" fmla="*/ 1981192 h 2344739"/>
              <a:gd name="connsiteX178" fmla="*/ 3342846 w 12193149"/>
              <a:gd name="connsiteY178" fmla="*/ 1980217 h 2344739"/>
              <a:gd name="connsiteX179" fmla="*/ 3263504 w 12193149"/>
              <a:gd name="connsiteY179" fmla="*/ 1986094 h 2344739"/>
              <a:gd name="connsiteX180" fmla="*/ 3143704 w 12193149"/>
              <a:gd name="connsiteY180" fmla="*/ 1993869 h 2344739"/>
              <a:gd name="connsiteX181" fmla="*/ 3031439 w 12193149"/>
              <a:gd name="connsiteY181" fmla="*/ 1996512 h 2344739"/>
              <a:gd name="connsiteX182" fmla="*/ 2782717 w 12193149"/>
              <a:gd name="connsiteY182" fmla="*/ 2018333 h 2344739"/>
              <a:gd name="connsiteX183" fmla="*/ 2647675 w 12193149"/>
              <a:gd name="connsiteY183" fmla="*/ 2028869 h 2344739"/>
              <a:gd name="connsiteX184" fmla="*/ 2569176 w 12193149"/>
              <a:gd name="connsiteY184" fmla="*/ 2002628 h 2344739"/>
              <a:gd name="connsiteX185" fmla="*/ 2444403 w 12193149"/>
              <a:gd name="connsiteY185" fmla="*/ 2016529 h 2344739"/>
              <a:gd name="connsiteX186" fmla="*/ 2316260 w 12193149"/>
              <a:gd name="connsiteY186" fmla="*/ 2024996 h 2344739"/>
              <a:gd name="connsiteX187" fmla="*/ 2209726 w 12193149"/>
              <a:gd name="connsiteY187" fmla="*/ 2019763 h 2344739"/>
              <a:gd name="connsiteX188" fmla="*/ 2095813 w 12193149"/>
              <a:gd name="connsiteY188" fmla="*/ 2003052 h 2344739"/>
              <a:gd name="connsiteX189" fmla="*/ 1998504 w 12193149"/>
              <a:gd name="connsiteY189" fmla="*/ 1995032 h 2344739"/>
              <a:gd name="connsiteX190" fmla="*/ 1929320 w 12193149"/>
              <a:gd name="connsiteY190" fmla="*/ 2016977 h 2344739"/>
              <a:gd name="connsiteX191" fmla="*/ 1922798 w 12193149"/>
              <a:gd name="connsiteY191" fmla="*/ 2012146 h 2344739"/>
              <a:gd name="connsiteX192" fmla="*/ 1874228 w 12193149"/>
              <a:gd name="connsiteY192" fmla="*/ 2013741 h 2344739"/>
              <a:gd name="connsiteX193" fmla="*/ 1787803 w 12193149"/>
              <a:gd name="connsiteY193" fmla="*/ 2041363 h 2344739"/>
              <a:gd name="connsiteX194" fmla="*/ 1739352 w 12193149"/>
              <a:gd name="connsiteY194" fmla="*/ 2036312 h 2344739"/>
              <a:gd name="connsiteX195" fmla="*/ 1676219 w 12193149"/>
              <a:gd name="connsiteY195" fmla="*/ 2019963 h 2344739"/>
              <a:gd name="connsiteX196" fmla="*/ 1609817 w 12193149"/>
              <a:gd name="connsiteY196" fmla="*/ 2013066 h 2344739"/>
              <a:gd name="connsiteX197" fmla="*/ 1497258 w 12193149"/>
              <a:gd name="connsiteY197" fmla="*/ 1987476 h 2344739"/>
              <a:gd name="connsiteX198" fmla="*/ 1151127 w 12193149"/>
              <a:gd name="connsiteY198" fmla="*/ 1938041 h 2344739"/>
              <a:gd name="connsiteX199" fmla="*/ 859417 w 12193149"/>
              <a:gd name="connsiteY199" fmla="*/ 1928608 h 2344739"/>
              <a:gd name="connsiteX200" fmla="*/ 838688 w 12193149"/>
              <a:gd name="connsiteY200" fmla="*/ 1929821 h 2344739"/>
              <a:gd name="connsiteX201" fmla="*/ 817957 w 12193149"/>
              <a:gd name="connsiteY201" fmla="*/ 1927857 h 2344739"/>
              <a:gd name="connsiteX202" fmla="*/ 812654 w 12193149"/>
              <a:gd name="connsiteY202" fmla="*/ 1930751 h 2344739"/>
              <a:gd name="connsiteX203" fmla="*/ 721195 w 12193149"/>
              <a:gd name="connsiteY203" fmla="*/ 1929661 h 2344739"/>
              <a:gd name="connsiteX204" fmla="*/ 720890 w 12193149"/>
              <a:gd name="connsiteY204" fmla="*/ 1928399 h 2344739"/>
              <a:gd name="connsiteX205" fmla="*/ 710023 w 12193149"/>
              <a:gd name="connsiteY205" fmla="*/ 1922722 h 2344739"/>
              <a:gd name="connsiteX206" fmla="*/ 597940 w 12193149"/>
              <a:gd name="connsiteY206" fmla="*/ 1879864 h 2344739"/>
              <a:gd name="connsiteX207" fmla="*/ 579683 w 12193149"/>
              <a:gd name="connsiteY207" fmla="*/ 1877212 h 2344739"/>
              <a:gd name="connsiteX208" fmla="*/ 572865 w 12193149"/>
              <a:gd name="connsiteY208" fmla="*/ 1877401 h 2344739"/>
              <a:gd name="connsiteX209" fmla="*/ 446247 w 12193149"/>
              <a:gd name="connsiteY209" fmla="*/ 1839371 h 2344739"/>
              <a:gd name="connsiteX210" fmla="*/ 405163 w 12193149"/>
              <a:gd name="connsiteY210" fmla="*/ 1833548 h 2344739"/>
              <a:gd name="connsiteX211" fmla="*/ 293583 w 12193149"/>
              <a:gd name="connsiteY211" fmla="*/ 1812852 h 2344739"/>
              <a:gd name="connsiteX212" fmla="*/ 119529 w 12193149"/>
              <a:gd name="connsiteY212" fmla="*/ 1761047 h 2344739"/>
              <a:gd name="connsiteX213" fmla="*/ 16674 w 12193149"/>
              <a:gd name="connsiteY213" fmla="*/ 1758191 h 2344739"/>
              <a:gd name="connsiteX214" fmla="*/ 1150 w 12193149"/>
              <a:gd name="connsiteY214" fmla="*/ 1752722 h 2344739"/>
              <a:gd name="connsiteX215" fmla="*/ 1148 w 12193149"/>
              <a:gd name="connsiteY215" fmla="*/ 222213 h 2344739"/>
              <a:gd name="connsiteX216" fmla="*/ 1148 w 12193149"/>
              <a:gd name="connsiteY216" fmla="*/ 0 h 2344739"/>
              <a:gd name="connsiteX0" fmla="*/ 1148 w 12193149"/>
              <a:gd name="connsiteY0" fmla="*/ 818782 h 3163521"/>
              <a:gd name="connsiteX1" fmla="*/ 12181789 w 12193149"/>
              <a:gd name="connsiteY1" fmla="*/ 0 h 3163521"/>
              <a:gd name="connsiteX2" fmla="*/ 12193149 w 12193149"/>
              <a:gd name="connsiteY2" fmla="*/ 1398521 h 3163521"/>
              <a:gd name="connsiteX3" fmla="*/ 12185986 w 12193149"/>
              <a:gd name="connsiteY3" fmla="*/ 1402971 h 3163521"/>
              <a:gd name="connsiteX4" fmla="*/ 12156363 w 12193149"/>
              <a:gd name="connsiteY4" fmla="*/ 1416148 h 3163521"/>
              <a:gd name="connsiteX5" fmla="*/ 12139215 w 12193149"/>
              <a:gd name="connsiteY5" fmla="*/ 1441961 h 3163521"/>
              <a:gd name="connsiteX6" fmla="*/ 12126327 w 12193149"/>
              <a:gd name="connsiteY6" fmla="*/ 1443472 h 3163521"/>
              <a:gd name="connsiteX7" fmla="*/ 12124007 w 12193149"/>
              <a:gd name="connsiteY7" fmla="*/ 1443576 h 3163521"/>
              <a:gd name="connsiteX8" fmla="*/ 12116854 w 12193149"/>
              <a:gd name="connsiteY8" fmla="*/ 1447390 h 3163521"/>
              <a:gd name="connsiteX9" fmla="*/ 12099497 w 12193149"/>
              <a:gd name="connsiteY9" fmla="*/ 1446921 h 3163521"/>
              <a:gd name="connsiteX10" fmla="*/ 12087073 w 12193149"/>
              <a:gd name="connsiteY10" fmla="*/ 1455123 h 3163521"/>
              <a:gd name="connsiteX11" fmla="*/ 12031073 w 12193149"/>
              <a:gd name="connsiteY11" fmla="*/ 1498791 h 3163521"/>
              <a:gd name="connsiteX12" fmla="*/ 11995833 w 12193149"/>
              <a:gd name="connsiteY12" fmla="*/ 1522240 h 3163521"/>
              <a:gd name="connsiteX13" fmla="*/ 11979717 w 12193149"/>
              <a:gd name="connsiteY13" fmla="*/ 1526943 h 3163521"/>
              <a:gd name="connsiteX14" fmla="*/ 11959046 w 12193149"/>
              <a:gd name="connsiteY14" fmla="*/ 1536340 h 3163521"/>
              <a:gd name="connsiteX15" fmla="*/ 11920454 w 12193149"/>
              <a:gd name="connsiteY15" fmla="*/ 1549665 h 3163521"/>
              <a:gd name="connsiteX16" fmla="*/ 11903656 w 12193149"/>
              <a:gd name="connsiteY16" fmla="*/ 1561208 h 3163521"/>
              <a:gd name="connsiteX17" fmla="*/ 11895048 w 12193149"/>
              <a:gd name="connsiteY17" fmla="*/ 1563573 h 3163521"/>
              <a:gd name="connsiteX18" fmla="*/ 11891968 w 12193149"/>
              <a:gd name="connsiteY18" fmla="*/ 1574511 h 3163521"/>
              <a:gd name="connsiteX19" fmla="*/ 11870776 w 12193149"/>
              <a:gd name="connsiteY19" fmla="*/ 1596598 h 3163521"/>
              <a:gd name="connsiteX20" fmla="*/ 11813376 w 12193149"/>
              <a:gd name="connsiteY20" fmla="*/ 1616441 h 3163521"/>
              <a:gd name="connsiteX21" fmla="*/ 11590693 w 12193149"/>
              <a:gd name="connsiteY21" fmla="*/ 1782559 h 3163521"/>
              <a:gd name="connsiteX22" fmla="*/ 11506817 w 12193149"/>
              <a:gd name="connsiteY22" fmla="*/ 1852405 h 3163521"/>
              <a:gd name="connsiteX23" fmla="*/ 11280332 w 12193149"/>
              <a:gd name="connsiteY23" fmla="*/ 2042353 h 3163521"/>
              <a:gd name="connsiteX24" fmla="*/ 11228309 w 12193149"/>
              <a:gd name="connsiteY24" fmla="*/ 2095018 h 3163521"/>
              <a:gd name="connsiteX25" fmla="*/ 11218087 w 12193149"/>
              <a:gd name="connsiteY25" fmla="*/ 2094743 h 3163521"/>
              <a:gd name="connsiteX26" fmla="*/ 11217184 w 12193149"/>
              <a:gd name="connsiteY26" fmla="*/ 2093800 h 3163521"/>
              <a:gd name="connsiteX27" fmla="*/ 11188885 w 12193149"/>
              <a:gd name="connsiteY27" fmla="*/ 2111165 h 3163521"/>
              <a:gd name="connsiteX28" fmla="*/ 11184501 w 12193149"/>
              <a:gd name="connsiteY28" fmla="*/ 2111307 h 3163521"/>
              <a:gd name="connsiteX29" fmla="*/ 11166854 w 12193149"/>
              <a:gd name="connsiteY29" fmla="*/ 2125394 h 3163521"/>
              <a:gd name="connsiteX30" fmla="*/ 11157311 w 12193149"/>
              <a:gd name="connsiteY30" fmla="*/ 2131196 h 3163521"/>
              <a:gd name="connsiteX31" fmla="*/ 11155496 w 12193149"/>
              <a:gd name="connsiteY31" fmla="*/ 2135879 h 3163521"/>
              <a:gd name="connsiteX32" fmla="*/ 11140961 w 12193149"/>
              <a:gd name="connsiteY32" fmla="*/ 2142897 h 3163521"/>
              <a:gd name="connsiteX33" fmla="*/ 11138961 w 12193149"/>
              <a:gd name="connsiteY33" fmla="*/ 2142554 h 3163521"/>
              <a:gd name="connsiteX34" fmla="*/ 11128208 w 12193149"/>
              <a:gd name="connsiteY34" fmla="*/ 2152614 h 3163521"/>
              <a:gd name="connsiteX35" fmla="*/ 11120691 w 12193149"/>
              <a:gd name="connsiteY35" fmla="*/ 2166206 h 3163521"/>
              <a:gd name="connsiteX36" fmla="*/ 10894683 w 12193149"/>
              <a:gd name="connsiteY36" fmla="*/ 2292181 h 3163521"/>
              <a:gd name="connsiteX37" fmla="*/ 10773300 w 12193149"/>
              <a:gd name="connsiteY37" fmla="*/ 2341973 h 3163521"/>
              <a:gd name="connsiteX38" fmla="*/ 10627668 w 12193149"/>
              <a:gd name="connsiteY38" fmla="*/ 2378011 h 3163521"/>
              <a:gd name="connsiteX39" fmla="*/ 10581895 w 12193149"/>
              <a:gd name="connsiteY39" fmla="*/ 2387471 h 3163521"/>
              <a:gd name="connsiteX40" fmla="*/ 10547790 w 12193149"/>
              <a:gd name="connsiteY40" fmla="*/ 2417205 h 3163521"/>
              <a:gd name="connsiteX41" fmla="*/ 10529643 w 12193149"/>
              <a:gd name="connsiteY41" fmla="*/ 2415689 h 3163521"/>
              <a:gd name="connsiteX42" fmla="*/ 10526446 w 12193149"/>
              <a:gd name="connsiteY42" fmla="*/ 2415193 h 3163521"/>
              <a:gd name="connsiteX43" fmla="*/ 10515129 w 12193149"/>
              <a:gd name="connsiteY43" fmla="*/ 2418319 h 3163521"/>
              <a:gd name="connsiteX44" fmla="*/ 10491735 w 12193149"/>
              <a:gd name="connsiteY44" fmla="*/ 2412938 h 3163521"/>
              <a:gd name="connsiteX45" fmla="*/ 10471418 w 12193149"/>
              <a:gd name="connsiteY45" fmla="*/ 2420475 h 3163521"/>
              <a:gd name="connsiteX46" fmla="*/ 10377042 w 12193149"/>
              <a:gd name="connsiteY46" fmla="*/ 2463380 h 3163521"/>
              <a:gd name="connsiteX47" fmla="*/ 10319338 w 12193149"/>
              <a:gd name="connsiteY47" fmla="*/ 2485003 h 3163521"/>
              <a:gd name="connsiteX48" fmla="*/ 10295467 w 12193149"/>
              <a:gd name="connsiteY48" fmla="*/ 2486861 h 3163521"/>
              <a:gd name="connsiteX49" fmla="*/ 10263443 w 12193149"/>
              <a:gd name="connsiteY49" fmla="*/ 2493730 h 3163521"/>
              <a:gd name="connsiteX50" fmla="*/ 10205418 w 12193149"/>
              <a:gd name="connsiteY50" fmla="*/ 2500931 h 3163521"/>
              <a:gd name="connsiteX51" fmla="*/ 10177759 w 12193149"/>
              <a:gd name="connsiteY51" fmla="*/ 2511725 h 3163521"/>
              <a:gd name="connsiteX52" fmla="*/ 10165070 w 12193149"/>
              <a:gd name="connsiteY52" fmla="*/ 2512521 h 3163521"/>
              <a:gd name="connsiteX53" fmla="*/ 10156308 w 12193149"/>
              <a:gd name="connsiteY53" fmla="*/ 2526269 h 3163521"/>
              <a:gd name="connsiteX54" fmla="*/ 10118267 w 12193149"/>
              <a:gd name="connsiteY54" fmla="*/ 2549924 h 3163521"/>
              <a:gd name="connsiteX55" fmla="*/ 10083317 w 12193149"/>
              <a:gd name="connsiteY55" fmla="*/ 2562078 h 3163521"/>
              <a:gd name="connsiteX56" fmla="*/ 10040388 w 12193149"/>
              <a:gd name="connsiteY56" fmla="*/ 2560414 h 3163521"/>
              <a:gd name="connsiteX57" fmla="*/ 9961167 w 12193149"/>
              <a:gd name="connsiteY57" fmla="*/ 2575929 h 3163521"/>
              <a:gd name="connsiteX58" fmla="*/ 9848940 w 12193149"/>
              <a:gd name="connsiteY58" fmla="*/ 2582697 h 3163521"/>
              <a:gd name="connsiteX59" fmla="*/ 9729457 w 12193149"/>
              <a:gd name="connsiteY59" fmla="*/ 2602904 h 3163521"/>
              <a:gd name="connsiteX60" fmla="*/ 9613704 w 12193149"/>
              <a:gd name="connsiteY60" fmla="*/ 2631153 h 3163521"/>
              <a:gd name="connsiteX61" fmla="*/ 9338590 w 12193149"/>
              <a:gd name="connsiteY61" fmla="*/ 2688075 h 3163521"/>
              <a:gd name="connsiteX62" fmla="*/ 9232518 w 12193149"/>
              <a:gd name="connsiteY62" fmla="*/ 2711931 h 3163521"/>
              <a:gd name="connsiteX63" fmla="*/ 9156690 w 12193149"/>
              <a:gd name="connsiteY63" fmla="*/ 2722010 h 3163521"/>
              <a:gd name="connsiteX64" fmla="*/ 9054601 w 12193149"/>
              <a:gd name="connsiteY64" fmla="*/ 2729537 h 3163521"/>
              <a:gd name="connsiteX65" fmla="*/ 9006634 w 12193149"/>
              <a:gd name="connsiteY65" fmla="*/ 2732822 h 3163521"/>
              <a:gd name="connsiteX66" fmla="*/ 9006349 w 12193149"/>
              <a:gd name="connsiteY66" fmla="*/ 2732582 h 3163521"/>
              <a:gd name="connsiteX67" fmla="*/ 8997380 w 12193149"/>
              <a:gd name="connsiteY67" fmla="*/ 2733793 h 3163521"/>
              <a:gd name="connsiteX68" fmla="*/ 8991542 w 12193149"/>
              <a:gd name="connsiteY68" fmla="*/ 2735854 h 3163521"/>
              <a:gd name="connsiteX69" fmla="*/ 8975485 w 12193149"/>
              <a:gd name="connsiteY69" fmla="*/ 2739080 h 3163521"/>
              <a:gd name="connsiteX70" fmla="*/ 8969159 w 12193149"/>
              <a:gd name="connsiteY70" fmla="*/ 2738380 h 3163521"/>
              <a:gd name="connsiteX71" fmla="*/ 8964196 w 12193149"/>
              <a:gd name="connsiteY71" fmla="*/ 2736155 h 3163521"/>
              <a:gd name="connsiteX72" fmla="*/ 8930136 w 12193149"/>
              <a:gd name="connsiteY72" fmla="*/ 2732967 h 3163521"/>
              <a:gd name="connsiteX73" fmla="*/ 8753592 w 12193149"/>
              <a:gd name="connsiteY73" fmla="*/ 2752199 h 3163521"/>
              <a:gd name="connsiteX74" fmla="*/ 8708995 w 12193149"/>
              <a:gd name="connsiteY74" fmla="*/ 2754300 h 3163521"/>
              <a:gd name="connsiteX75" fmla="*/ 8597219 w 12193149"/>
              <a:gd name="connsiteY75" fmla="*/ 2762872 h 3163521"/>
              <a:gd name="connsiteX76" fmla="*/ 8526378 w 12193149"/>
              <a:gd name="connsiteY76" fmla="*/ 2748030 h 3163521"/>
              <a:gd name="connsiteX77" fmla="*/ 8512131 w 12193149"/>
              <a:gd name="connsiteY77" fmla="*/ 2753945 h 3163521"/>
              <a:gd name="connsiteX78" fmla="*/ 8507315 w 12193149"/>
              <a:gd name="connsiteY78" fmla="*/ 2756946 h 3163521"/>
              <a:gd name="connsiteX79" fmla="*/ 8499116 w 12193149"/>
              <a:gd name="connsiteY79" fmla="*/ 2759684 h 3163521"/>
              <a:gd name="connsiteX80" fmla="*/ 8498742 w 12193149"/>
              <a:gd name="connsiteY80" fmla="*/ 2759505 h 3163521"/>
              <a:gd name="connsiteX81" fmla="*/ 8491397 w 12193149"/>
              <a:gd name="connsiteY81" fmla="*/ 2762555 h 3163521"/>
              <a:gd name="connsiteX82" fmla="*/ 8368330 w 12193149"/>
              <a:gd name="connsiteY82" fmla="*/ 2776597 h 3163521"/>
              <a:gd name="connsiteX83" fmla="*/ 8354947 w 12193149"/>
              <a:gd name="connsiteY83" fmla="*/ 2776791 h 3163521"/>
              <a:gd name="connsiteX84" fmla="*/ 8321252 w 12193149"/>
              <a:gd name="connsiteY84" fmla="*/ 2793369 h 3163521"/>
              <a:gd name="connsiteX85" fmla="*/ 8315581 w 12193149"/>
              <a:gd name="connsiteY85" fmla="*/ 2793695 h 3163521"/>
              <a:gd name="connsiteX86" fmla="*/ 8296322 w 12193149"/>
              <a:gd name="connsiteY86" fmla="*/ 2807590 h 3163521"/>
              <a:gd name="connsiteX87" fmla="*/ 8285424 w 12193149"/>
              <a:gd name="connsiteY87" fmla="*/ 2813413 h 3163521"/>
              <a:gd name="connsiteX88" fmla="*/ 8284298 w 12193149"/>
              <a:gd name="connsiteY88" fmla="*/ 2817856 h 3163521"/>
              <a:gd name="connsiteX89" fmla="*/ 8267224 w 12193149"/>
              <a:gd name="connsiteY89" fmla="*/ 2825031 h 3163521"/>
              <a:gd name="connsiteX90" fmla="*/ 8264525 w 12193149"/>
              <a:gd name="connsiteY90" fmla="*/ 2824801 h 3163521"/>
              <a:gd name="connsiteX91" fmla="*/ 8253181 w 12193149"/>
              <a:gd name="connsiteY91" fmla="*/ 2834644 h 3163521"/>
              <a:gd name="connsiteX92" fmla="*/ 8246982 w 12193149"/>
              <a:gd name="connsiteY92" fmla="*/ 2847636 h 3163521"/>
              <a:gd name="connsiteX93" fmla="*/ 8091420 w 12193149"/>
              <a:gd name="connsiteY93" fmla="*/ 2893797 h 3163521"/>
              <a:gd name="connsiteX94" fmla="*/ 7906555 w 12193149"/>
              <a:gd name="connsiteY94" fmla="*/ 2935770 h 3163521"/>
              <a:gd name="connsiteX95" fmla="*/ 7719893 w 12193149"/>
              <a:gd name="connsiteY95" fmla="*/ 2961485 h 3163521"/>
              <a:gd name="connsiteX96" fmla="*/ 7615495 w 12193149"/>
              <a:gd name="connsiteY96" fmla="*/ 2958014 h 3163521"/>
              <a:gd name="connsiteX97" fmla="*/ 7528691 w 12193149"/>
              <a:gd name="connsiteY97" fmla="*/ 2963842 h 3163521"/>
              <a:gd name="connsiteX98" fmla="*/ 7520719 w 12193149"/>
              <a:gd name="connsiteY98" fmla="*/ 2966395 h 3163521"/>
              <a:gd name="connsiteX99" fmla="*/ 7508559 w 12193149"/>
              <a:gd name="connsiteY99" fmla="*/ 2967730 h 3163521"/>
              <a:gd name="connsiteX100" fmla="*/ 7508188 w 12193149"/>
              <a:gd name="connsiteY100" fmla="*/ 2967403 h 3163521"/>
              <a:gd name="connsiteX101" fmla="*/ 7496943 w 12193149"/>
              <a:gd name="connsiteY101" fmla="*/ 2969355 h 3163521"/>
              <a:gd name="connsiteX102" fmla="*/ 7219707 w 12193149"/>
              <a:gd name="connsiteY102" fmla="*/ 2975462 h 3163521"/>
              <a:gd name="connsiteX103" fmla="*/ 7202249 w 12193149"/>
              <a:gd name="connsiteY103" fmla="*/ 2980012 h 3163521"/>
              <a:gd name="connsiteX104" fmla="*/ 7198152 w 12193149"/>
              <a:gd name="connsiteY104" fmla="*/ 2985370 h 3163521"/>
              <a:gd name="connsiteX105" fmla="*/ 7171956 w 12193149"/>
              <a:gd name="connsiteY105" fmla="*/ 2990018 h 3163521"/>
              <a:gd name="connsiteX106" fmla="*/ 7098136 w 12193149"/>
              <a:gd name="connsiteY106" fmla="*/ 3002246 h 3163521"/>
              <a:gd name="connsiteX107" fmla="*/ 7019644 w 12193149"/>
              <a:gd name="connsiteY107" fmla="*/ 3001872 h 3163521"/>
              <a:gd name="connsiteX108" fmla="*/ 6905294 w 12193149"/>
              <a:gd name="connsiteY108" fmla="*/ 3031378 h 3163521"/>
              <a:gd name="connsiteX109" fmla="*/ 6709370 w 12193149"/>
              <a:gd name="connsiteY109" fmla="*/ 3059333 h 3163521"/>
              <a:gd name="connsiteX110" fmla="*/ 6550602 w 12193149"/>
              <a:gd name="connsiteY110" fmla="*/ 3088109 h 3163521"/>
              <a:gd name="connsiteX111" fmla="*/ 6318708 w 12193149"/>
              <a:gd name="connsiteY111" fmla="*/ 3134909 h 3163521"/>
              <a:gd name="connsiteX112" fmla="*/ 6169822 w 12193149"/>
              <a:gd name="connsiteY112" fmla="*/ 3136996 h 3163521"/>
              <a:gd name="connsiteX113" fmla="*/ 6074996 w 12193149"/>
              <a:gd name="connsiteY113" fmla="*/ 3157458 h 3163521"/>
              <a:gd name="connsiteX114" fmla="*/ 6069677 w 12193149"/>
              <a:gd name="connsiteY114" fmla="*/ 3155921 h 3163521"/>
              <a:gd name="connsiteX115" fmla="*/ 6049786 w 12193149"/>
              <a:gd name="connsiteY115" fmla="*/ 3156604 h 3163521"/>
              <a:gd name="connsiteX116" fmla="*/ 6042433 w 12193149"/>
              <a:gd name="connsiteY116" fmla="*/ 3148255 h 3163521"/>
              <a:gd name="connsiteX117" fmla="*/ 6011238 w 12193149"/>
              <a:gd name="connsiteY117" fmla="*/ 3143162 h 3163521"/>
              <a:gd name="connsiteX118" fmla="*/ 5958523 w 12193149"/>
              <a:gd name="connsiteY118" fmla="*/ 3146806 h 3163521"/>
              <a:gd name="connsiteX119" fmla="*/ 5760067 w 12193149"/>
              <a:gd name="connsiteY119" fmla="*/ 3162498 h 3163521"/>
              <a:gd name="connsiteX120" fmla="*/ 5628108 w 12193149"/>
              <a:gd name="connsiteY120" fmla="*/ 3163521 h 3163521"/>
              <a:gd name="connsiteX121" fmla="*/ 5472054 w 12193149"/>
              <a:gd name="connsiteY121" fmla="*/ 3149501 h 3163521"/>
              <a:gd name="connsiteX122" fmla="*/ 5433909 w 12193149"/>
              <a:gd name="connsiteY122" fmla="*/ 3138248 h 3163521"/>
              <a:gd name="connsiteX123" fmla="*/ 5382817 w 12193149"/>
              <a:gd name="connsiteY123" fmla="*/ 3120546 h 3163521"/>
              <a:gd name="connsiteX124" fmla="*/ 5262912 w 12193149"/>
              <a:gd name="connsiteY124" fmla="*/ 3100129 h 3163521"/>
              <a:gd name="connsiteX125" fmla="*/ 5224109 w 12193149"/>
              <a:gd name="connsiteY125" fmla="*/ 3089005 h 3163521"/>
              <a:gd name="connsiteX126" fmla="*/ 5175808 w 12193149"/>
              <a:gd name="connsiteY126" fmla="*/ 3086015 h 3163521"/>
              <a:gd name="connsiteX127" fmla="*/ 5157702 w 12193149"/>
              <a:gd name="connsiteY127" fmla="*/ 3078792 h 3163521"/>
              <a:gd name="connsiteX128" fmla="*/ 5143747 w 12193149"/>
              <a:gd name="connsiteY128" fmla="*/ 3075392 h 3163521"/>
              <a:gd name="connsiteX129" fmla="*/ 5140744 w 12193149"/>
              <a:gd name="connsiteY129" fmla="*/ 3073291 h 3163521"/>
              <a:gd name="connsiteX130" fmla="*/ 5122807 w 12193149"/>
              <a:gd name="connsiteY130" fmla="*/ 3062438 h 3163521"/>
              <a:gd name="connsiteX131" fmla="*/ 5066938 w 12193149"/>
              <a:gd name="connsiteY131" fmla="*/ 3069009 h 3163521"/>
              <a:gd name="connsiteX132" fmla="*/ 5012662 w 12193149"/>
              <a:gd name="connsiteY132" fmla="*/ 3052628 h 3163521"/>
              <a:gd name="connsiteX133" fmla="*/ 4841589 w 12193149"/>
              <a:gd name="connsiteY133" fmla="*/ 3028611 h 3163521"/>
              <a:gd name="connsiteX134" fmla="*/ 4763595 w 12193149"/>
              <a:gd name="connsiteY134" fmla="*/ 3000843 h 3163521"/>
              <a:gd name="connsiteX135" fmla="*/ 4724334 w 12193149"/>
              <a:gd name="connsiteY135" fmla="*/ 2991829 h 3163521"/>
              <a:gd name="connsiteX136" fmla="*/ 4722324 w 12193149"/>
              <a:gd name="connsiteY136" fmla="*/ 2991080 h 3163521"/>
              <a:gd name="connsiteX137" fmla="*/ 4723259 w 12193149"/>
              <a:gd name="connsiteY137" fmla="*/ 2990869 h 3163521"/>
              <a:gd name="connsiteX138" fmla="*/ 4718350 w 12193149"/>
              <a:gd name="connsiteY138" fmla="*/ 2989599 h 3163521"/>
              <a:gd name="connsiteX139" fmla="*/ 4722324 w 12193149"/>
              <a:gd name="connsiteY139" fmla="*/ 2991080 h 3163521"/>
              <a:gd name="connsiteX140" fmla="*/ 4716674 w 12193149"/>
              <a:gd name="connsiteY140" fmla="*/ 2992355 h 3163521"/>
              <a:gd name="connsiteX141" fmla="*/ 4516962 w 12193149"/>
              <a:gd name="connsiteY141" fmla="*/ 2982453 h 3163521"/>
              <a:gd name="connsiteX142" fmla="*/ 4429691 w 12193149"/>
              <a:gd name="connsiteY142" fmla="*/ 2971802 h 3163521"/>
              <a:gd name="connsiteX143" fmla="*/ 4364023 w 12193149"/>
              <a:gd name="connsiteY143" fmla="*/ 2970456 h 3163521"/>
              <a:gd name="connsiteX144" fmla="*/ 4318114 w 12193149"/>
              <a:gd name="connsiteY144" fmla="*/ 2977071 h 3163521"/>
              <a:gd name="connsiteX145" fmla="*/ 4316258 w 12193149"/>
              <a:gd name="connsiteY145" fmla="*/ 2975730 h 3163521"/>
              <a:gd name="connsiteX146" fmla="*/ 4296292 w 12193149"/>
              <a:gd name="connsiteY146" fmla="*/ 2973851 h 3163521"/>
              <a:gd name="connsiteX147" fmla="*/ 4291212 w 12193149"/>
              <a:gd name="connsiteY147" fmla="*/ 2976768 h 3163521"/>
              <a:gd name="connsiteX148" fmla="*/ 4277290 w 12193149"/>
              <a:gd name="connsiteY148" fmla="*/ 2976522 h 3163521"/>
              <a:gd name="connsiteX149" fmla="*/ 4249265 w 12193149"/>
              <a:gd name="connsiteY149" fmla="*/ 2978846 h 3163521"/>
              <a:gd name="connsiteX150" fmla="*/ 4203199 w 12193149"/>
              <a:gd name="connsiteY150" fmla="*/ 2976051 h 3163521"/>
              <a:gd name="connsiteX151" fmla="*/ 4202893 w 12193149"/>
              <a:gd name="connsiteY151" fmla="*/ 2974792 h 3163521"/>
              <a:gd name="connsiteX152" fmla="*/ 4192396 w 12193149"/>
              <a:gd name="connsiteY152" fmla="*/ 2969158 h 3163521"/>
              <a:gd name="connsiteX153" fmla="*/ 4143893 w 12193149"/>
              <a:gd name="connsiteY153" fmla="*/ 2953293 h 3163521"/>
              <a:gd name="connsiteX154" fmla="*/ 4084245 w 12193149"/>
              <a:gd name="connsiteY154" fmla="*/ 2926760 h 3163521"/>
              <a:gd name="connsiteX155" fmla="*/ 4075694 w 12193149"/>
              <a:gd name="connsiteY155" fmla="*/ 2925925 h 3163521"/>
              <a:gd name="connsiteX156" fmla="*/ 4075575 w 12193149"/>
              <a:gd name="connsiteY156" fmla="*/ 2925626 h 3163521"/>
              <a:gd name="connsiteX157" fmla="*/ 4066658 w 12193149"/>
              <a:gd name="connsiteY157" fmla="*/ 2924182 h 3163521"/>
              <a:gd name="connsiteX158" fmla="*/ 4060102 w 12193149"/>
              <a:gd name="connsiteY158" fmla="*/ 2924400 h 3163521"/>
              <a:gd name="connsiteX159" fmla="*/ 4043512 w 12193149"/>
              <a:gd name="connsiteY159" fmla="*/ 2922779 h 3163521"/>
              <a:gd name="connsiteX160" fmla="*/ 4038145 w 12193149"/>
              <a:gd name="connsiteY160" fmla="*/ 2920345 h 3163521"/>
              <a:gd name="connsiteX161" fmla="*/ 4036511 w 12193149"/>
              <a:gd name="connsiteY161" fmla="*/ 2916678 h 3163521"/>
              <a:gd name="connsiteX162" fmla="*/ 4034926 w 12193149"/>
              <a:gd name="connsiteY162" fmla="*/ 2916913 h 3163521"/>
              <a:gd name="connsiteX163" fmla="*/ 4005686 w 12193149"/>
              <a:gd name="connsiteY163" fmla="*/ 2904345 h 3163521"/>
              <a:gd name="connsiteX164" fmla="*/ 3937994 w 12193149"/>
              <a:gd name="connsiteY164" fmla="*/ 2886888 h 3163521"/>
              <a:gd name="connsiteX165" fmla="*/ 3898423 w 12193149"/>
              <a:gd name="connsiteY165" fmla="*/ 2881233 h 3163521"/>
              <a:gd name="connsiteX166" fmla="*/ 3790908 w 12193149"/>
              <a:gd name="connsiteY166" fmla="*/ 2860995 h 3163521"/>
              <a:gd name="connsiteX167" fmla="*/ 3683661 w 12193149"/>
              <a:gd name="connsiteY167" fmla="*/ 2837072 h 3163521"/>
              <a:gd name="connsiteX168" fmla="*/ 3611183 w 12193149"/>
              <a:gd name="connsiteY168" fmla="*/ 2804801 h 3163521"/>
              <a:gd name="connsiteX169" fmla="*/ 3605003 w 12193149"/>
              <a:gd name="connsiteY169" fmla="*/ 2806163 h 3163521"/>
              <a:gd name="connsiteX170" fmla="*/ 3595884 w 12193149"/>
              <a:gd name="connsiteY170" fmla="*/ 2806327 h 3163521"/>
              <a:gd name="connsiteX171" fmla="*/ 3595649 w 12193149"/>
              <a:gd name="connsiteY171" fmla="*/ 2806058 h 3163521"/>
              <a:gd name="connsiteX172" fmla="*/ 3587126 w 12193149"/>
              <a:gd name="connsiteY172" fmla="*/ 2806748 h 3163521"/>
              <a:gd name="connsiteX173" fmla="*/ 3537283 w 12193149"/>
              <a:gd name="connsiteY173" fmla="*/ 2797049 h 3163521"/>
              <a:gd name="connsiteX174" fmla="*/ 3474371 w 12193149"/>
              <a:gd name="connsiteY174" fmla="*/ 2793388 h 3163521"/>
              <a:gd name="connsiteX175" fmla="*/ 3401876 w 12193149"/>
              <a:gd name="connsiteY175" fmla="*/ 2781340 h 3163521"/>
              <a:gd name="connsiteX176" fmla="*/ 3365036 w 12193149"/>
              <a:gd name="connsiteY176" fmla="*/ 2798292 h 3163521"/>
              <a:gd name="connsiteX177" fmla="*/ 3345174 w 12193149"/>
              <a:gd name="connsiteY177" fmla="*/ 2799974 h 3163521"/>
              <a:gd name="connsiteX178" fmla="*/ 3342846 w 12193149"/>
              <a:gd name="connsiteY178" fmla="*/ 2798999 h 3163521"/>
              <a:gd name="connsiteX179" fmla="*/ 3263504 w 12193149"/>
              <a:gd name="connsiteY179" fmla="*/ 2804876 h 3163521"/>
              <a:gd name="connsiteX180" fmla="*/ 3143704 w 12193149"/>
              <a:gd name="connsiteY180" fmla="*/ 2812651 h 3163521"/>
              <a:gd name="connsiteX181" fmla="*/ 3031439 w 12193149"/>
              <a:gd name="connsiteY181" fmla="*/ 2815294 h 3163521"/>
              <a:gd name="connsiteX182" fmla="*/ 2782717 w 12193149"/>
              <a:gd name="connsiteY182" fmla="*/ 2837115 h 3163521"/>
              <a:gd name="connsiteX183" fmla="*/ 2647675 w 12193149"/>
              <a:gd name="connsiteY183" fmla="*/ 2847651 h 3163521"/>
              <a:gd name="connsiteX184" fmla="*/ 2569176 w 12193149"/>
              <a:gd name="connsiteY184" fmla="*/ 2821410 h 3163521"/>
              <a:gd name="connsiteX185" fmla="*/ 2444403 w 12193149"/>
              <a:gd name="connsiteY185" fmla="*/ 2835311 h 3163521"/>
              <a:gd name="connsiteX186" fmla="*/ 2316260 w 12193149"/>
              <a:gd name="connsiteY186" fmla="*/ 2843778 h 3163521"/>
              <a:gd name="connsiteX187" fmla="*/ 2209726 w 12193149"/>
              <a:gd name="connsiteY187" fmla="*/ 2838545 h 3163521"/>
              <a:gd name="connsiteX188" fmla="*/ 2095813 w 12193149"/>
              <a:gd name="connsiteY188" fmla="*/ 2821834 h 3163521"/>
              <a:gd name="connsiteX189" fmla="*/ 1998504 w 12193149"/>
              <a:gd name="connsiteY189" fmla="*/ 2813814 h 3163521"/>
              <a:gd name="connsiteX190" fmla="*/ 1929320 w 12193149"/>
              <a:gd name="connsiteY190" fmla="*/ 2835759 h 3163521"/>
              <a:gd name="connsiteX191" fmla="*/ 1922798 w 12193149"/>
              <a:gd name="connsiteY191" fmla="*/ 2830928 h 3163521"/>
              <a:gd name="connsiteX192" fmla="*/ 1874228 w 12193149"/>
              <a:gd name="connsiteY192" fmla="*/ 2832523 h 3163521"/>
              <a:gd name="connsiteX193" fmla="*/ 1787803 w 12193149"/>
              <a:gd name="connsiteY193" fmla="*/ 2860145 h 3163521"/>
              <a:gd name="connsiteX194" fmla="*/ 1739352 w 12193149"/>
              <a:gd name="connsiteY194" fmla="*/ 2855094 h 3163521"/>
              <a:gd name="connsiteX195" fmla="*/ 1676219 w 12193149"/>
              <a:gd name="connsiteY195" fmla="*/ 2838745 h 3163521"/>
              <a:gd name="connsiteX196" fmla="*/ 1609817 w 12193149"/>
              <a:gd name="connsiteY196" fmla="*/ 2831848 h 3163521"/>
              <a:gd name="connsiteX197" fmla="*/ 1497258 w 12193149"/>
              <a:gd name="connsiteY197" fmla="*/ 2806258 h 3163521"/>
              <a:gd name="connsiteX198" fmla="*/ 1151127 w 12193149"/>
              <a:gd name="connsiteY198" fmla="*/ 2756823 h 3163521"/>
              <a:gd name="connsiteX199" fmla="*/ 859417 w 12193149"/>
              <a:gd name="connsiteY199" fmla="*/ 2747390 h 3163521"/>
              <a:gd name="connsiteX200" fmla="*/ 838688 w 12193149"/>
              <a:gd name="connsiteY200" fmla="*/ 2748603 h 3163521"/>
              <a:gd name="connsiteX201" fmla="*/ 817957 w 12193149"/>
              <a:gd name="connsiteY201" fmla="*/ 2746639 h 3163521"/>
              <a:gd name="connsiteX202" fmla="*/ 812654 w 12193149"/>
              <a:gd name="connsiteY202" fmla="*/ 2749533 h 3163521"/>
              <a:gd name="connsiteX203" fmla="*/ 721195 w 12193149"/>
              <a:gd name="connsiteY203" fmla="*/ 2748443 h 3163521"/>
              <a:gd name="connsiteX204" fmla="*/ 720890 w 12193149"/>
              <a:gd name="connsiteY204" fmla="*/ 2747181 h 3163521"/>
              <a:gd name="connsiteX205" fmla="*/ 710023 w 12193149"/>
              <a:gd name="connsiteY205" fmla="*/ 2741504 h 3163521"/>
              <a:gd name="connsiteX206" fmla="*/ 597940 w 12193149"/>
              <a:gd name="connsiteY206" fmla="*/ 2698646 h 3163521"/>
              <a:gd name="connsiteX207" fmla="*/ 579683 w 12193149"/>
              <a:gd name="connsiteY207" fmla="*/ 2695994 h 3163521"/>
              <a:gd name="connsiteX208" fmla="*/ 572865 w 12193149"/>
              <a:gd name="connsiteY208" fmla="*/ 2696183 h 3163521"/>
              <a:gd name="connsiteX209" fmla="*/ 446247 w 12193149"/>
              <a:gd name="connsiteY209" fmla="*/ 2658153 h 3163521"/>
              <a:gd name="connsiteX210" fmla="*/ 405163 w 12193149"/>
              <a:gd name="connsiteY210" fmla="*/ 2652330 h 3163521"/>
              <a:gd name="connsiteX211" fmla="*/ 293583 w 12193149"/>
              <a:gd name="connsiteY211" fmla="*/ 2631634 h 3163521"/>
              <a:gd name="connsiteX212" fmla="*/ 119529 w 12193149"/>
              <a:gd name="connsiteY212" fmla="*/ 2579829 h 3163521"/>
              <a:gd name="connsiteX213" fmla="*/ 16674 w 12193149"/>
              <a:gd name="connsiteY213" fmla="*/ 2576973 h 3163521"/>
              <a:gd name="connsiteX214" fmla="*/ 1150 w 12193149"/>
              <a:gd name="connsiteY214" fmla="*/ 2571504 h 3163521"/>
              <a:gd name="connsiteX215" fmla="*/ 1148 w 12193149"/>
              <a:gd name="connsiteY215" fmla="*/ 1040995 h 3163521"/>
              <a:gd name="connsiteX216" fmla="*/ 1148 w 12193149"/>
              <a:gd name="connsiteY216" fmla="*/ 818782 h 3163521"/>
              <a:gd name="connsiteX0" fmla="*/ 1148 w 12193149"/>
              <a:gd name="connsiteY0" fmla="*/ 0 h 3171710"/>
              <a:gd name="connsiteX1" fmla="*/ 12181789 w 12193149"/>
              <a:gd name="connsiteY1" fmla="*/ 8189 h 3171710"/>
              <a:gd name="connsiteX2" fmla="*/ 12193149 w 12193149"/>
              <a:gd name="connsiteY2" fmla="*/ 1406710 h 3171710"/>
              <a:gd name="connsiteX3" fmla="*/ 12185986 w 12193149"/>
              <a:gd name="connsiteY3" fmla="*/ 1411160 h 3171710"/>
              <a:gd name="connsiteX4" fmla="*/ 12156363 w 12193149"/>
              <a:gd name="connsiteY4" fmla="*/ 1424337 h 3171710"/>
              <a:gd name="connsiteX5" fmla="*/ 12139215 w 12193149"/>
              <a:gd name="connsiteY5" fmla="*/ 1450150 h 3171710"/>
              <a:gd name="connsiteX6" fmla="*/ 12126327 w 12193149"/>
              <a:gd name="connsiteY6" fmla="*/ 1451661 h 3171710"/>
              <a:gd name="connsiteX7" fmla="*/ 12124007 w 12193149"/>
              <a:gd name="connsiteY7" fmla="*/ 1451765 h 3171710"/>
              <a:gd name="connsiteX8" fmla="*/ 12116854 w 12193149"/>
              <a:gd name="connsiteY8" fmla="*/ 1455579 h 3171710"/>
              <a:gd name="connsiteX9" fmla="*/ 12099497 w 12193149"/>
              <a:gd name="connsiteY9" fmla="*/ 1455110 h 3171710"/>
              <a:gd name="connsiteX10" fmla="*/ 12087073 w 12193149"/>
              <a:gd name="connsiteY10" fmla="*/ 1463312 h 3171710"/>
              <a:gd name="connsiteX11" fmla="*/ 12031073 w 12193149"/>
              <a:gd name="connsiteY11" fmla="*/ 1506980 h 3171710"/>
              <a:gd name="connsiteX12" fmla="*/ 11995833 w 12193149"/>
              <a:gd name="connsiteY12" fmla="*/ 1530429 h 3171710"/>
              <a:gd name="connsiteX13" fmla="*/ 11979717 w 12193149"/>
              <a:gd name="connsiteY13" fmla="*/ 1535132 h 3171710"/>
              <a:gd name="connsiteX14" fmla="*/ 11959046 w 12193149"/>
              <a:gd name="connsiteY14" fmla="*/ 1544529 h 3171710"/>
              <a:gd name="connsiteX15" fmla="*/ 11920454 w 12193149"/>
              <a:gd name="connsiteY15" fmla="*/ 1557854 h 3171710"/>
              <a:gd name="connsiteX16" fmla="*/ 11903656 w 12193149"/>
              <a:gd name="connsiteY16" fmla="*/ 1569397 h 3171710"/>
              <a:gd name="connsiteX17" fmla="*/ 11895048 w 12193149"/>
              <a:gd name="connsiteY17" fmla="*/ 1571762 h 3171710"/>
              <a:gd name="connsiteX18" fmla="*/ 11891968 w 12193149"/>
              <a:gd name="connsiteY18" fmla="*/ 1582700 h 3171710"/>
              <a:gd name="connsiteX19" fmla="*/ 11870776 w 12193149"/>
              <a:gd name="connsiteY19" fmla="*/ 1604787 h 3171710"/>
              <a:gd name="connsiteX20" fmla="*/ 11813376 w 12193149"/>
              <a:gd name="connsiteY20" fmla="*/ 1624630 h 3171710"/>
              <a:gd name="connsiteX21" fmla="*/ 11590693 w 12193149"/>
              <a:gd name="connsiteY21" fmla="*/ 1790748 h 3171710"/>
              <a:gd name="connsiteX22" fmla="*/ 11506817 w 12193149"/>
              <a:gd name="connsiteY22" fmla="*/ 1860594 h 3171710"/>
              <a:gd name="connsiteX23" fmla="*/ 11280332 w 12193149"/>
              <a:gd name="connsiteY23" fmla="*/ 2050542 h 3171710"/>
              <a:gd name="connsiteX24" fmla="*/ 11228309 w 12193149"/>
              <a:gd name="connsiteY24" fmla="*/ 2103207 h 3171710"/>
              <a:gd name="connsiteX25" fmla="*/ 11218087 w 12193149"/>
              <a:gd name="connsiteY25" fmla="*/ 2102932 h 3171710"/>
              <a:gd name="connsiteX26" fmla="*/ 11217184 w 12193149"/>
              <a:gd name="connsiteY26" fmla="*/ 2101989 h 3171710"/>
              <a:gd name="connsiteX27" fmla="*/ 11188885 w 12193149"/>
              <a:gd name="connsiteY27" fmla="*/ 2119354 h 3171710"/>
              <a:gd name="connsiteX28" fmla="*/ 11184501 w 12193149"/>
              <a:gd name="connsiteY28" fmla="*/ 2119496 h 3171710"/>
              <a:gd name="connsiteX29" fmla="*/ 11166854 w 12193149"/>
              <a:gd name="connsiteY29" fmla="*/ 2133583 h 3171710"/>
              <a:gd name="connsiteX30" fmla="*/ 11157311 w 12193149"/>
              <a:gd name="connsiteY30" fmla="*/ 2139385 h 3171710"/>
              <a:gd name="connsiteX31" fmla="*/ 11155496 w 12193149"/>
              <a:gd name="connsiteY31" fmla="*/ 2144068 h 3171710"/>
              <a:gd name="connsiteX32" fmla="*/ 11140961 w 12193149"/>
              <a:gd name="connsiteY32" fmla="*/ 2151086 h 3171710"/>
              <a:gd name="connsiteX33" fmla="*/ 11138961 w 12193149"/>
              <a:gd name="connsiteY33" fmla="*/ 2150743 h 3171710"/>
              <a:gd name="connsiteX34" fmla="*/ 11128208 w 12193149"/>
              <a:gd name="connsiteY34" fmla="*/ 2160803 h 3171710"/>
              <a:gd name="connsiteX35" fmla="*/ 11120691 w 12193149"/>
              <a:gd name="connsiteY35" fmla="*/ 2174395 h 3171710"/>
              <a:gd name="connsiteX36" fmla="*/ 10894683 w 12193149"/>
              <a:gd name="connsiteY36" fmla="*/ 2300370 h 3171710"/>
              <a:gd name="connsiteX37" fmla="*/ 10773300 w 12193149"/>
              <a:gd name="connsiteY37" fmla="*/ 2350162 h 3171710"/>
              <a:gd name="connsiteX38" fmla="*/ 10627668 w 12193149"/>
              <a:gd name="connsiteY38" fmla="*/ 2386200 h 3171710"/>
              <a:gd name="connsiteX39" fmla="*/ 10581895 w 12193149"/>
              <a:gd name="connsiteY39" fmla="*/ 2395660 h 3171710"/>
              <a:gd name="connsiteX40" fmla="*/ 10547790 w 12193149"/>
              <a:gd name="connsiteY40" fmla="*/ 2425394 h 3171710"/>
              <a:gd name="connsiteX41" fmla="*/ 10529643 w 12193149"/>
              <a:gd name="connsiteY41" fmla="*/ 2423878 h 3171710"/>
              <a:gd name="connsiteX42" fmla="*/ 10526446 w 12193149"/>
              <a:gd name="connsiteY42" fmla="*/ 2423382 h 3171710"/>
              <a:gd name="connsiteX43" fmla="*/ 10515129 w 12193149"/>
              <a:gd name="connsiteY43" fmla="*/ 2426508 h 3171710"/>
              <a:gd name="connsiteX44" fmla="*/ 10491735 w 12193149"/>
              <a:gd name="connsiteY44" fmla="*/ 2421127 h 3171710"/>
              <a:gd name="connsiteX45" fmla="*/ 10471418 w 12193149"/>
              <a:gd name="connsiteY45" fmla="*/ 2428664 h 3171710"/>
              <a:gd name="connsiteX46" fmla="*/ 10377042 w 12193149"/>
              <a:gd name="connsiteY46" fmla="*/ 2471569 h 3171710"/>
              <a:gd name="connsiteX47" fmla="*/ 10319338 w 12193149"/>
              <a:gd name="connsiteY47" fmla="*/ 2493192 h 3171710"/>
              <a:gd name="connsiteX48" fmla="*/ 10295467 w 12193149"/>
              <a:gd name="connsiteY48" fmla="*/ 2495050 h 3171710"/>
              <a:gd name="connsiteX49" fmla="*/ 10263443 w 12193149"/>
              <a:gd name="connsiteY49" fmla="*/ 2501919 h 3171710"/>
              <a:gd name="connsiteX50" fmla="*/ 10205418 w 12193149"/>
              <a:gd name="connsiteY50" fmla="*/ 2509120 h 3171710"/>
              <a:gd name="connsiteX51" fmla="*/ 10177759 w 12193149"/>
              <a:gd name="connsiteY51" fmla="*/ 2519914 h 3171710"/>
              <a:gd name="connsiteX52" fmla="*/ 10165070 w 12193149"/>
              <a:gd name="connsiteY52" fmla="*/ 2520710 h 3171710"/>
              <a:gd name="connsiteX53" fmla="*/ 10156308 w 12193149"/>
              <a:gd name="connsiteY53" fmla="*/ 2534458 h 3171710"/>
              <a:gd name="connsiteX54" fmla="*/ 10118267 w 12193149"/>
              <a:gd name="connsiteY54" fmla="*/ 2558113 h 3171710"/>
              <a:gd name="connsiteX55" fmla="*/ 10083317 w 12193149"/>
              <a:gd name="connsiteY55" fmla="*/ 2570267 h 3171710"/>
              <a:gd name="connsiteX56" fmla="*/ 10040388 w 12193149"/>
              <a:gd name="connsiteY56" fmla="*/ 2568603 h 3171710"/>
              <a:gd name="connsiteX57" fmla="*/ 9961167 w 12193149"/>
              <a:gd name="connsiteY57" fmla="*/ 2584118 h 3171710"/>
              <a:gd name="connsiteX58" fmla="*/ 9848940 w 12193149"/>
              <a:gd name="connsiteY58" fmla="*/ 2590886 h 3171710"/>
              <a:gd name="connsiteX59" fmla="*/ 9729457 w 12193149"/>
              <a:gd name="connsiteY59" fmla="*/ 2611093 h 3171710"/>
              <a:gd name="connsiteX60" fmla="*/ 9613704 w 12193149"/>
              <a:gd name="connsiteY60" fmla="*/ 2639342 h 3171710"/>
              <a:gd name="connsiteX61" fmla="*/ 9338590 w 12193149"/>
              <a:gd name="connsiteY61" fmla="*/ 2696264 h 3171710"/>
              <a:gd name="connsiteX62" fmla="*/ 9232518 w 12193149"/>
              <a:gd name="connsiteY62" fmla="*/ 2720120 h 3171710"/>
              <a:gd name="connsiteX63" fmla="*/ 9156690 w 12193149"/>
              <a:gd name="connsiteY63" fmla="*/ 2730199 h 3171710"/>
              <a:gd name="connsiteX64" fmla="*/ 9054601 w 12193149"/>
              <a:gd name="connsiteY64" fmla="*/ 2737726 h 3171710"/>
              <a:gd name="connsiteX65" fmla="*/ 9006634 w 12193149"/>
              <a:gd name="connsiteY65" fmla="*/ 2741011 h 3171710"/>
              <a:gd name="connsiteX66" fmla="*/ 9006349 w 12193149"/>
              <a:gd name="connsiteY66" fmla="*/ 2740771 h 3171710"/>
              <a:gd name="connsiteX67" fmla="*/ 8997380 w 12193149"/>
              <a:gd name="connsiteY67" fmla="*/ 2741982 h 3171710"/>
              <a:gd name="connsiteX68" fmla="*/ 8991542 w 12193149"/>
              <a:gd name="connsiteY68" fmla="*/ 2744043 h 3171710"/>
              <a:gd name="connsiteX69" fmla="*/ 8975485 w 12193149"/>
              <a:gd name="connsiteY69" fmla="*/ 2747269 h 3171710"/>
              <a:gd name="connsiteX70" fmla="*/ 8969159 w 12193149"/>
              <a:gd name="connsiteY70" fmla="*/ 2746569 h 3171710"/>
              <a:gd name="connsiteX71" fmla="*/ 8964196 w 12193149"/>
              <a:gd name="connsiteY71" fmla="*/ 2744344 h 3171710"/>
              <a:gd name="connsiteX72" fmla="*/ 8930136 w 12193149"/>
              <a:gd name="connsiteY72" fmla="*/ 2741156 h 3171710"/>
              <a:gd name="connsiteX73" fmla="*/ 8753592 w 12193149"/>
              <a:gd name="connsiteY73" fmla="*/ 2760388 h 3171710"/>
              <a:gd name="connsiteX74" fmla="*/ 8708995 w 12193149"/>
              <a:gd name="connsiteY74" fmla="*/ 2762489 h 3171710"/>
              <a:gd name="connsiteX75" fmla="*/ 8597219 w 12193149"/>
              <a:gd name="connsiteY75" fmla="*/ 2771061 h 3171710"/>
              <a:gd name="connsiteX76" fmla="*/ 8526378 w 12193149"/>
              <a:gd name="connsiteY76" fmla="*/ 2756219 h 3171710"/>
              <a:gd name="connsiteX77" fmla="*/ 8512131 w 12193149"/>
              <a:gd name="connsiteY77" fmla="*/ 2762134 h 3171710"/>
              <a:gd name="connsiteX78" fmla="*/ 8507315 w 12193149"/>
              <a:gd name="connsiteY78" fmla="*/ 2765135 h 3171710"/>
              <a:gd name="connsiteX79" fmla="*/ 8499116 w 12193149"/>
              <a:gd name="connsiteY79" fmla="*/ 2767873 h 3171710"/>
              <a:gd name="connsiteX80" fmla="*/ 8498742 w 12193149"/>
              <a:gd name="connsiteY80" fmla="*/ 2767694 h 3171710"/>
              <a:gd name="connsiteX81" fmla="*/ 8491397 w 12193149"/>
              <a:gd name="connsiteY81" fmla="*/ 2770744 h 3171710"/>
              <a:gd name="connsiteX82" fmla="*/ 8368330 w 12193149"/>
              <a:gd name="connsiteY82" fmla="*/ 2784786 h 3171710"/>
              <a:gd name="connsiteX83" fmla="*/ 8354947 w 12193149"/>
              <a:gd name="connsiteY83" fmla="*/ 2784980 h 3171710"/>
              <a:gd name="connsiteX84" fmla="*/ 8321252 w 12193149"/>
              <a:gd name="connsiteY84" fmla="*/ 2801558 h 3171710"/>
              <a:gd name="connsiteX85" fmla="*/ 8315581 w 12193149"/>
              <a:gd name="connsiteY85" fmla="*/ 2801884 h 3171710"/>
              <a:gd name="connsiteX86" fmla="*/ 8296322 w 12193149"/>
              <a:gd name="connsiteY86" fmla="*/ 2815779 h 3171710"/>
              <a:gd name="connsiteX87" fmla="*/ 8285424 w 12193149"/>
              <a:gd name="connsiteY87" fmla="*/ 2821602 h 3171710"/>
              <a:gd name="connsiteX88" fmla="*/ 8284298 w 12193149"/>
              <a:gd name="connsiteY88" fmla="*/ 2826045 h 3171710"/>
              <a:gd name="connsiteX89" fmla="*/ 8267224 w 12193149"/>
              <a:gd name="connsiteY89" fmla="*/ 2833220 h 3171710"/>
              <a:gd name="connsiteX90" fmla="*/ 8264525 w 12193149"/>
              <a:gd name="connsiteY90" fmla="*/ 2832990 h 3171710"/>
              <a:gd name="connsiteX91" fmla="*/ 8253181 w 12193149"/>
              <a:gd name="connsiteY91" fmla="*/ 2842833 h 3171710"/>
              <a:gd name="connsiteX92" fmla="*/ 8246982 w 12193149"/>
              <a:gd name="connsiteY92" fmla="*/ 2855825 h 3171710"/>
              <a:gd name="connsiteX93" fmla="*/ 8091420 w 12193149"/>
              <a:gd name="connsiteY93" fmla="*/ 2901986 h 3171710"/>
              <a:gd name="connsiteX94" fmla="*/ 7906555 w 12193149"/>
              <a:gd name="connsiteY94" fmla="*/ 2943959 h 3171710"/>
              <a:gd name="connsiteX95" fmla="*/ 7719893 w 12193149"/>
              <a:gd name="connsiteY95" fmla="*/ 2969674 h 3171710"/>
              <a:gd name="connsiteX96" fmla="*/ 7615495 w 12193149"/>
              <a:gd name="connsiteY96" fmla="*/ 2966203 h 3171710"/>
              <a:gd name="connsiteX97" fmla="*/ 7528691 w 12193149"/>
              <a:gd name="connsiteY97" fmla="*/ 2972031 h 3171710"/>
              <a:gd name="connsiteX98" fmla="*/ 7520719 w 12193149"/>
              <a:gd name="connsiteY98" fmla="*/ 2974584 h 3171710"/>
              <a:gd name="connsiteX99" fmla="*/ 7508559 w 12193149"/>
              <a:gd name="connsiteY99" fmla="*/ 2975919 h 3171710"/>
              <a:gd name="connsiteX100" fmla="*/ 7508188 w 12193149"/>
              <a:gd name="connsiteY100" fmla="*/ 2975592 h 3171710"/>
              <a:gd name="connsiteX101" fmla="*/ 7496943 w 12193149"/>
              <a:gd name="connsiteY101" fmla="*/ 2977544 h 3171710"/>
              <a:gd name="connsiteX102" fmla="*/ 7219707 w 12193149"/>
              <a:gd name="connsiteY102" fmla="*/ 2983651 h 3171710"/>
              <a:gd name="connsiteX103" fmla="*/ 7202249 w 12193149"/>
              <a:gd name="connsiteY103" fmla="*/ 2988201 h 3171710"/>
              <a:gd name="connsiteX104" fmla="*/ 7198152 w 12193149"/>
              <a:gd name="connsiteY104" fmla="*/ 2993559 h 3171710"/>
              <a:gd name="connsiteX105" fmla="*/ 7171956 w 12193149"/>
              <a:gd name="connsiteY105" fmla="*/ 2998207 h 3171710"/>
              <a:gd name="connsiteX106" fmla="*/ 7098136 w 12193149"/>
              <a:gd name="connsiteY106" fmla="*/ 3010435 h 3171710"/>
              <a:gd name="connsiteX107" fmla="*/ 7019644 w 12193149"/>
              <a:gd name="connsiteY107" fmla="*/ 3010061 h 3171710"/>
              <a:gd name="connsiteX108" fmla="*/ 6905294 w 12193149"/>
              <a:gd name="connsiteY108" fmla="*/ 3039567 h 3171710"/>
              <a:gd name="connsiteX109" fmla="*/ 6709370 w 12193149"/>
              <a:gd name="connsiteY109" fmla="*/ 3067522 h 3171710"/>
              <a:gd name="connsiteX110" fmla="*/ 6550602 w 12193149"/>
              <a:gd name="connsiteY110" fmla="*/ 3096298 h 3171710"/>
              <a:gd name="connsiteX111" fmla="*/ 6318708 w 12193149"/>
              <a:gd name="connsiteY111" fmla="*/ 3143098 h 3171710"/>
              <a:gd name="connsiteX112" fmla="*/ 6169822 w 12193149"/>
              <a:gd name="connsiteY112" fmla="*/ 3145185 h 3171710"/>
              <a:gd name="connsiteX113" fmla="*/ 6074996 w 12193149"/>
              <a:gd name="connsiteY113" fmla="*/ 3165647 h 3171710"/>
              <a:gd name="connsiteX114" fmla="*/ 6069677 w 12193149"/>
              <a:gd name="connsiteY114" fmla="*/ 3164110 h 3171710"/>
              <a:gd name="connsiteX115" fmla="*/ 6049786 w 12193149"/>
              <a:gd name="connsiteY115" fmla="*/ 3164793 h 3171710"/>
              <a:gd name="connsiteX116" fmla="*/ 6042433 w 12193149"/>
              <a:gd name="connsiteY116" fmla="*/ 3156444 h 3171710"/>
              <a:gd name="connsiteX117" fmla="*/ 6011238 w 12193149"/>
              <a:gd name="connsiteY117" fmla="*/ 3151351 h 3171710"/>
              <a:gd name="connsiteX118" fmla="*/ 5958523 w 12193149"/>
              <a:gd name="connsiteY118" fmla="*/ 3154995 h 3171710"/>
              <a:gd name="connsiteX119" fmla="*/ 5760067 w 12193149"/>
              <a:gd name="connsiteY119" fmla="*/ 3170687 h 3171710"/>
              <a:gd name="connsiteX120" fmla="*/ 5628108 w 12193149"/>
              <a:gd name="connsiteY120" fmla="*/ 3171710 h 3171710"/>
              <a:gd name="connsiteX121" fmla="*/ 5472054 w 12193149"/>
              <a:gd name="connsiteY121" fmla="*/ 3157690 h 3171710"/>
              <a:gd name="connsiteX122" fmla="*/ 5433909 w 12193149"/>
              <a:gd name="connsiteY122" fmla="*/ 3146437 h 3171710"/>
              <a:gd name="connsiteX123" fmla="*/ 5382817 w 12193149"/>
              <a:gd name="connsiteY123" fmla="*/ 3128735 h 3171710"/>
              <a:gd name="connsiteX124" fmla="*/ 5262912 w 12193149"/>
              <a:gd name="connsiteY124" fmla="*/ 3108318 h 3171710"/>
              <a:gd name="connsiteX125" fmla="*/ 5224109 w 12193149"/>
              <a:gd name="connsiteY125" fmla="*/ 3097194 h 3171710"/>
              <a:gd name="connsiteX126" fmla="*/ 5175808 w 12193149"/>
              <a:gd name="connsiteY126" fmla="*/ 3094204 h 3171710"/>
              <a:gd name="connsiteX127" fmla="*/ 5157702 w 12193149"/>
              <a:gd name="connsiteY127" fmla="*/ 3086981 h 3171710"/>
              <a:gd name="connsiteX128" fmla="*/ 5143747 w 12193149"/>
              <a:gd name="connsiteY128" fmla="*/ 3083581 h 3171710"/>
              <a:gd name="connsiteX129" fmla="*/ 5140744 w 12193149"/>
              <a:gd name="connsiteY129" fmla="*/ 3081480 h 3171710"/>
              <a:gd name="connsiteX130" fmla="*/ 5122807 w 12193149"/>
              <a:gd name="connsiteY130" fmla="*/ 3070627 h 3171710"/>
              <a:gd name="connsiteX131" fmla="*/ 5066938 w 12193149"/>
              <a:gd name="connsiteY131" fmla="*/ 3077198 h 3171710"/>
              <a:gd name="connsiteX132" fmla="*/ 5012662 w 12193149"/>
              <a:gd name="connsiteY132" fmla="*/ 3060817 h 3171710"/>
              <a:gd name="connsiteX133" fmla="*/ 4841589 w 12193149"/>
              <a:gd name="connsiteY133" fmla="*/ 3036800 h 3171710"/>
              <a:gd name="connsiteX134" fmla="*/ 4763595 w 12193149"/>
              <a:gd name="connsiteY134" fmla="*/ 3009032 h 3171710"/>
              <a:gd name="connsiteX135" fmla="*/ 4724334 w 12193149"/>
              <a:gd name="connsiteY135" fmla="*/ 3000018 h 3171710"/>
              <a:gd name="connsiteX136" fmla="*/ 4722324 w 12193149"/>
              <a:gd name="connsiteY136" fmla="*/ 2999269 h 3171710"/>
              <a:gd name="connsiteX137" fmla="*/ 4723259 w 12193149"/>
              <a:gd name="connsiteY137" fmla="*/ 2999058 h 3171710"/>
              <a:gd name="connsiteX138" fmla="*/ 4718350 w 12193149"/>
              <a:gd name="connsiteY138" fmla="*/ 2997788 h 3171710"/>
              <a:gd name="connsiteX139" fmla="*/ 4722324 w 12193149"/>
              <a:gd name="connsiteY139" fmla="*/ 2999269 h 3171710"/>
              <a:gd name="connsiteX140" fmla="*/ 4716674 w 12193149"/>
              <a:gd name="connsiteY140" fmla="*/ 3000544 h 3171710"/>
              <a:gd name="connsiteX141" fmla="*/ 4516962 w 12193149"/>
              <a:gd name="connsiteY141" fmla="*/ 2990642 h 3171710"/>
              <a:gd name="connsiteX142" fmla="*/ 4429691 w 12193149"/>
              <a:gd name="connsiteY142" fmla="*/ 2979991 h 3171710"/>
              <a:gd name="connsiteX143" fmla="*/ 4364023 w 12193149"/>
              <a:gd name="connsiteY143" fmla="*/ 2978645 h 3171710"/>
              <a:gd name="connsiteX144" fmla="*/ 4318114 w 12193149"/>
              <a:gd name="connsiteY144" fmla="*/ 2985260 h 3171710"/>
              <a:gd name="connsiteX145" fmla="*/ 4316258 w 12193149"/>
              <a:gd name="connsiteY145" fmla="*/ 2983919 h 3171710"/>
              <a:gd name="connsiteX146" fmla="*/ 4296292 w 12193149"/>
              <a:gd name="connsiteY146" fmla="*/ 2982040 h 3171710"/>
              <a:gd name="connsiteX147" fmla="*/ 4291212 w 12193149"/>
              <a:gd name="connsiteY147" fmla="*/ 2984957 h 3171710"/>
              <a:gd name="connsiteX148" fmla="*/ 4277290 w 12193149"/>
              <a:gd name="connsiteY148" fmla="*/ 2984711 h 3171710"/>
              <a:gd name="connsiteX149" fmla="*/ 4249265 w 12193149"/>
              <a:gd name="connsiteY149" fmla="*/ 2987035 h 3171710"/>
              <a:gd name="connsiteX150" fmla="*/ 4203199 w 12193149"/>
              <a:gd name="connsiteY150" fmla="*/ 2984240 h 3171710"/>
              <a:gd name="connsiteX151" fmla="*/ 4202893 w 12193149"/>
              <a:gd name="connsiteY151" fmla="*/ 2982981 h 3171710"/>
              <a:gd name="connsiteX152" fmla="*/ 4192396 w 12193149"/>
              <a:gd name="connsiteY152" fmla="*/ 2977347 h 3171710"/>
              <a:gd name="connsiteX153" fmla="*/ 4143893 w 12193149"/>
              <a:gd name="connsiteY153" fmla="*/ 2961482 h 3171710"/>
              <a:gd name="connsiteX154" fmla="*/ 4084245 w 12193149"/>
              <a:gd name="connsiteY154" fmla="*/ 2934949 h 3171710"/>
              <a:gd name="connsiteX155" fmla="*/ 4075694 w 12193149"/>
              <a:gd name="connsiteY155" fmla="*/ 2934114 h 3171710"/>
              <a:gd name="connsiteX156" fmla="*/ 4075575 w 12193149"/>
              <a:gd name="connsiteY156" fmla="*/ 2933815 h 3171710"/>
              <a:gd name="connsiteX157" fmla="*/ 4066658 w 12193149"/>
              <a:gd name="connsiteY157" fmla="*/ 2932371 h 3171710"/>
              <a:gd name="connsiteX158" fmla="*/ 4060102 w 12193149"/>
              <a:gd name="connsiteY158" fmla="*/ 2932589 h 3171710"/>
              <a:gd name="connsiteX159" fmla="*/ 4043512 w 12193149"/>
              <a:gd name="connsiteY159" fmla="*/ 2930968 h 3171710"/>
              <a:gd name="connsiteX160" fmla="*/ 4038145 w 12193149"/>
              <a:gd name="connsiteY160" fmla="*/ 2928534 h 3171710"/>
              <a:gd name="connsiteX161" fmla="*/ 4036511 w 12193149"/>
              <a:gd name="connsiteY161" fmla="*/ 2924867 h 3171710"/>
              <a:gd name="connsiteX162" fmla="*/ 4034926 w 12193149"/>
              <a:gd name="connsiteY162" fmla="*/ 2925102 h 3171710"/>
              <a:gd name="connsiteX163" fmla="*/ 4005686 w 12193149"/>
              <a:gd name="connsiteY163" fmla="*/ 2912534 h 3171710"/>
              <a:gd name="connsiteX164" fmla="*/ 3937994 w 12193149"/>
              <a:gd name="connsiteY164" fmla="*/ 2895077 h 3171710"/>
              <a:gd name="connsiteX165" fmla="*/ 3898423 w 12193149"/>
              <a:gd name="connsiteY165" fmla="*/ 2889422 h 3171710"/>
              <a:gd name="connsiteX166" fmla="*/ 3790908 w 12193149"/>
              <a:gd name="connsiteY166" fmla="*/ 2869184 h 3171710"/>
              <a:gd name="connsiteX167" fmla="*/ 3683661 w 12193149"/>
              <a:gd name="connsiteY167" fmla="*/ 2845261 h 3171710"/>
              <a:gd name="connsiteX168" fmla="*/ 3611183 w 12193149"/>
              <a:gd name="connsiteY168" fmla="*/ 2812990 h 3171710"/>
              <a:gd name="connsiteX169" fmla="*/ 3605003 w 12193149"/>
              <a:gd name="connsiteY169" fmla="*/ 2814352 h 3171710"/>
              <a:gd name="connsiteX170" fmla="*/ 3595884 w 12193149"/>
              <a:gd name="connsiteY170" fmla="*/ 2814516 h 3171710"/>
              <a:gd name="connsiteX171" fmla="*/ 3595649 w 12193149"/>
              <a:gd name="connsiteY171" fmla="*/ 2814247 h 3171710"/>
              <a:gd name="connsiteX172" fmla="*/ 3587126 w 12193149"/>
              <a:gd name="connsiteY172" fmla="*/ 2814937 h 3171710"/>
              <a:gd name="connsiteX173" fmla="*/ 3537283 w 12193149"/>
              <a:gd name="connsiteY173" fmla="*/ 2805238 h 3171710"/>
              <a:gd name="connsiteX174" fmla="*/ 3474371 w 12193149"/>
              <a:gd name="connsiteY174" fmla="*/ 2801577 h 3171710"/>
              <a:gd name="connsiteX175" fmla="*/ 3401876 w 12193149"/>
              <a:gd name="connsiteY175" fmla="*/ 2789529 h 3171710"/>
              <a:gd name="connsiteX176" fmla="*/ 3365036 w 12193149"/>
              <a:gd name="connsiteY176" fmla="*/ 2806481 h 3171710"/>
              <a:gd name="connsiteX177" fmla="*/ 3345174 w 12193149"/>
              <a:gd name="connsiteY177" fmla="*/ 2808163 h 3171710"/>
              <a:gd name="connsiteX178" fmla="*/ 3342846 w 12193149"/>
              <a:gd name="connsiteY178" fmla="*/ 2807188 h 3171710"/>
              <a:gd name="connsiteX179" fmla="*/ 3263504 w 12193149"/>
              <a:gd name="connsiteY179" fmla="*/ 2813065 h 3171710"/>
              <a:gd name="connsiteX180" fmla="*/ 3143704 w 12193149"/>
              <a:gd name="connsiteY180" fmla="*/ 2820840 h 3171710"/>
              <a:gd name="connsiteX181" fmla="*/ 3031439 w 12193149"/>
              <a:gd name="connsiteY181" fmla="*/ 2823483 h 3171710"/>
              <a:gd name="connsiteX182" fmla="*/ 2782717 w 12193149"/>
              <a:gd name="connsiteY182" fmla="*/ 2845304 h 3171710"/>
              <a:gd name="connsiteX183" fmla="*/ 2647675 w 12193149"/>
              <a:gd name="connsiteY183" fmla="*/ 2855840 h 3171710"/>
              <a:gd name="connsiteX184" fmla="*/ 2569176 w 12193149"/>
              <a:gd name="connsiteY184" fmla="*/ 2829599 h 3171710"/>
              <a:gd name="connsiteX185" fmla="*/ 2444403 w 12193149"/>
              <a:gd name="connsiteY185" fmla="*/ 2843500 h 3171710"/>
              <a:gd name="connsiteX186" fmla="*/ 2316260 w 12193149"/>
              <a:gd name="connsiteY186" fmla="*/ 2851967 h 3171710"/>
              <a:gd name="connsiteX187" fmla="*/ 2209726 w 12193149"/>
              <a:gd name="connsiteY187" fmla="*/ 2846734 h 3171710"/>
              <a:gd name="connsiteX188" fmla="*/ 2095813 w 12193149"/>
              <a:gd name="connsiteY188" fmla="*/ 2830023 h 3171710"/>
              <a:gd name="connsiteX189" fmla="*/ 1998504 w 12193149"/>
              <a:gd name="connsiteY189" fmla="*/ 2822003 h 3171710"/>
              <a:gd name="connsiteX190" fmla="*/ 1929320 w 12193149"/>
              <a:gd name="connsiteY190" fmla="*/ 2843948 h 3171710"/>
              <a:gd name="connsiteX191" fmla="*/ 1922798 w 12193149"/>
              <a:gd name="connsiteY191" fmla="*/ 2839117 h 3171710"/>
              <a:gd name="connsiteX192" fmla="*/ 1874228 w 12193149"/>
              <a:gd name="connsiteY192" fmla="*/ 2840712 h 3171710"/>
              <a:gd name="connsiteX193" fmla="*/ 1787803 w 12193149"/>
              <a:gd name="connsiteY193" fmla="*/ 2868334 h 3171710"/>
              <a:gd name="connsiteX194" fmla="*/ 1739352 w 12193149"/>
              <a:gd name="connsiteY194" fmla="*/ 2863283 h 3171710"/>
              <a:gd name="connsiteX195" fmla="*/ 1676219 w 12193149"/>
              <a:gd name="connsiteY195" fmla="*/ 2846934 h 3171710"/>
              <a:gd name="connsiteX196" fmla="*/ 1609817 w 12193149"/>
              <a:gd name="connsiteY196" fmla="*/ 2840037 h 3171710"/>
              <a:gd name="connsiteX197" fmla="*/ 1497258 w 12193149"/>
              <a:gd name="connsiteY197" fmla="*/ 2814447 h 3171710"/>
              <a:gd name="connsiteX198" fmla="*/ 1151127 w 12193149"/>
              <a:gd name="connsiteY198" fmla="*/ 2765012 h 3171710"/>
              <a:gd name="connsiteX199" fmla="*/ 859417 w 12193149"/>
              <a:gd name="connsiteY199" fmla="*/ 2755579 h 3171710"/>
              <a:gd name="connsiteX200" fmla="*/ 838688 w 12193149"/>
              <a:gd name="connsiteY200" fmla="*/ 2756792 h 3171710"/>
              <a:gd name="connsiteX201" fmla="*/ 817957 w 12193149"/>
              <a:gd name="connsiteY201" fmla="*/ 2754828 h 3171710"/>
              <a:gd name="connsiteX202" fmla="*/ 812654 w 12193149"/>
              <a:gd name="connsiteY202" fmla="*/ 2757722 h 3171710"/>
              <a:gd name="connsiteX203" fmla="*/ 721195 w 12193149"/>
              <a:gd name="connsiteY203" fmla="*/ 2756632 h 3171710"/>
              <a:gd name="connsiteX204" fmla="*/ 720890 w 12193149"/>
              <a:gd name="connsiteY204" fmla="*/ 2755370 h 3171710"/>
              <a:gd name="connsiteX205" fmla="*/ 710023 w 12193149"/>
              <a:gd name="connsiteY205" fmla="*/ 2749693 h 3171710"/>
              <a:gd name="connsiteX206" fmla="*/ 597940 w 12193149"/>
              <a:gd name="connsiteY206" fmla="*/ 2706835 h 3171710"/>
              <a:gd name="connsiteX207" fmla="*/ 579683 w 12193149"/>
              <a:gd name="connsiteY207" fmla="*/ 2704183 h 3171710"/>
              <a:gd name="connsiteX208" fmla="*/ 572865 w 12193149"/>
              <a:gd name="connsiteY208" fmla="*/ 2704372 h 3171710"/>
              <a:gd name="connsiteX209" fmla="*/ 446247 w 12193149"/>
              <a:gd name="connsiteY209" fmla="*/ 2666342 h 3171710"/>
              <a:gd name="connsiteX210" fmla="*/ 405163 w 12193149"/>
              <a:gd name="connsiteY210" fmla="*/ 2660519 h 3171710"/>
              <a:gd name="connsiteX211" fmla="*/ 293583 w 12193149"/>
              <a:gd name="connsiteY211" fmla="*/ 2639823 h 3171710"/>
              <a:gd name="connsiteX212" fmla="*/ 119529 w 12193149"/>
              <a:gd name="connsiteY212" fmla="*/ 2588018 h 3171710"/>
              <a:gd name="connsiteX213" fmla="*/ 16674 w 12193149"/>
              <a:gd name="connsiteY213" fmla="*/ 2585162 h 3171710"/>
              <a:gd name="connsiteX214" fmla="*/ 1150 w 12193149"/>
              <a:gd name="connsiteY214" fmla="*/ 2579693 h 3171710"/>
              <a:gd name="connsiteX215" fmla="*/ 1148 w 12193149"/>
              <a:gd name="connsiteY215" fmla="*/ 1049184 h 3171710"/>
              <a:gd name="connsiteX216" fmla="*/ 1148 w 12193149"/>
              <a:gd name="connsiteY216" fmla="*/ 0 h 3171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12193149" h="3171710">
                <a:moveTo>
                  <a:pt x="1148" y="0"/>
                </a:moveTo>
                <a:lnTo>
                  <a:pt x="12181789" y="8189"/>
                </a:lnTo>
                <a:cubicBezTo>
                  <a:pt x="12181789" y="201435"/>
                  <a:pt x="12193149" y="1213464"/>
                  <a:pt x="12193149" y="1406710"/>
                </a:cubicBezTo>
                <a:lnTo>
                  <a:pt x="12185986" y="1411160"/>
                </a:lnTo>
                <a:cubicBezTo>
                  <a:pt x="12156393" y="1404401"/>
                  <a:pt x="12176978" y="1415299"/>
                  <a:pt x="12156363" y="1424337"/>
                </a:cubicBezTo>
                <a:cubicBezTo>
                  <a:pt x="12172308" y="1438279"/>
                  <a:pt x="12127905" y="1429847"/>
                  <a:pt x="12139215" y="1450150"/>
                </a:cubicBezTo>
                <a:cubicBezTo>
                  <a:pt x="12135103" y="1451151"/>
                  <a:pt x="12130766" y="1451483"/>
                  <a:pt x="12126327" y="1451661"/>
                </a:cubicBezTo>
                <a:lnTo>
                  <a:pt x="12124007" y="1451765"/>
                </a:lnTo>
                <a:lnTo>
                  <a:pt x="12116854" y="1455579"/>
                </a:lnTo>
                <a:lnTo>
                  <a:pt x="12099497" y="1455110"/>
                </a:lnTo>
                <a:cubicBezTo>
                  <a:pt x="12095162" y="1456775"/>
                  <a:pt x="12090978" y="1459336"/>
                  <a:pt x="12087073" y="1463312"/>
                </a:cubicBezTo>
                <a:cubicBezTo>
                  <a:pt x="12078890" y="1483714"/>
                  <a:pt x="12040481" y="1480817"/>
                  <a:pt x="12031073" y="1506980"/>
                </a:cubicBezTo>
                <a:cubicBezTo>
                  <a:pt x="12026399" y="1515225"/>
                  <a:pt x="12004497" y="1532326"/>
                  <a:pt x="11995833" y="1530429"/>
                </a:cubicBezTo>
                <a:cubicBezTo>
                  <a:pt x="11990333" y="1532938"/>
                  <a:pt x="11986699" y="1539016"/>
                  <a:pt x="11979717" y="1535132"/>
                </a:cubicBezTo>
                <a:cubicBezTo>
                  <a:pt x="11970382" y="1531211"/>
                  <a:pt x="11963763" y="1554233"/>
                  <a:pt x="11959046" y="1544529"/>
                </a:cubicBezTo>
                <a:lnTo>
                  <a:pt x="11920454" y="1557854"/>
                </a:lnTo>
                <a:cubicBezTo>
                  <a:pt x="11919152" y="1564914"/>
                  <a:pt x="11912619" y="1567116"/>
                  <a:pt x="11903656" y="1569397"/>
                </a:cubicBezTo>
                <a:lnTo>
                  <a:pt x="11895048" y="1571762"/>
                </a:lnTo>
                <a:lnTo>
                  <a:pt x="11891968" y="1582700"/>
                </a:lnTo>
                <a:cubicBezTo>
                  <a:pt x="11881074" y="1573372"/>
                  <a:pt x="11884523" y="1604713"/>
                  <a:pt x="11870776" y="1604787"/>
                </a:cubicBezTo>
                <a:lnTo>
                  <a:pt x="11813376" y="1624630"/>
                </a:lnTo>
                <a:lnTo>
                  <a:pt x="11590693" y="1790748"/>
                </a:lnTo>
                <a:cubicBezTo>
                  <a:pt x="11550201" y="1817685"/>
                  <a:pt x="11542649" y="1767741"/>
                  <a:pt x="11506817" y="1860594"/>
                </a:cubicBezTo>
                <a:cubicBezTo>
                  <a:pt x="11450023" y="1916431"/>
                  <a:pt x="11337127" y="2017145"/>
                  <a:pt x="11280332" y="2050542"/>
                </a:cubicBezTo>
                <a:cubicBezTo>
                  <a:pt x="11267547" y="2058142"/>
                  <a:pt x="11229147" y="2123560"/>
                  <a:pt x="11228309" y="2103207"/>
                </a:cubicBezTo>
                <a:cubicBezTo>
                  <a:pt x="11223950" y="2105174"/>
                  <a:pt x="11220761" y="2104651"/>
                  <a:pt x="11218087" y="2102932"/>
                </a:cubicBezTo>
                <a:lnTo>
                  <a:pt x="11217184" y="2101989"/>
                </a:lnTo>
                <a:lnTo>
                  <a:pt x="11188885" y="2119354"/>
                </a:lnTo>
                <a:lnTo>
                  <a:pt x="11184501" y="2119496"/>
                </a:lnTo>
                <a:lnTo>
                  <a:pt x="11166854" y="2133583"/>
                </a:lnTo>
                <a:lnTo>
                  <a:pt x="11157311" y="2139385"/>
                </a:lnTo>
                <a:lnTo>
                  <a:pt x="11155496" y="2144068"/>
                </a:lnTo>
                <a:cubicBezTo>
                  <a:pt x="11153045" y="2147436"/>
                  <a:pt x="11148902" y="2150083"/>
                  <a:pt x="11140961" y="2151086"/>
                </a:cubicBezTo>
                <a:lnTo>
                  <a:pt x="11138961" y="2150743"/>
                </a:lnTo>
                <a:lnTo>
                  <a:pt x="11128208" y="2160803"/>
                </a:lnTo>
                <a:cubicBezTo>
                  <a:pt x="11124962" y="2164785"/>
                  <a:pt x="11122359" y="2169258"/>
                  <a:pt x="11120691" y="2174395"/>
                </a:cubicBezTo>
                <a:cubicBezTo>
                  <a:pt x="11081770" y="2197656"/>
                  <a:pt x="10952581" y="2271077"/>
                  <a:pt x="10894683" y="2300370"/>
                </a:cubicBezTo>
                <a:cubicBezTo>
                  <a:pt x="10861781" y="2315405"/>
                  <a:pt x="10817803" y="2335857"/>
                  <a:pt x="10773300" y="2350162"/>
                </a:cubicBezTo>
                <a:cubicBezTo>
                  <a:pt x="10733414" y="2394390"/>
                  <a:pt x="10677791" y="2353706"/>
                  <a:pt x="10627668" y="2386200"/>
                </a:cubicBezTo>
                <a:cubicBezTo>
                  <a:pt x="10590276" y="2369074"/>
                  <a:pt x="10613693" y="2389253"/>
                  <a:pt x="10581895" y="2395660"/>
                </a:cubicBezTo>
                <a:cubicBezTo>
                  <a:pt x="10597733" y="2418627"/>
                  <a:pt x="10540912" y="2395212"/>
                  <a:pt x="10547790" y="2425394"/>
                </a:cubicBezTo>
                <a:cubicBezTo>
                  <a:pt x="10541784" y="2425603"/>
                  <a:pt x="10535750" y="2424857"/>
                  <a:pt x="10529643" y="2423878"/>
                </a:cubicBezTo>
                <a:lnTo>
                  <a:pt x="10526446" y="2423382"/>
                </a:lnTo>
                <a:lnTo>
                  <a:pt x="10515129" y="2426508"/>
                </a:lnTo>
                <a:lnTo>
                  <a:pt x="10491735" y="2421127"/>
                </a:lnTo>
                <a:cubicBezTo>
                  <a:pt x="10485147" y="2422161"/>
                  <a:pt x="10478389" y="2424430"/>
                  <a:pt x="10471418" y="2428664"/>
                </a:cubicBezTo>
                <a:cubicBezTo>
                  <a:pt x="10451763" y="2453636"/>
                  <a:pt x="10400774" y="2439247"/>
                  <a:pt x="10377042" y="2471569"/>
                </a:cubicBezTo>
                <a:cubicBezTo>
                  <a:pt x="10367240" y="2481286"/>
                  <a:pt x="10330319" y="2498097"/>
                  <a:pt x="10319338" y="2493192"/>
                </a:cubicBezTo>
                <a:cubicBezTo>
                  <a:pt x="10310813" y="2495031"/>
                  <a:pt x="10303331" y="2502144"/>
                  <a:pt x="10295467" y="2495050"/>
                </a:cubicBezTo>
                <a:cubicBezTo>
                  <a:pt x="10284420" y="2487261"/>
                  <a:pt x="10265794" y="2516157"/>
                  <a:pt x="10263443" y="2501919"/>
                </a:cubicBezTo>
                <a:lnTo>
                  <a:pt x="10205418" y="2509120"/>
                </a:lnTo>
                <a:cubicBezTo>
                  <a:pt x="10200696" y="2518180"/>
                  <a:pt x="10190895" y="2519327"/>
                  <a:pt x="10177759" y="2519914"/>
                </a:cubicBezTo>
                <a:lnTo>
                  <a:pt x="10165070" y="2520710"/>
                </a:lnTo>
                <a:lnTo>
                  <a:pt x="10156308" y="2534458"/>
                </a:lnTo>
                <a:cubicBezTo>
                  <a:pt x="10145406" y="2519028"/>
                  <a:pt x="10136981" y="2561781"/>
                  <a:pt x="10118267" y="2558113"/>
                </a:cubicBezTo>
                <a:lnTo>
                  <a:pt x="10083317" y="2570267"/>
                </a:lnTo>
                <a:cubicBezTo>
                  <a:pt x="10075718" y="2568198"/>
                  <a:pt x="10048011" y="2569526"/>
                  <a:pt x="10040388" y="2568603"/>
                </a:cubicBezTo>
                <a:cubicBezTo>
                  <a:pt x="9999609" y="2578704"/>
                  <a:pt x="9985545" y="2579194"/>
                  <a:pt x="9961167" y="2584118"/>
                </a:cubicBezTo>
                <a:cubicBezTo>
                  <a:pt x="9920131" y="2584260"/>
                  <a:pt x="9889892" y="2581061"/>
                  <a:pt x="9848940" y="2590886"/>
                </a:cubicBezTo>
                <a:lnTo>
                  <a:pt x="9729457" y="2611093"/>
                </a:lnTo>
                <a:cubicBezTo>
                  <a:pt x="9676207" y="2601507"/>
                  <a:pt x="9631235" y="2626730"/>
                  <a:pt x="9613704" y="2639342"/>
                </a:cubicBezTo>
                <a:cubicBezTo>
                  <a:pt x="9548152" y="2653618"/>
                  <a:pt x="9410970" y="2690964"/>
                  <a:pt x="9338590" y="2696264"/>
                </a:cubicBezTo>
                <a:lnTo>
                  <a:pt x="9232518" y="2720120"/>
                </a:lnTo>
                <a:lnTo>
                  <a:pt x="9156690" y="2730199"/>
                </a:lnTo>
                <a:lnTo>
                  <a:pt x="9054601" y="2737726"/>
                </a:lnTo>
                <a:lnTo>
                  <a:pt x="9006634" y="2741011"/>
                </a:lnTo>
                <a:lnTo>
                  <a:pt x="9006349" y="2740771"/>
                </a:lnTo>
                <a:cubicBezTo>
                  <a:pt x="9004294" y="2740551"/>
                  <a:pt x="9001475" y="2740879"/>
                  <a:pt x="8997380" y="2741982"/>
                </a:cubicBezTo>
                <a:lnTo>
                  <a:pt x="8991542" y="2744043"/>
                </a:lnTo>
                <a:lnTo>
                  <a:pt x="8975485" y="2747269"/>
                </a:lnTo>
                <a:lnTo>
                  <a:pt x="8969159" y="2746569"/>
                </a:lnTo>
                <a:lnTo>
                  <a:pt x="8964196" y="2744344"/>
                </a:lnTo>
                <a:cubicBezTo>
                  <a:pt x="8955841" y="2752295"/>
                  <a:pt x="8956668" y="2761243"/>
                  <a:pt x="8930136" y="2741156"/>
                </a:cubicBezTo>
                <a:cubicBezTo>
                  <a:pt x="8899182" y="2742176"/>
                  <a:pt x="8790451" y="2756831"/>
                  <a:pt x="8753592" y="2760388"/>
                </a:cubicBezTo>
                <a:cubicBezTo>
                  <a:pt x="8720970" y="2771108"/>
                  <a:pt x="8749345" y="2757447"/>
                  <a:pt x="8708995" y="2762489"/>
                </a:cubicBezTo>
                <a:cubicBezTo>
                  <a:pt x="8672757" y="2782024"/>
                  <a:pt x="8640293" y="2765584"/>
                  <a:pt x="8597219" y="2771061"/>
                </a:cubicBezTo>
                <a:lnTo>
                  <a:pt x="8526378" y="2756219"/>
                </a:lnTo>
                <a:lnTo>
                  <a:pt x="8512131" y="2762134"/>
                </a:lnTo>
                <a:lnTo>
                  <a:pt x="8507315" y="2765135"/>
                </a:lnTo>
                <a:cubicBezTo>
                  <a:pt x="8503797" y="2766912"/>
                  <a:pt x="8501196" y="2767723"/>
                  <a:pt x="8499116" y="2767873"/>
                </a:cubicBezTo>
                <a:lnTo>
                  <a:pt x="8498742" y="2767694"/>
                </a:lnTo>
                <a:lnTo>
                  <a:pt x="8491397" y="2770744"/>
                </a:lnTo>
                <a:lnTo>
                  <a:pt x="8368330" y="2784786"/>
                </a:lnTo>
                <a:cubicBezTo>
                  <a:pt x="8363173" y="2786811"/>
                  <a:pt x="8358881" y="2786463"/>
                  <a:pt x="8354947" y="2784980"/>
                </a:cubicBezTo>
                <a:lnTo>
                  <a:pt x="8321252" y="2801558"/>
                </a:lnTo>
                <a:lnTo>
                  <a:pt x="8315581" y="2801884"/>
                </a:lnTo>
                <a:lnTo>
                  <a:pt x="8296322" y="2815779"/>
                </a:lnTo>
                <a:lnTo>
                  <a:pt x="8285424" y="2821602"/>
                </a:lnTo>
                <a:lnTo>
                  <a:pt x="8284298" y="2826045"/>
                </a:lnTo>
                <a:cubicBezTo>
                  <a:pt x="8281994" y="2829290"/>
                  <a:pt x="8277300" y="2831938"/>
                  <a:pt x="8267224" y="2833220"/>
                </a:cubicBezTo>
                <a:lnTo>
                  <a:pt x="8264525" y="2832990"/>
                </a:lnTo>
                <a:lnTo>
                  <a:pt x="8253181" y="2842833"/>
                </a:lnTo>
                <a:cubicBezTo>
                  <a:pt x="8250007" y="2846683"/>
                  <a:pt x="8247795" y="2850965"/>
                  <a:pt x="8246982" y="2855825"/>
                </a:cubicBezTo>
                <a:cubicBezTo>
                  <a:pt x="8182975" y="2852918"/>
                  <a:pt x="8148279" y="2887040"/>
                  <a:pt x="8091420" y="2901986"/>
                </a:cubicBezTo>
                <a:cubicBezTo>
                  <a:pt x="8026616" y="2925128"/>
                  <a:pt x="7968218" y="2946364"/>
                  <a:pt x="7906555" y="2943959"/>
                </a:cubicBezTo>
                <a:cubicBezTo>
                  <a:pt x="7836267" y="2958871"/>
                  <a:pt x="7782114" y="2961102"/>
                  <a:pt x="7719893" y="2969674"/>
                </a:cubicBezTo>
                <a:lnTo>
                  <a:pt x="7615495" y="2966203"/>
                </a:lnTo>
                <a:lnTo>
                  <a:pt x="7528691" y="2972031"/>
                </a:lnTo>
                <a:lnTo>
                  <a:pt x="7520719" y="2974584"/>
                </a:lnTo>
                <a:cubicBezTo>
                  <a:pt x="7515141" y="2975923"/>
                  <a:pt x="7511320" y="2976273"/>
                  <a:pt x="7508559" y="2975919"/>
                </a:cubicBezTo>
                <a:lnTo>
                  <a:pt x="7508188" y="2975592"/>
                </a:lnTo>
                <a:lnTo>
                  <a:pt x="7496943" y="2977544"/>
                </a:lnTo>
                <a:lnTo>
                  <a:pt x="7219707" y="2983651"/>
                </a:lnTo>
                <a:lnTo>
                  <a:pt x="7202249" y="2988201"/>
                </a:lnTo>
                <a:lnTo>
                  <a:pt x="7198152" y="2993559"/>
                </a:lnTo>
                <a:cubicBezTo>
                  <a:pt x="7193259" y="2997082"/>
                  <a:pt x="7185654" y="2999221"/>
                  <a:pt x="7171956" y="2998207"/>
                </a:cubicBezTo>
                <a:lnTo>
                  <a:pt x="7098136" y="3010435"/>
                </a:lnTo>
                <a:cubicBezTo>
                  <a:pt x="7062296" y="3011413"/>
                  <a:pt x="7051336" y="3012390"/>
                  <a:pt x="7019644" y="3010061"/>
                </a:cubicBezTo>
                <a:cubicBezTo>
                  <a:pt x="6938675" y="3020999"/>
                  <a:pt x="6944793" y="3045165"/>
                  <a:pt x="6905294" y="3039567"/>
                </a:cubicBezTo>
                <a:cubicBezTo>
                  <a:pt x="6873070" y="3034359"/>
                  <a:pt x="6789137" y="3053433"/>
                  <a:pt x="6709370" y="3067522"/>
                </a:cubicBezTo>
                <a:cubicBezTo>
                  <a:pt x="6650254" y="3076977"/>
                  <a:pt x="6629253" y="3091078"/>
                  <a:pt x="6550602" y="3096298"/>
                </a:cubicBezTo>
                <a:cubicBezTo>
                  <a:pt x="6473302" y="3140388"/>
                  <a:pt x="6410843" y="3116665"/>
                  <a:pt x="6318708" y="3143098"/>
                </a:cubicBezTo>
                <a:cubicBezTo>
                  <a:pt x="6298698" y="3158620"/>
                  <a:pt x="6210439" y="3141427"/>
                  <a:pt x="6169822" y="3145185"/>
                </a:cubicBezTo>
                <a:cubicBezTo>
                  <a:pt x="6129203" y="3148943"/>
                  <a:pt x="6091688" y="3162491"/>
                  <a:pt x="6074996" y="3165647"/>
                </a:cubicBezTo>
                <a:lnTo>
                  <a:pt x="6069677" y="3164110"/>
                </a:lnTo>
                <a:lnTo>
                  <a:pt x="6049786" y="3164793"/>
                </a:lnTo>
                <a:lnTo>
                  <a:pt x="6042433" y="3156444"/>
                </a:lnTo>
                <a:lnTo>
                  <a:pt x="6011238" y="3151351"/>
                </a:lnTo>
                <a:cubicBezTo>
                  <a:pt x="5999830" y="3150764"/>
                  <a:pt x="5971276" y="3151677"/>
                  <a:pt x="5958523" y="3154995"/>
                </a:cubicBezTo>
                <a:lnTo>
                  <a:pt x="5760067" y="3170687"/>
                </a:lnTo>
                <a:lnTo>
                  <a:pt x="5628108" y="3171710"/>
                </a:lnTo>
                <a:lnTo>
                  <a:pt x="5472054" y="3157690"/>
                </a:lnTo>
                <a:cubicBezTo>
                  <a:pt x="5479284" y="3144662"/>
                  <a:pt x="5440157" y="3158728"/>
                  <a:pt x="5433909" y="3146437"/>
                </a:cubicBezTo>
                <a:cubicBezTo>
                  <a:pt x="5430517" y="3136405"/>
                  <a:pt x="5392976" y="3131721"/>
                  <a:pt x="5382817" y="3128735"/>
                </a:cubicBezTo>
                <a:lnTo>
                  <a:pt x="5262912" y="3108318"/>
                </a:lnTo>
                <a:cubicBezTo>
                  <a:pt x="5252746" y="3108134"/>
                  <a:pt x="5231699" y="3099824"/>
                  <a:pt x="5224109" y="3097194"/>
                </a:cubicBezTo>
                <a:lnTo>
                  <a:pt x="5175808" y="3094204"/>
                </a:lnTo>
                <a:lnTo>
                  <a:pt x="5157702" y="3086981"/>
                </a:lnTo>
                <a:lnTo>
                  <a:pt x="5143747" y="3083581"/>
                </a:lnTo>
                <a:lnTo>
                  <a:pt x="5140744" y="3081480"/>
                </a:lnTo>
                <a:cubicBezTo>
                  <a:pt x="5135026" y="3077440"/>
                  <a:pt x="5129229" y="3073629"/>
                  <a:pt x="5122807" y="3070627"/>
                </a:cubicBezTo>
                <a:cubicBezTo>
                  <a:pt x="5109467" y="3099246"/>
                  <a:pt x="5066004" y="3049810"/>
                  <a:pt x="5066938" y="3077198"/>
                </a:cubicBezTo>
                <a:cubicBezTo>
                  <a:pt x="5029345" y="3065682"/>
                  <a:pt x="5040096" y="3094771"/>
                  <a:pt x="5012662" y="3060817"/>
                </a:cubicBezTo>
                <a:cubicBezTo>
                  <a:pt x="4938174" y="3061200"/>
                  <a:pt x="4917504" y="3074207"/>
                  <a:pt x="4841589" y="3036800"/>
                </a:cubicBezTo>
                <a:cubicBezTo>
                  <a:pt x="4807890" y="3020158"/>
                  <a:pt x="4785258" y="3009012"/>
                  <a:pt x="4763595" y="3009032"/>
                </a:cubicBezTo>
                <a:cubicBezTo>
                  <a:pt x="4742475" y="3004532"/>
                  <a:pt x="4730631" y="3001709"/>
                  <a:pt x="4724334" y="3000018"/>
                </a:cubicBezTo>
                <a:lnTo>
                  <a:pt x="4722324" y="2999269"/>
                </a:lnTo>
                <a:lnTo>
                  <a:pt x="4723259" y="2999058"/>
                </a:lnTo>
                <a:cubicBezTo>
                  <a:pt x="4722296" y="2998416"/>
                  <a:pt x="4719415" y="2997810"/>
                  <a:pt x="4718350" y="2997788"/>
                </a:cubicBezTo>
                <a:lnTo>
                  <a:pt x="4722324" y="2999269"/>
                </a:lnTo>
                <a:lnTo>
                  <a:pt x="4716674" y="3000544"/>
                </a:lnTo>
                <a:cubicBezTo>
                  <a:pt x="4681300" y="2993588"/>
                  <a:pt x="4525895" y="2992780"/>
                  <a:pt x="4516962" y="2990642"/>
                </a:cubicBezTo>
                <a:cubicBezTo>
                  <a:pt x="4458971" y="2977530"/>
                  <a:pt x="4463810" y="2976789"/>
                  <a:pt x="4429691" y="2979991"/>
                </a:cubicBezTo>
                <a:cubicBezTo>
                  <a:pt x="4424455" y="2983362"/>
                  <a:pt x="4370126" y="2977068"/>
                  <a:pt x="4364023" y="2978645"/>
                </a:cubicBezTo>
                <a:lnTo>
                  <a:pt x="4318114" y="2985260"/>
                </a:lnTo>
                <a:lnTo>
                  <a:pt x="4316258" y="2983919"/>
                </a:lnTo>
                <a:cubicBezTo>
                  <a:pt x="4307275" y="2980548"/>
                  <a:pt x="4301145" y="2980549"/>
                  <a:pt x="4296292" y="2982040"/>
                </a:cubicBezTo>
                <a:lnTo>
                  <a:pt x="4291212" y="2984957"/>
                </a:lnTo>
                <a:lnTo>
                  <a:pt x="4277290" y="2984711"/>
                </a:lnTo>
                <a:lnTo>
                  <a:pt x="4249265" y="2987035"/>
                </a:lnTo>
                <a:lnTo>
                  <a:pt x="4203199" y="2984240"/>
                </a:lnTo>
                <a:cubicBezTo>
                  <a:pt x="4203096" y="2983820"/>
                  <a:pt x="4202995" y="2983401"/>
                  <a:pt x="4202893" y="2982981"/>
                </a:cubicBezTo>
                <a:cubicBezTo>
                  <a:pt x="4201267" y="2980144"/>
                  <a:pt x="4198292" y="2978025"/>
                  <a:pt x="4192396" y="2977347"/>
                </a:cubicBezTo>
                <a:cubicBezTo>
                  <a:pt x="4205365" y="2960058"/>
                  <a:pt x="4162425" y="2961953"/>
                  <a:pt x="4143893" y="2961482"/>
                </a:cubicBezTo>
                <a:cubicBezTo>
                  <a:pt x="4125868" y="2954416"/>
                  <a:pt x="4100250" y="2940836"/>
                  <a:pt x="4084245" y="2934949"/>
                </a:cubicBezTo>
                <a:lnTo>
                  <a:pt x="4075694" y="2934114"/>
                </a:lnTo>
                <a:cubicBezTo>
                  <a:pt x="4075655" y="2934013"/>
                  <a:pt x="4075614" y="2933914"/>
                  <a:pt x="4075575" y="2933815"/>
                </a:cubicBezTo>
                <a:cubicBezTo>
                  <a:pt x="4073829" y="2933031"/>
                  <a:pt x="4071057" y="2932530"/>
                  <a:pt x="4066658" y="2932371"/>
                </a:cubicBezTo>
                <a:lnTo>
                  <a:pt x="4060102" y="2932589"/>
                </a:lnTo>
                <a:lnTo>
                  <a:pt x="4043512" y="2930968"/>
                </a:lnTo>
                <a:lnTo>
                  <a:pt x="4038145" y="2928534"/>
                </a:lnTo>
                <a:lnTo>
                  <a:pt x="4036511" y="2924867"/>
                </a:lnTo>
                <a:lnTo>
                  <a:pt x="4034926" y="2925102"/>
                </a:lnTo>
                <a:cubicBezTo>
                  <a:pt x="4022576" y="2929966"/>
                  <a:pt x="4018025" y="2938342"/>
                  <a:pt x="4005686" y="2912534"/>
                </a:cubicBezTo>
                <a:lnTo>
                  <a:pt x="3937994" y="2895077"/>
                </a:lnTo>
                <a:cubicBezTo>
                  <a:pt x="3921658" y="2902801"/>
                  <a:pt x="3909686" y="2898112"/>
                  <a:pt x="3898423" y="2889422"/>
                </a:cubicBezTo>
                <a:cubicBezTo>
                  <a:pt x="3862243" y="2889918"/>
                  <a:pt x="3830779" y="2876048"/>
                  <a:pt x="3790908" y="2869184"/>
                </a:cubicBezTo>
                <a:cubicBezTo>
                  <a:pt x="3742158" y="2854478"/>
                  <a:pt x="3726280" y="2852501"/>
                  <a:pt x="3683661" y="2845261"/>
                </a:cubicBezTo>
                <a:lnTo>
                  <a:pt x="3611183" y="2812990"/>
                </a:lnTo>
                <a:lnTo>
                  <a:pt x="3605003" y="2814352"/>
                </a:lnTo>
                <a:cubicBezTo>
                  <a:pt x="3600731" y="2814971"/>
                  <a:pt x="3597877" y="2814971"/>
                  <a:pt x="3595884" y="2814516"/>
                </a:cubicBezTo>
                <a:lnTo>
                  <a:pt x="3595649" y="2814247"/>
                </a:lnTo>
                <a:lnTo>
                  <a:pt x="3587126" y="2814937"/>
                </a:lnTo>
                <a:cubicBezTo>
                  <a:pt x="3572774" y="2816728"/>
                  <a:pt x="3550540" y="2802529"/>
                  <a:pt x="3537283" y="2805238"/>
                </a:cubicBezTo>
                <a:cubicBezTo>
                  <a:pt x="3515092" y="2800942"/>
                  <a:pt x="3489773" y="2807207"/>
                  <a:pt x="3474371" y="2801577"/>
                </a:cubicBezTo>
                <a:lnTo>
                  <a:pt x="3401876" y="2789529"/>
                </a:lnTo>
                <a:lnTo>
                  <a:pt x="3365036" y="2806481"/>
                </a:lnTo>
                <a:cubicBezTo>
                  <a:pt x="3361007" y="2808779"/>
                  <a:pt x="3355145" y="2809857"/>
                  <a:pt x="3345174" y="2808163"/>
                </a:cubicBezTo>
                <a:lnTo>
                  <a:pt x="3342846" y="2807188"/>
                </a:lnTo>
                <a:cubicBezTo>
                  <a:pt x="3337528" y="2809659"/>
                  <a:pt x="3296694" y="2810789"/>
                  <a:pt x="3263504" y="2813065"/>
                </a:cubicBezTo>
                <a:cubicBezTo>
                  <a:pt x="3210873" y="2815406"/>
                  <a:pt x="3204538" y="2823378"/>
                  <a:pt x="3143704" y="2820840"/>
                </a:cubicBezTo>
                <a:cubicBezTo>
                  <a:pt x="3083839" y="2822069"/>
                  <a:pt x="3073438" y="2828075"/>
                  <a:pt x="3031439" y="2823483"/>
                </a:cubicBezTo>
                <a:lnTo>
                  <a:pt x="2782717" y="2845304"/>
                </a:lnTo>
                <a:cubicBezTo>
                  <a:pt x="2720447" y="2872959"/>
                  <a:pt x="2718750" y="2842390"/>
                  <a:pt x="2647675" y="2855840"/>
                </a:cubicBezTo>
                <a:cubicBezTo>
                  <a:pt x="2583664" y="2795905"/>
                  <a:pt x="2609849" y="2834173"/>
                  <a:pt x="2569176" y="2829599"/>
                </a:cubicBezTo>
                <a:lnTo>
                  <a:pt x="2444403" y="2843500"/>
                </a:lnTo>
                <a:cubicBezTo>
                  <a:pt x="2412730" y="2860060"/>
                  <a:pt x="2355175" y="2829971"/>
                  <a:pt x="2316260" y="2851967"/>
                </a:cubicBezTo>
                <a:cubicBezTo>
                  <a:pt x="2277148" y="2852505"/>
                  <a:pt x="2234330" y="2848310"/>
                  <a:pt x="2209726" y="2846734"/>
                </a:cubicBezTo>
                <a:cubicBezTo>
                  <a:pt x="2172984" y="2843077"/>
                  <a:pt x="2131016" y="2834145"/>
                  <a:pt x="2095813" y="2830023"/>
                </a:cubicBezTo>
                <a:cubicBezTo>
                  <a:pt x="2078687" y="2843632"/>
                  <a:pt x="2046700" y="2821328"/>
                  <a:pt x="1998504" y="2822003"/>
                </a:cubicBezTo>
                <a:cubicBezTo>
                  <a:pt x="1979851" y="2837650"/>
                  <a:pt x="1965997" y="2822267"/>
                  <a:pt x="1929320" y="2843948"/>
                </a:cubicBezTo>
                <a:cubicBezTo>
                  <a:pt x="1927506" y="2842156"/>
                  <a:pt x="1925308" y="2840529"/>
                  <a:pt x="1922798" y="2839117"/>
                </a:cubicBezTo>
                <a:cubicBezTo>
                  <a:pt x="1908224" y="2830923"/>
                  <a:pt x="1886476" y="2831636"/>
                  <a:pt x="1874228" y="2840712"/>
                </a:cubicBezTo>
                <a:cubicBezTo>
                  <a:pt x="1844711" y="2855471"/>
                  <a:pt x="1815838" y="2863248"/>
                  <a:pt x="1787803" y="2868334"/>
                </a:cubicBezTo>
                <a:lnTo>
                  <a:pt x="1739352" y="2863283"/>
                </a:lnTo>
                <a:cubicBezTo>
                  <a:pt x="1720756" y="2859717"/>
                  <a:pt x="1697809" y="2850808"/>
                  <a:pt x="1676219" y="2846934"/>
                </a:cubicBezTo>
                <a:cubicBezTo>
                  <a:pt x="1653856" y="2845729"/>
                  <a:pt x="1629782" y="2852334"/>
                  <a:pt x="1609817" y="2840037"/>
                </a:cubicBezTo>
                <a:cubicBezTo>
                  <a:pt x="1570834" y="2828361"/>
                  <a:pt x="1525521" y="2848516"/>
                  <a:pt x="1497258" y="2814447"/>
                </a:cubicBezTo>
                <a:cubicBezTo>
                  <a:pt x="1419429" y="2799738"/>
                  <a:pt x="1265224" y="2779725"/>
                  <a:pt x="1151127" y="2765012"/>
                </a:cubicBezTo>
                <a:cubicBezTo>
                  <a:pt x="1044820" y="2755201"/>
                  <a:pt x="911490" y="2756949"/>
                  <a:pt x="859417" y="2755579"/>
                </a:cubicBezTo>
                <a:lnTo>
                  <a:pt x="838688" y="2756792"/>
                </a:lnTo>
                <a:cubicBezTo>
                  <a:pt x="829380" y="2753383"/>
                  <a:pt x="823010" y="2753358"/>
                  <a:pt x="817957" y="2754828"/>
                </a:cubicBezTo>
                <a:lnTo>
                  <a:pt x="812654" y="2757722"/>
                </a:lnTo>
                <a:lnTo>
                  <a:pt x="721195" y="2756632"/>
                </a:lnTo>
                <a:cubicBezTo>
                  <a:pt x="721095" y="2756212"/>
                  <a:pt x="720991" y="2755791"/>
                  <a:pt x="720890" y="2755370"/>
                </a:cubicBezTo>
                <a:cubicBezTo>
                  <a:pt x="719222" y="2752527"/>
                  <a:pt x="716144" y="2750395"/>
                  <a:pt x="710023" y="2749693"/>
                </a:cubicBezTo>
                <a:cubicBezTo>
                  <a:pt x="689532" y="2741604"/>
                  <a:pt x="619665" y="2714421"/>
                  <a:pt x="597940" y="2706835"/>
                </a:cubicBezTo>
                <a:cubicBezTo>
                  <a:pt x="587430" y="2706236"/>
                  <a:pt x="583862" y="2704593"/>
                  <a:pt x="579683" y="2704183"/>
                </a:cubicBezTo>
                <a:lnTo>
                  <a:pt x="572865" y="2704372"/>
                </a:lnTo>
                <a:cubicBezTo>
                  <a:pt x="550627" y="2698066"/>
                  <a:pt x="474197" y="2673651"/>
                  <a:pt x="446247" y="2666342"/>
                </a:cubicBezTo>
                <a:cubicBezTo>
                  <a:pt x="429213" y="2673994"/>
                  <a:pt x="416808" y="2669256"/>
                  <a:pt x="405163" y="2660519"/>
                </a:cubicBezTo>
                <a:cubicBezTo>
                  <a:pt x="367566" y="2660861"/>
                  <a:pt x="334968" y="2646856"/>
                  <a:pt x="293583" y="2639823"/>
                </a:cubicBezTo>
                <a:lnTo>
                  <a:pt x="119529" y="2588018"/>
                </a:lnTo>
                <a:cubicBezTo>
                  <a:pt x="73377" y="2578908"/>
                  <a:pt x="36403" y="2586550"/>
                  <a:pt x="16674" y="2585162"/>
                </a:cubicBezTo>
                <a:lnTo>
                  <a:pt x="1150" y="2579693"/>
                </a:lnTo>
                <a:cubicBezTo>
                  <a:pt x="-1438" y="2323697"/>
                  <a:pt x="1148" y="1341304"/>
                  <a:pt x="1148" y="1049184"/>
                </a:cubicBezTo>
                <a:lnTo>
                  <a:pt x="1148"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4425189C-23D2-8C46-9F9A-40E26BF27FD2}"/>
              </a:ext>
            </a:extLst>
          </p:cNvPr>
          <p:cNvSpPr>
            <a:spLocks noGrp="1"/>
          </p:cNvSpPr>
          <p:nvPr>
            <p:ph type="title"/>
          </p:nvPr>
        </p:nvSpPr>
        <p:spPr>
          <a:xfrm>
            <a:off x="654908" y="-45722"/>
            <a:ext cx="9916632" cy="1188720"/>
          </a:xfrm>
        </p:spPr>
        <p:txBody>
          <a:bodyPr>
            <a:normAutofit/>
          </a:bodyPr>
          <a:lstStyle/>
          <a:p>
            <a:r>
              <a:rPr lang="fi-FI" dirty="0">
                <a:solidFill>
                  <a:schemeClr val="tx1">
                    <a:lumMod val="85000"/>
                    <a:lumOff val="15000"/>
                  </a:schemeClr>
                </a:solidFill>
              </a:rPr>
              <a:t>Mitä affektiivinen kieli on?</a:t>
            </a:r>
          </a:p>
        </p:txBody>
      </p:sp>
      <p:sp>
        <p:nvSpPr>
          <p:cNvPr id="3" name="Sisällön paikkamerkki 2">
            <a:extLst>
              <a:ext uri="{FF2B5EF4-FFF2-40B4-BE49-F238E27FC236}">
                <a16:creationId xmlns:a16="http://schemas.microsoft.com/office/drawing/2014/main" id="{6FC589B4-8626-214B-BAB8-05A70FC2D0BD}"/>
              </a:ext>
            </a:extLst>
          </p:cNvPr>
          <p:cNvSpPr>
            <a:spLocks noGrp="1"/>
          </p:cNvSpPr>
          <p:nvPr>
            <p:ph idx="1"/>
          </p:nvPr>
        </p:nvSpPr>
        <p:spPr>
          <a:xfrm>
            <a:off x="654908" y="1142998"/>
            <a:ext cx="10398760" cy="5467867"/>
          </a:xfrm>
        </p:spPr>
        <p:txBody>
          <a:bodyPr anchor="ctr">
            <a:noAutofit/>
          </a:bodyPr>
          <a:lstStyle/>
          <a:p>
            <a:pPr marL="0" indent="0">
              <a:buNone/>
            </a:pPr>
            <a:r>
              <a:rPr lang="fi-FI" sz="2000" dirty="0">
                <a:solidFill>
                  <a:schemeClr val="tx1">
                    <a:lumMod val="85000"/>
                    <a:lumOff val="15000"/>
                  </a:schemeClr>
                </a:solidFill>
              </a:rPr>
              <a:t>Affektiivisilla eli tunnepitoisilla ilmauksilla puhuja voi osoittaa suhtautumistaan tai asennoitumistaan. </a:t>
            </a:r>
          </a:p>
          <a:p>
            <a:pPr marL="0" indent="0">
              <a:buNone/>
            </a:pPr>
            <a:r>
              <a:rPr lang="fi-FI" sz="2000" dirty="0">
                <a:solidFill>
                  <a:schemeClr val="tx1">
                    <a:lumMod val="85000"/>
                    <a:lumOff val="15000"/>
                  </a:schemeClr>
                </a:solidFill>
              </a:rPr>
              <a:t>Hän voi</a:t>
            </a:r>
          </a:p>
          <a:p>
            <a:r>
              <a:rPr lang="fi-FI" sz="2000" dirty="0">
                <a:solidFill>
                  <a:schemeClr val="tx1">
                    <a:lumMod val="85000"/>
                    <a:lumOff val="15000"/>
                  </a:schemeClr>
                </a:solidFill>
              </a:rPr>
              <a:t>laskea leikkiä, </a:t>
            </a:r>
          </a:p>
          <a:p>
            <a:r>
              <a:rPr lang="fi-FI" sz="2000" dirty="0">
                <a:solidFill>
                  <a:schemeClr val="tx1">
                    <a:lumMod val="85000"/>
                    <a:lumOff val="15000"/>
                  </a:schemeClr>
                </a:solidFill>
              </a:rPr>
              <a:t>vähätellä asiaa tai puhekumppania tai </a:t>
            </a:r>
          </a:p>
          <a:p>
            <a:r>
              <a:rPr lang="fi-FI" sz="2000" dirty="0">
                <a:solidFill>
                  <a:schemeClr val="tx1">
                    <a:lumMod val="85000"/>
                    <a:lumOff val="15000"/>
                  </a:schemeClr>
                </a:solidFill>
              </a:rPr>
              <a:t>osoittaa olevansa vihainen. </a:t>
            </a:r>
          </a:p>
          <a:p>
            <a:pPr marL="0" indent="0">
              <a:buNone/>
            </a:pPr>
            <a:r>
              <a:rPr lang="fi-FI" sz="2000" dirty="0">
                <a:solidFill>
                  <a:schemeClr val="tx1">
                    <a:lumMod val="85000"/>
                    <a:lumOff val="15000"/>
                  </a:schemeClr>
                </a:solidFill>
              </a:rPr>
              <a:t>Puhetilanteita, joissa tunnepitoisia ilmauksia usein esiintyy, </a:t>
            </a:r>
          </a:p>
          <a:p>
            <a:r>
              <a:rPr lang="fi-FI" sz="2000" dirty="0">
                <a:solidFill>
                  <a:schemeClr val="tx1">
                    <a:lumMod val="85000"/>
                    <a:lumOff val="15000"/>
                  </a:schemeClr>
                </a:solidFill>
              </a:rPr>
              <a:t>pyynnöt ja kehotukset, </a:t>
            </a:r>
          </a:p>
          <a:p>
            <a:r>
              <a:rPr lang="fi-FI" sz="2000" dirty="0">
                <a:solidFill>
                  <a:schemeClr val="tx1">
                    <a:lumMod val="85000"/>
                    <a:lumOff val="15000"/>
                  </a:schemeClr>
                </a:solidFill>
              </a:rPr>
              <a:t>arkaluontoisten asioiden esittäminen  </a:t>
            </a:r>
          </a:p>
          <a:p>
            <a:r>
              <a:rPr lang="fi-FI" sz="2000" dirty="0">
                <a:solidFill>
                  <a:schemeClr val="tx1">
                    <a:lumMod val="85000"/>
                    <a:lumOff val="15000"/>
                  </a:schemeClr>
                </a:solidFill>
              </a:rPr>
              <a:t>syytökset, </a:t>
            </a:r>
          </a:p>
          <a:p>
            <a:r>
              <a:rPr lang="fi-FI" sz="2000" dirty="0">
                <a:solidFill>
                  <a:schemeClr val="tx1">
                    <a:lumMod val="85000"/>
                    <a:lumOff val="15000"/>
                  </a:schemeClr>
                </a:solidFill>
              </a:rPr>
              <a:t>hellittelyt ja </a:t>
            </a:r>
          </a:p>
          <a:p>
            <a:r>
              <a:rPr lang="fi-FI" sz="2000" dirty="0">
                <a:solidFill>
                  <a:schemeClr val="tx1">
                    <a:lumMod val="85000"/>
                    <a:lumOff val="15000"/>
                  </a:schemeClr>
                </a:solidFill>
              </a:rPr>
              <a:t>kiusoittelut. </a:t>
            </a:r>
          </a:p>
          <a:p>
            <a:r>
              <a:rPr lang="fi-FI" sz="2000" dirty="0">
                <a:solidFill>
                  <a:schemeClr val="tx1">
                    <a:lumMod val="85000"/>
                    <a:lumOff val="15000"/>
                  </a:schemeClr>
                </a:solidFill>
              </a:rPr>
              <a:t>Myös tilanteissa, joissa otetaan kantaa, arvioidaan, hämmästellään ja kiroillaan, käytetään tunnepitoisia ilmauksia.</a:t>
            </a:r>
          </a:p>
        </p:txBody>
      </p:sp>
    </p:spTree>
    <p:extLst>
      <p:ext uri="{BB962C8B-B14F-4D97-AF65-F5344CB8AC3E}">
        <p14:creationId xmlns:p14="http://schemas.microsoft.com/office/powerpoint/2010/main" val="2234761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380A867-5493-7F4D-8AC5-5282C0C37E3C}"/>
              </a:ext>
            </a:extLst>
          </p:cNvPr>
          <p:cNvSpPr>
            <a:spLocks noGrp="1"/>
          </p:cNvSpPr>
          <p:nvPr>
            <p:ph type="title"/>
          </p:nvPr>
        </p:nvSpPr>
        <p:spPr>
          <a:xfrm>
            <a:off x="1629751" y="934327"/>
            <a:ext cx="8924392" cy="1058275"/>
          </a:xfrm>
        </p:spPr>
        <p:txBody>
          <a:bodyPr>
            <a:normAutofit/>
          </a:bodyPr>
          <a:lstStyle/>
          <a:p>
            <a:pPr algn="ctr"/>
            <a:r>
              <a:rPr lang="fi-FI" sz="3400"/>
              <a:t>Kielen keinoja ilmaista suhtautumista johonkin</a:t>
            </a:r>
            <a:br>
              <a:rPr lang="fi-FI" sz="3400"/>
            </a:br>
            <a:endParaRPr lang="fi-FI" sz="3400"/>
          </a:p>
        </p:txBody>
      </p:sp>
      <p:sp>
        <p:nvSpPr>
          <p:cNvPr id="10" name="Freeform: Shape 9">
            <a:extLst>
              <a:ext uri="{FF2B5EF4-FFF2-40B4-BE49-F238E27FC236}">
                <a16:creationId xmlns:a16="http://schemas.microsoft.com/office/drawing/2014/main" id="{6295B176-FA0E-4B6A-A190-5E2E82BEA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93813" y="2337807"/>
            <a:ext cx="9604374" cy="3585866"/>
          </a:xfrm>
          <a:custGeom>
            <a:avLst/>
            <a:gdLst>
              <a:gd name="connsiteX0" fmla="*/ 0 w 9604374"/>
              <a:gd name="connsiteY0" fmla="*/ 0 h 3585866"/>
              <a:gd name="connsiteX1" fmla="*/ 9604374 w 9604374"/>
              <a:gd name="connsiteY1" fmla="*/ 0 h 3585866"/>
              <a:gd name="connsiteX2" fmla="*/ 9604374 w 9604374"/>
              <a:gd name="connsiteY2" fmla="*/ 3095088 h 3585866"/>
              <a:gd name="connsiteX3" fmla="*/ 9591455 w 9604374"/>
              <a:gd name="connsiteY3" fmla="*/ 3097044 h 3585866"/>
              <a:gd name="connsiteX4" fmla="*/ 9285147 w 9604374"/>
              <a:gd name="connsiteY4" fmla="*/ 3164182 h 3585866"/>
              <a:gd name="connsiteX5" fmla="*/ 9114078 w 9604374"/>
              <a:gd name="connsiteY5" fmla="*/ 3164299 h 3585866"/>
              <a:gd name="connsiteX6" fmla="*/ 8999665 w 9604374"/>
              <a:gd name="connsiteY6" fmla="*/ 3157864 h 3585866"/>
              <a:gd name="connsiteX7" fmla="*/ 8925240 w 9604374"/>
              <a:gd name="connsiteY7" fmla="*/ 3152135 h 3585866"/>
              <a:gd name="connsiteX8" fmla="*/ 8868257 w 9604374"/>
              <a:gd name="connsiteY8" fmla="*/ 3146819 h 3585866"/>
              <a:gd name="connsiteX9" fmla="*/ 8792363 w 9604374"/>
              <a:gd name="connsiteY9" fmla="*/ 3146856 h 3585866"/>
              <a:gd name="connsiteX10" fmla="*/ 8668399 w 9604374"/>
              <a:gd name="connsiteY10" fmla="*/ 3196893 h 3585866"/>
              <a:gd name="connsiteX11" fmla="*/ 8474043 w 9604374"/>
              <a:gd name="connsiteY11" fmla="*/ 3240734 h 3585866"/>
              <a:gd name="connsiteX12" fmla="*/ 8317555 w 9604374"/>
              <a:gd name="connsiteY12" fmla="*/ 3247156 h 3585866"/>
              <a:gd name="connsiteX13" fmla="*/ 8280111 w 9604374"/>
              <a:gd name="connsiteY13" fmla="*/ 3255812 h 3585866"/>
              <a:gd name="connsiteX14" fmla="*/ 8096088 w 9604374"/>
              <a:gd name="connsiteY14" fmla="*/ 3253903 h 3585866"/>
              <a:gd name="connsiteX15" fmla="*/ 7825642 w 9604374"/>
              <a:gd name="connsiteY15" fmla="*/ 3271628 h 3585866"/>
              <a:gd name="connsiteX16" fmla="*/ 7531820 w 9604374"/>
              <a:gd name="connsiteY16" fmla="*/ 3252671 h 3585866"/>
              <a:gd name="connsiteX17" fmla="*/ 7193751 w 9604374"/>
              <a:gd name="connsiteY17" fmla="*/ 3245192 h 3585866"/>
              <a:gd name="connsiteX18" fmla="*/ 6976768 w 9604374"/>
              <a:gd name="connsiteY18" fmla="*/ 3238559 h 3585866"/>
              <a:gd name="connsiteX19" fmla="*/ 6756462 w 9604374"/>
              <a:gd name="connsiteY19" fmla="*/ 3273268 h 3585866"/>
              <a:gd name="connsiteX20" fmla="*/ 6512214 w 9604374"/>
              <a:gd name="connsiteY20" fmla="*/ 3298845 h 3585866"/>
              <a:gd name="connsiteX21" fmla="*/ 6289569 w 9604374"/>
              <a:gd name="connsiteY21" fmla="*/ 3301118 h 3585866"/>
              <a:gd name="connsiteX22" fmla="*/ 6157816 w 9604374"/>
              <a:gd name="connsiteY22" fmla="*/ 3308643 h 3585866"/>
              <a:gd name="connsiteX23" fmla="*/ 6110062 w 9604374"/>
              <a:gd name="connsiteY23" fmla="*/ 3321185 h 3585866"/>
              <a:gd name="connsiteX24" fmla="*/ 6041832 w 9604374"/>
              <a:gd name="connsiteY24" fmla="*/ 3332190 h 3585866"/>
              <a:gd name="connsiteX25" fmla="*/ 5923195 w 9604374"/>
              <a:gd name="connsiteY25" fmla="*/ 3359104 h 3585866"/>
              <a:gd name="connsiteX26" fmla="*/ 5770972 w 9604374"/>
              <a:gd name="connsiteY26" fmla="*/ 3369893 h 3585866"/>
              <a:gd name="connsiteX27" fmla="*/ 5632583 w 9604374"/>
              <a:gd name="connsiteY27" fmla="*/ 3357730 h 3585866"/>
              <a:gd name="connsiteX28" fmla="*/ 5539996 w 9604374"/>
              <a:gd name="connsiteY28" fmla="*/ 3352890 h 3585866"/>
              <a:gd name="connsiteX29" fmla="*/ 5315460 w 9604374"/>
              <a:gd name="connsiteY29" fmla="*/ 3350411 h 3585866"/>
              <a:gd name="connsiteX30" fmla="*/ 5072455 w 9604374"/>
              <a:gd name="connsiteY30" fmla="*/ 3338147 h 3585866"/>
              <a:gd name="connsiteX31" fmla="*/ 5016364 w 9604374"/>
              <a:gd name="connsiteY31" fmla="*/ 3348937 h 3585866"/>
              <a:gd name="connsiteX32" fmla="*/ 4922276 w 9604374"/>
              <a:gd name="connsiteY32" fmla="*/ 3366515 h 3585866"/>
              <a:gd name="connsiteX33" fmla="*/ 4856444 w 9604374"/>
              <a:gd name="connsiteY33" fmla="*/ 3399463 h 3585866"/>
              <a:gd name="connsiteX34" fmla="*/ 4775993 w 9604374"/>
              <a:gd name="connsiteY34" fmla="*/ 3406312 h 3585866"/>
              <a:gd name="connsiteX35" fmla="*/ 4667320 w 9604374"/>
              <a:gd name="connsiteY35" fmla="*/ 3397926 h 3585866"/>
              <a:gd name="connsiteX36" fmla="*/ 4540268 w 9604374"/>
              <a:gd name="connsiteY36" fmla="*/ 3424464 h 3585866"/>
              <a:gd name="connsiteX37" fmla="*/ 4465491 w 9604374"/>
              <a:gd name="connsiteY37" fmla="*/ 3433154 h 3585866"/>
              <a:gd name="connsiteX38" fmla="*/ 4262864 w 9604374"/>
              <a:gd name="connsiteY38" fmla="*/ 3464075 h 3585866"/>
              <a:gd name="connsiteX39" fmla="*/ 4175005 w 9604374"/>
              <a:gd name="connsiteY39" fmla="*/ 3493545 h 3585866"/>
              <a:gd name="connsiteX40" fmla="*/ 4030100 w 9604374"/>
              <a:gd name="connsiteY40" fmla="*/ 3514212 h 3585866"/>
              <a:gd name="connsiteX41" fmla="*/ 3926631 w 9604374"/>
              <a:gd name="connsiteY41" fmla="*/ 3525304 h 3585866"/>
              <a:gd name="connsiteX42" fmla="*/ 3897306 w 9604374"/>
              <a:gd name="connsiteY42" fmla="*/ 3547095 h 3585866"/>
              <a:gd name="connsiteX43" fmla="*/ 3896886 w 9604374"/>
              <a:gd name="connsiteY43" fmla="*/ 3547500 h 3585866"/>
              <a:gd name="connsiteX44" fmla="*/ 3834004 w 9604374"/>
              <a:gd name="connsiteY44" fmla="*/ 3550510 h 3585866"/>
              <a:gd name="connsiteX45" fmla="*/ 3696227 w 9604374"/>
              <a:gd name="connsiteY45" fmla="*/ 3574175 h 3585866"/>
              <a:gd name="connsiteX46" fmla="*/ 3652821 w 9604374"/>
              <a:gd name="connsiteY46" fmla="*/ 3580368 h 3585866"/>
              <a:gd name="connsiteX47" fmla="*/ 3629691 w 9604374"/>
              <a:gd name="connsiteY47" fmla="*/ 3585866 h 3585866"/>
              <a:gd name="connsiteX48" fmla="*/ 3595018 w 9604374"/>
              <a:gd name="connsiteY48" fmla="*/ 3571623 h 3585866"/>
              <a:gd name="connsiteX49" fmla="*/ 3551656 w 9604374"/>
              <a:gd name="connsiteY49" fmla="*/ 3577800 h 3585866"/>
              <a:gd name="connsiteX50" fmla="*/ 3541558 w 9604374"/>
              <a:gd name="connsiteY50" fmla="*/ 3579797 h 3585866"/>
              <a:gd name="connsiteX51" fmla="*/ 3465708 w 9604374"/>
              <a:gd name="connsiteY51" fmla="*/ 3565931 h 3585866"/>
              <a:gd name="connsiteX52" fmla="*/ 3458313 w 9604374"/>
              <a:gd name="connsiteY52" fmla="*/ 3560366 h 3585866"/>
              <a:gd name="connsiteX53" fmla="*/ 3420278 w 9604374"/>
              <a:gd name="connsiteY53" fmla="*/ 3557947 h 3585866"/>
              <a:gd name="connsiteX54" fmla="*/ 3415952 w 9604374"/>
              <a:gd name="connsiteY54" fmla="*/ 3559424 h 3585866"/>
              <a:gd name="connsiteX55" fmla="*/ 3384432 w 9604374"/>
              <a:gd name="connsiteY55" fmla="*/ 3550905 h 3585866"/>
              <a:gd name="connsiteX56" fmla="*/ 3258039 w 9604374"/>
              <a:gd name="connsiteY56" fmla="*/ 3535884 h 3585866"/>
              <a:gd name="connsiteX57" fmla="*/ 3015008 w 9604374"/>
              <a:gd name="connsiteY57" fmla="*/ 3528000 h 3585866"/>
              <a:gd name="connsiteX58" fmla="*/ 2761910 w 9604374"/>
              <a:gd name="connsiteY58" fmla="*/ 3505496 h 3585866"/>
              <a:gd name="connsiteX59" fmla="*/ 2521923 w 9604374"/>
              <a:gd name="connsiteY59" fmla="*/ 3514208 h 3585866"/>
              <a:gd name="connsiteX60" fmla="*/ 2085894 w 9604374"/>
              <a:gd name="connsiteY60" fmla="*/ 3490122 h 3585866"/>
              <a:gd name="connsiteX61" fmla="*/ 1936305 w 9604374"/>
              <a:gd name="connsiteY61" fmla="*/ 3487966 h 3585866"/>
              <a:gd name="connsiteX62" fmla="*/ 1836080 w 9604374"/>
              <a:gd name="connsiteY62" fmla="*/ 3487150 h 3585866"/>
              <a:gd name="connsiteX63" fmla="*/ 1829133 w 9604374"/>
              <a:gd name="connsiteY63" fmla="*/ 3489437 h 3585866"/>
              <a:gd name="connsiteX64" fmla="*/ 1801140 w 9604374"/>
              <a:gd name="connsiteY64" fmla="*/ 3490787 h 3585866"/>
              <a:gd name="connsiteX65" fmla="*/ 1793476 w 9604374"/>
              <a:gd name="connsiteY65" fmla="*/ 3500921 h 3585866"/>
              <a:gd name="connsiteX66" fmla="*/ 1699923 w 9604374"/>
              <a:gd name="connsiteY66" fmla="*/ 3509706 h 3585866"/>
              <a:gd name="connsiteX67" fmla="*/ 1474760 w 9604374"/>
              <a:gd name="connsiteY67" fmla="*/ 3513685 h 3585866"/>
              <a:gd name="connsiteX68" fmla="*/ 1308130 w 9604374"/>
              <a:gd name="connsiteY68" fmla="*/ 3496703 h 3585866"/>
              <a:gd name="connsiteX69" fmla="*/ 1252381 w 9604374"/>
              <a:gd name="connsiteY69" fmla="*/ 3506093 h 3585866"/>
              <a:gd name="connsiteX70" fmla="*/ 1174550 w 9604374"/>
              <a:gd name="connsiteY70" fmla="*/ 3512642 h 3585866"/>
              <a:gd name="connsiteX71" fmla="*/ 924455 w 9604374"/>
              <a:gd name="connsiteY71" fmla="*/ 3507283 h 3585866"/>
              <a:gd name="connsiteX72" fmla="*/ 718373 w 9604374"/>
              <a:gd name="connsiteY72" fmla="*/ 3511753 h 3585866"/>
              <a:gd name="connsiteX73" fmla="*/ 600444 w 9604374"/>
              <a:gd name="connsiteY73" fmla="*/ 3520899 h 3585866"/>
              <a:gd name="connsiteX74" fmla="*/ 351173 w 9604374"/>
              <a:gd name="connsiteY74" fmla="*/ 3495843 h 3585866"/>
              <a:gd name="connsiteX75" fmla="*/ 108372 w 9604374"/>
              <a:gd name="connsiteY75" fmla="*/ 3484386 h 3585866"/>
              <a:gd name="connsiteX76" fmla="*/ 6467 w 9604374"/>
              <a:gd name="connsiteY76" fmla="*/ 3476532 h 3585866"/>
              <a:gd name="connsiteX77" fmla="*/ 0 w 9604374"/>
              <a:gd name="connsiteY77" fmla="*/ 3475412 h 3585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9604374" h="3585866">
                <a:moveTo>
                  <a:pt x="0" y="0"/>
                </a:moveTo>
                <a:lnTo>
                  <a:pt x="9604374" y="0"/>
                </a:lnTo>
                <a:lnTo>
                  <a:pt x="9604374" y="3095088"/>
                </a:lnTo>
                <a:lnTo>
                  <a:pt x="9591455" y="3097044"/>
                </a:lnTo>
                <a:cubicBezTo>
                  <a:pt x="9496183" y="3133516"/>
                  <a:pt x="9411472" y="3121301"/>
                  <a:pt x="9285147" y="3164182"/>
                </a:cubicBezTo>
                <a:cubicBezTo>
                  <a:pt x="9222914" y="3162781"/>
                  <a:pt x="9174371" y="3173454"/>
                  <a:pt x="9114078" y="3164299"/>
                </a:cubicBezTo>
                <a:cubicBezTo>
                  <a:pt x="9087411" y="3155904"/>
                  <a:pt x="9030947" y="3180906"/>
                  <a:pt x="8999665" y="3157864"/>
                </a:cubicBezTo>
                <a:cubicBezTo>
                  <a:pt x="8997339" y="3174606"/>
                  <a:pt x="8938300" y="3159909"/>
                  <a:pt x="8925240" y="3152135"/>
                </a:cubicBezTo>
                <a:cubicBezTo>
                  <a:pt x="8910091" y="3159441"/>
                  <a:pt x="8884639" y="3146109"/>
                  <a:pt x="8868257" y="3146819"/>
                </a:cubicBezTo>
                <a:cubicBezTo>
                  <a:pt x="8835852" y="3110204"/>
                  <a:pt x="8832251" y="3167659"/>
                  <a:pt x="8792363" y="3146856"/>
                </a:cubicBezTo>
                <a:cubicBezTo>
                  <a:pt x="8774838" y="3159285"/>
                  <a:pt x="8715420" y="3185652"/>
                  <a:pt x="8668399" y="3196893"/>
                </a:cubicBezTo>
                <a:cubicBezTo>
                  <a:pt x="8575902" y="3221445"/>
                  <a:pt x="8569506" y="3250654"/>
                  <a:pt x="8474043" y="3240734"/>
                </a:cubicBezTo>
                <a:cubicBezTo>
                  <a:pt x="8460613" y="3264436"/>
                  <a:pt x="8297088" y="3204738"/>
                  <a:pt x="8317555" y="3247156"/>
                </a:cubicBezTo>
                <a:cubicBezTo>
                  <a:pt x="8285696" y="3245083"/>
                  <a:pt x="8262352" y="3228203"/>
                  <a:pt x="8280111" y="3255812"/>
                </a:cubicBezTo>
                <a:lnTo>
                  <a:pt x="8096088" y="3253903"/>
                </a:lnTo>
                <a:cubicBezTo>
                  <a:pt x="7994084" y="3261603"/>
                  <a:pt x="7930388" y="3281921"/>
                  <a:pt x="7825642" y="3271628"/>
                </a:cubicBezTo>
                <a:cubicBezTo>
                  <a:pt x="7723046" y="3270395"/>
                  <a:pt x="7671282" y="3252297"/>
                  <a:pt x="7531820" y="3252671"/>
                </a:cubicBezTo>
                <a:cubicBezTo>
                  <a:pt x="7433606" y="3250277"/>
                  <a:pt x="7293100" y="3236234"/>
                  <a:pt x="7193751" y="3245192"/>
                </a:cubicBezTo>
                <a:cubicBezTo>
                  <a:pt x="7074822" y="3223769"/>
                  <a:pt x="7104250" y="3250265"/>
                  <a:pt x="6976768" y="3238559"/>
                </a:cubicBezTo>
                <a:cubicBezTo>
                  <a:pt x="6921032" y="3284865"/>
                  <a:pt x="6823818" y="3261794"/>
                  <a:pt x="6756462" y="3273268"/>
                </a:cubicBezTo>
                <a:cubicBezTo>
                  <a:pt x="6679037" y="3283316"/>
                  <a:pt x="6590030" y="3294204"/>
                  <a:pt x="6512214" y="3298845"/>
                </a:cubicBezTo>
                <a:cubicBezTo>
                  <a:pt x="6450581" y="3277980"/>
                  <a:pt x="6366042" y="3329199"/>
                  <a:pt x="6289569" y="3301118"/>
                </a:cubicBezTo>
                <a:cubicBezTo>
                  <a:pt x="6261432" y="3294355"/>
                  <a:pt x="6174310" y="3295209"/>
                  <a:pt x="6157816" y="3308643"/>
                </a:cubicBezTo>
                <a:cubicBezTo>
                  <a:pt x="6139648" y="3311557"/>
                  <a:pt x="6118459" y="3306799"/>
                  <a:pt x="6110062" y="3321185"/>
                </a:cubicBezTo>
                <a:cubicBezTo>
                  <a:pt x="6096189" y="3338498"/>
                  <a:pt x="6032810" y="3311765"/>
                  <a:pt x="6041832" y="3332190"/>
                </a:cubicBezTo>
                <a:cubicBezTo>
                  <a:pt x="5996830" y="3313871"/>
                  <a:pt x="5961033" y="3350141"/>
                  <a:pt x="5923195" y="3359104"/>
                </a:cubicBezTo>
                <a:cubicBezTo>
                  <a:pt x="5887750" y="3340930"/>
                  <a:pt x="5853570" y="3365323"/>
                  <a:pt x="5770972" y="3369893"/>
                </a:cubicBezTo>
                <a:cubicBezTo>
                  <a:pt x="5731993" y="3348876"/>
                  <a:pt x="5705091" y="3385599"/>
                  <a:pt x="5632583" y="3357730"/>
                </a:cubicBezTo>
                <a:cubicBezTo>
                  <a:pt x="5594087" y="3357562"/>
                  <a:pt x="5606154" y="3357443"/>
                  <a:pt x="5539996" y="3352890"/>
                </a:cubicBezTo>
                <a:cubicBezTo>
                  <a:pt x="5439049" y="3348000"/>
                  <a:pt x="5408459" y="3356166"/>
                  <a:pt x="5315460" y="3350411"/>
                </a:cubicBezTo>
                <a:cubicBezTo>
                  <a:pt x="5211119" y="3348356"/>
                  <a:pt x="5208881" y="3372469"/>
                  <a:pt x="5072455" y="3338147"/>
                </a:cubicBezTo>
                <a:cubicBezTo>
                  <a:pt x="5061717" y="3354508"/>
                  <a:pt x="5045493" y="3355753"/>
                  <a:pt x="5016364" y="3348937"/>
                </a:cubicBezTo>
                <a:cubicBezTo>
                  <a:pt x="4965900" y="3349130"/>
                  <a:pt x="4977835" y="3389131"/>
                  <a:pt x="4922276" y="3366515"/>
                </a:cubicBezTo>
                <a:cubicBezTo>
                  <a:pt x="4935702" y="3387794"/>
                  <a:pt x="4828733" y="3377760"/>
                  <a:pt x="4856444" y="3399463"/>
                </a:cubicBezTo>
                <a:cubicBezTo>
                  <a:pt x="4827698" y="3420094"/>
                  <a:pt x="4805019" y="3388256"/>
                  <a:pt x="4775993" y="3406312"/>
                </a:cubicBezTo>
                <a:cubicBezTo>
                  <a:pt x="4744470" y="3406056"/>
                  <a:pt x="4706605" y="3394901"/>
                  <a:pt x="4667320" y="3397926"/>
                </a:cubicBezTo>
                <a:cubicBezTo>
                  <a:pt x="4613435" y="3387476"/>
                  <a:pt x="4608100" y="3410487"/>
                  <a:pt x="4540268" y="3424464"/>
                </a:cubicBezTo>
                <a:cubicBezTo>
                  <a:pt x="4508279" y="3412969"/>
                  <a:pt x="4485989" y="3420063"/>
                  <a:pt x="4465491" y="3433154"/>
                </a:cubicBezTo>
                <a:cubicBezTo>
                  <a:pt x="4396498" y="3432601"/>
                  <a:pt x="4338078" y="3453569"/>
                  <a:pt x="4262864" y="3464075"/>
                </a:cubicBezTo>
                <a:cubicBezTo>
                  <a:pt x="4180249" y="3483394"/>
                  <a:pt x="4225769" y="3479019"/>
                  <a:pt x="4175005" y="3493545"/>
                </a:cubicBezTo>
                <a:lnTo>
                  <a:pt x="4030100" y="3514212"/>
                </a:lnTo>
                <a:lnTo>
                  <a:pt x="3926631" y="3525304"/>
                </a:lnTo>
                <a:lnTo>
                  <a:pt x="3897306" y="3547095"/>
                </a:lnTo>
                <a:lnTo>
                  <a:pt x="3896886" y="3547500"/>
                </a:lnTo>
                <a:lnTo>
                  <a:pt x="3834004" y="3550510"/>
                </a:lnTo>
                <a:cubicBezTo>
                  <a:pt x="3800562" y="3554957"/>
                  <a:pt x="3734185" y="3568533"/>
                  <a:pt x="3696227" y="3574175"/>
                </a:cubicBezTo>
                <a:cubicBezTo>
                  <a:pt x="3661780" y="3570074"/>
                  <a:pt x="3640587" y="3551815"/>
                  <a:pt x="3652821" y="3580368"/>
                </a:cubicBezTo>
                <a:cubicBezTo>
                  <a:pt x="3641506" y="3579831"/>
                  <a:pt x="3634593" y="3582151"/>
                  <a:pt x="3629691" y="3585866"/>
                </a:cubicBezTo>
                <a:lnTo>
                  <a:pt x="3595018" y="3571623"/>
                </a:lnTo>
                <a:lnTo>
                  <a:pt x="3551656" y="3577800"/>
                </a:lnTo>
                <a:lnTo>
                  <a:pt x="3541558" y="3579797"/>
                </a:lnTo>
                <a:lnTo>
                  <a:pt x="3465708" y="3565931"/>
                </a:lnTo>
                <a:lnTo>
                  <a:pt x="3458313" y="3560366"/>
                </a:lnTo>
                <a:cubicBezTo>
                  <a:pt x="3450380" y="3556940"/>
                  <a:pt x="3439090" y="3555355"/>
                  <a:pt x="3420278" y="3557947"/>
                </a:cubicBezTo>
                <a:lnTo>
                  <a:pt x="3415952" y="3559424"/>
                </a:lnTo>
                <a:lnTo>
                  <a:pt x="3384432" y="3550905"/>
                </a:lnTo>
                <a:cubicBezTo>
                  <a:pt x="3374259" y="3547029"/>
                  <a:pt x="3265415" y="3542149"/>
                  <a:pt x="3258039" y="3535884"/>
                </a:cubicBezTo>
                <a:cubicBezTo>
                  <a:pt x="3138852" y="3551394"/>
                  <a:pt x="3130647" y="3523871"/>
                  <a:pt x="3015008" y="3528000"/>
                </a:cubicBezTo>
                <a:cubicBezTo>
                  <a:pt x="2914857" y="3486061"/>
                  <a:pt x="2851687" y="3511605"/>
                  <a:pt x="2761910" y="3505496"/>
                </a:cubicBezTo>
                <a:cubicBezTo>
                  <a:pt x="2676401" y="3501198"/>
                  <a:pt x="2636809" y="3514769"/>
                  <a:pt x="2521923" y="3514208"/>
                </a:cubicBezTo>
                <a:cubicBezTo>
                  <a:pt x="2400197" y="3505062"/>
                  <a:pt x="2222818" y="3509922"/>
                  <a:pt x="2085894" y="3490122"/>
                </a:cubicBezTo>
                <a:cubicBezTo>
                  <a:pt x="1978312" y="3483748"/>
                  <a:pt x="1977940" y="3488460"/>
                  <a:pt x="1936305" y="3487966"/>
                </a:cubicBezTo>
                <a:cubicBezTo>
                  <a:pt x="1922459" y="3490683"/>
                  <a:pt x="1849334" y="3482739"/>
                  <a:pt x="1836080" y="3487150"/>
                </a:cubicBezTo>
                <a:lnTo>
                  <a:pt x="1829133" y="3489437"/>
                </a:lnTo>
                <a:lnTo>
                  <a:pt x="1801140" y="3490787"/>
                </a:lnTo>
                <a:lnTo>
                  <a:pt x="1793476" y="3500921"/>
                </a:lnTo>
                <a:lnTo>
                  <a:pt x="1699923" y="3509706"/>
                </a:lnTo>
                <a:cubicBezTo>
                  <a:pt x="1637728" y="3485036"/>
                  <a:pt x="1584624" y="3514467"/>
                  <a:pt x="1474760" y="3513685"/>
                </a:cubicBezTo>
                <a:cubicBezTo>
                  <a:pt x="1445646" y="3505164"/>
                  <a:pt x="1329781" y="3484421"/>
                  <a:pt x="1308130" y="3496703"/>
                </a:cubicBezTo>
                <a:cubicBezTo>
                  <a:pt x="1287409" y="3498430"/>
                  <a:pt x="1265391" y="3492347"/>
                  <a:pt x="1252381" y="3506093"/>
                </a:cubicBezTo>
                <a:cubicBezTo>
                  <a:pt x="1232588" y="3522393"/>
                  <a:pt x="1170020" y="3491785"/>
                  <a:pt x="1174550" y="3512642"/>
                </a:cubicBezTo>
                <a:cubicBezTo>
                  <a:pt x="1119896" y="3512841"/>
                  <a:pt x="1000484" y="3507431"/>
                  <a:pt x="924455" y="3507283"/>
                </a:cubicBezTo>
                <a:cubicBezTo>
                  <a:pt x="887180" y="3483915"/>
                  <a:pt x="777361" y="3516071"/>
                  <a:pt x="718373" y="3511753"/>
                </a:cubicBezTo>
                <a:cubicBezTo>
                  <a:pt x="666588" y="3513355"/>
                  <a:pt x="661645" y="3525551"/>
                  <a:pt x="600444" y="3520899"/>
                </a:cubicBezTo>
                <a:cubicBezTo>
                  <a:pt x="491334" y="3516943"/>
                  <a:pt x="451794" y="3507522"/>
                  <a:pt x="351173" y="3495843"/>
                </a:cubicBezTo>
                <a:cubicBezTo>
                  <a:pt x="237121" y="3487112"/>
                  <a:pt x="235857" y="3499212"/>
                  <a:pt x="108372" y="3484386"/>
                </a:cubicBezTo>
                <a:cubicBezTo>
                  <a:pt x="86318" y="3481054"/>
                  <a:pt x="40657" y="3480329"/>
                  <a:pt x="6467" y="3476532"/>
                </a:cubicBezTo>
                <a:lnTo>
                  <a:pt x="0" y="3475412"/>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6">
            <a:extLst>
              <a:ext uri="{FF2B5EF4-FFF2-40B4-BE49-F238E27FC236}">
                <a16:creationId xmlns:a16="http://schemas.microsoft.com/office/drawing/2014/main" id="{48F779DE-4744-42D6-9C74-33EC94460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2190741"/>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3AE72A83-7496-DC4C-9170-D7FCD806F38E}"/>
              </a:ext>
            </a:extLst>
          </p:cNvPr>
          <p:cNvSpPr>
            <a:spLocks noGrp="1"/>
          </p:cNvSpPr>
          <p:nvPr>
            <p:ph idx="1"/>
          </p:nvPr>
        </p:nvSpPr>
        <p:spPr>
          <a:xfrm>
            <a:off x="1941207" y="2752316"/>
            <a:ext cx="8309586" cy="2756848"/>
          </a:xfrm>
        </p:spPr>
        <p:txBody>
          <a:bodyPr>
            <a:normAutofit fontScale="92500"/>
          </a:bodyPr>
          <a:lstStyle/>
          <a:p>
            <a:r>
              <a:rPr lang="fi-FI" sz="3200" dirty="0"/>
              <a:t>sanaton viestintä, esim. äänensävy ja -voimakkuus</a:t>
            </a:r>
          </a:p>
          <a:p>
            <a:r>
              <a:rPr lang="fi-FI" sz="3200" dirty="0"/>
              <a:t>huudahdussanat</a:t>
            </a:r>
          </a:p>
          <a:p>
            <a:r>
              <a:rPr lang="fi-FI" sz="3200" dirty="0"/>
              <a:t>dialogipartikkelit</a:t>
            </a:r>
          </a:p>
          <a:p>
            <a:r>
              <a:rPr lang="fi-FI" sz="3200" dirty="0"/>
              <a:t>voimasanat</a:t>
            </a:r>
          </a:p>
          <a:p>
            <a:r>
              <a:rPr lang="fi-FI" sz="3200" dirty="0"/>
              <a:t>huudahduslauseet</a:t>
            </a:r>
          </a:p>
          <a:p>
            <a:endParaRPr lang="fi-FI" sz="2000" dirty="0"/>
          </a:p>
        </p:txBody>
      </p:sp>
    </p:spTree>
    <p:extLst>
      <p:ext uri="{BB962C8B-B14F-4D97-AF65-F5344CB8AC3E}">
        <p14:creationId xmlns:p14="http://schemas.microsoft.com/office/powerpoint/2010/main" val="4100869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7E9FF7ED-C67F-4E8D-8157-6BB83D644C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2325" y="643467"/>
            <a:ext cx="10407351" cy="1891626"/>
          </a:xfrm>
          <a:custGeom>
            <a:avLst/>
            <a:gdLst>
              <a:gd name="connsiteX0" fmla="*/ 0 w 10407351"/>
              <a:gd name="connsiteY0" fmla="*/ 0 h 1891626"/>
              <a:gd name="connsiteX1" fmla="*/ 10407351 w 10407351"/>
              <a:gd name="connsiteY1" fmla="*/ 0 h 1891626"/>
              <a:gd name="connsiteX2" fmla="*/ 10407351 w 10407351"/>
              <a:gd name="connsiteY2" fmla="*/ 1364684 h 1891626"/>
              <a:gd name="connsiteX3" fmla="*/ 10278187 w 10407351"/>
              <a:gd name="connsiteY3" fmla="*/ 1375369 h 1891626"/>
              <a:gd name="connsiteX4" fmla="*/ 10183452 w 10407351"/>
              <a:gd name="connsiteY4" fmla="*/ 1391690 h 1891626"/>
              <a:gd name="connsiteX5" fmla="*/ 9936834 w 10407351"/>
              <a:gd name="connsiteY5" fmla="*/ 1413567 h 1891626"/>
              <a:gd name="connsiteX6" fmla="*/ 9633679 w 10407351"/>
              <a:gd name="connsiteY6" fmla="*/ 1479227 h 1891626"/>
              <a:gd name="connsiteX7" fmla="*/ 9464371 w 10407351"/>
              <a:gd name="connsiteY7" fmla="*/ 1479341 h 1891626"/>
              <a:gd name="connsiteX8" fmla="*/ 9351136 w 10407351"/>
              <a:gd name="connsiteY8" fmla="*/ 1473048 h 1891626"/>
              <a:gd name="connsiteX9" fmla="*/ 9277477 w 10407351"/>
              <a:gd name="connsiteY9" fmla="*/ 1467445 h 1891626"/>
              <a:gd name="connsiteX10" fmla="*/ 9221081 w 10407351"/>
              <a:gd name="connsiteY10" fmla="*/ 1462245 h 1891626"/>
              <a:gd name="connsiteX11" fmla="*/ 9145968 w 10407351"/>
              <a:gd name="connsiteY11" fmla="*/ 1462282 h 1891626"/>
              <a:gd name="connsiteX12" fmla="*/ 9023280 w 10407351"/>
              <a:gd name="connsiteY12" fmla="*/ 1511217 h 1891626"/>
              <a:gd name="connsiteX13" fmla="*/ 8830925 w 10407351"/>
              <a:gd name="connsiteY13" fmla="*/ 1554093 h 1891626"/>
              <a:gd name="connsiteX14" fmla="*/ 8676048 w 10407351"/>
              <a:gd name="connsiteY14" fmla="*/ 1560374 h 1891626"/>
              <a:gd name="connsiteX15" fmla="*/ 8638989 w 10407351"/>
              <a:gd name="connsiteY15" fmla="*/ 1568839 h 1891626"/>
              <a:gd name="connsiteX16" fmla="*/ 8456861 w 10407351"/>
              <a:gd name="connsiteY16" fmla="*/ 1566972 h 1891626"/>
              <a:gd name="connsiteX17" fmla="*/ 8189198 w 10407351"/>
              <a:gd name="connsiteY17" fmla="*/ 1584307 h 1891626"/>
              <a:gd name="connsiteX18" fmla="*/ 7898401 w 10407351"/>
              <a:gd name="connsiteY18" fmla="*/ 1565768 h 1891626"/>
              <a:gd name="connsiteX19" fmla="*/ 7563813 w 10407351"/>
              <a:gd name="connsiteY19" fmla="*/ 1558454 h 1891626"/>
              <a:gd name="connsiteX20" fmla="*/ 7349063 w 10407351"/>
              <a:gd name="connsiteY20" fmla="*/ 1551966 h 1891626"/>
              <a:gd name="connsiteX21" fmla="*/ 7131024 w 10407351"/>
              <a:gd name="connsiteY21" fmla="*/ 1585911 h 1891626"/>
              <a:gd name="connsiteX22" fmla="*/ 6889291 w 10407351"/>
              <a:gd name="connsiteY22" fmla="*/ 1610925 h 1891626"/>
              <a:gd name="connsiteX23" fmla="*/ 6668938 w 10407351"/>
              <a:gd name="connsiteY23" fmla="*/ 1613148 h 1891626"/>
              <a:gd name="connsiteX24" fmla="*/ 6538541 w 10407351"/>
              <a:gd name="connsiteY24" fmla="*/ 1620507 h 1891626"/>
              <a:gd name="connsiteX25" fmla="*/ 6491279 w 10407351"/>
              <a:gd name="connsiteY25" fmla="*/ 1632773 h 1891626"/>
              <a:gd name="connsiteX26" fmla="*/ 6423751 w 10407351"/>
              <a:gd name="connsiteY26" fmla="*/ 1643536 h 1891626"/>
              <a:gd name="connsiteX27" fmla="*/ 6306336 w 10407351"/>
              <a:gd name="connsiteY27" fmla="*/ 1669857 h 1891626"/>
              <a:gd name="connsiteX28" fmla="*/ 6155679 w 10407351"/>
              <a:gd name="connsiteY28" fmla="*/ 1680409 h 1891626"/>
              <a:gd name="connsiteX29" fmla="*/ 6018716 w 10407351"/>
              <a:gd name="connsiteY29" fmla="*/ 1668513 h 1891626"/>
              <a:gd name="connsiteX30" fmla="*/ 5927081 w 10407351"/>
              <a:gd name="connsiteY30" fmla="*/ 1663779 h 1891626"/>
              <a:gd name="connsiteX31" fmla="*/ 5704857 w 10407351"/>
              <a:gd name="connsiteY31" fmla="*/ 1661355 h 1891626"/>
              <a:gd name="connsiteX32" fmla="*/ 5464353 w 10407351"/>
              <a:gd name="connsiteY32" fmla="*/ 1649361 h 1891626"/>
              <a:gd name="connsiteX33" fmla="*/ 5408840 w 10407351"/>
              <a:gd name="connsiteY33" fmla="*/ 1659913 h 1891626"/>
              <a:gd name="connsiteX34" fmla="*/ 5315720 w 10407351"/>
              <a:gd name="connsiteY34" fmla="*/ 1677105 h 1891626"/>
              <a:gd name="connsiteX35" fmla="*/ 5250566 w 10407351"/>
              <a:gd name="connsiteY35" fmla="*/ 1709327 h 1891626"/>
              <a:gd name="connsiteX36" fmla="*/ 5170942 w 10407351"/>
              <a:gd name="connsiteY36" fmla="*/ 1716026 h 1891626"/>
              <a:gd name="connsiteX37" fmla="*/ 5063388 w 10407351"/>
              <a:gd name="connsiteY37" fmla="*/ 1707824 h 1891626"/>
              <a:gd name="connsiteX38" fmla="*/ 4937644 w 10407351"/>
              <a:gd name="connsiteY38" fmla="*/ 1733778 h 1891626"/>
              <a:gd name="connsiteX39" fmla="*/ 4863636 w 10407351"/>
              <a:gd name="connsiteY39" fmla="*/ 1742276 h 1891626"/>
              <a:gd name="connsiteX40" fmla="*/ 4663097 w 10407351"/>
              <a:gd name="connsiteY40" fmla="*/ 1772517 h 1891626"/>
              <a:gd name="connsiteX41" fmla="*/ 4576142 w 10407351"/>
              <a:gd name="connsiteY41" fmla="*/ 1801338 h 1891626"/>
              <a:gd name="connsiteX42" fmla="*/ 4432728 w 10407351"/>
              <a:gd name="connsiteY42" fmla="*/ 1821550 h 1891626"/>
              <a:gd name="connsiteX43" fmla="*/ 4330325 w 10407351"/>
              <a:gd name="connsiteY43" fmla="*/ 1832397 h 1891626"/>
              <a:gd name="connsiteX44" fmla="*/ 4301301 w 10407351"/>
              <a:gd name="connsiteY44" fmla="*/ 1853709 h 1891626"/>
              <a:gd name="connsiteX45" fmla="*/ 4300886 w 10407351"/>
              <a:gd name="connsiteY45" fmla="*/ 1854105 h 1891626"/>
              <a:gd name="connsiteX46" fmla="*/ 4238651 w 10407351"/>
              <a:gd name="connsiteY46" fmla="*/ 1857049 h 1891626"/>
              <a:gd name="connsiteX47" fmla="*/ 4102292 w 10407351"/>
              <a:gd name="connsiteY47" fmla="*/ 1880193 h 1891626"/>
              <a:gd name="connsiteX48" fmla="*/ 4059333 w 10407351"/>
              <a:gd name="connsiteY48" fmla="*/ 1886249 h 1891626"/>
              <a:gd name="connsiteX49" fmla="*/ 4036441 w 10407351"/>
              <a:gd name="connsiteY49" fmla="*/ 1891626 h 1891626"/>
              <a:gd name="connsiteX50" fmla="*/ 4002125 w 10407351"/>
              <a:gd name="connsiteY50" fmla="*/ 1877697 h 1891626"/>
              <a:gd name="connsiteX51" fmla="*/ 3959209 w 10407351"/>
              <a:gd name="connsiteY51" fmla="*/ 1883738 h 1891626"/>
              <a:gd name="connsiteX52" fmla="*/ 3949215 w 10407351"/>
              <a:gd name="connsiteY52" fmla="*/ 1885692 h 1891626"/>
              <a:gd name="connsiteX53" fmla="*/ 3874146 w 10407351"/>
              <a:gd name="connsiteY53" fmla="*/ 1872130 h 1891626"/>
              <a:gd name="connsiteX54" fmla="*/ 3866827 w 10407351"/>
              <a:gd name="connsiteY54" fmla="*/ 1866688 h 1891626"/>
              <a:gd name="connsiteX55" fmla="*/ 3829184 w 10407351"/>
              <a:gd name="connsiteY55" fmla="*/ 1864322 h 1891626"/>
              <a:gd name="connsiteX56" fmla="*/ 3824903 w 10407351"/>
              <a:gd name="connsiteY56" fmla="*/ 1865766 h 1891626"/>
              <a:gd name="connsiteX57" fmla="*/ 3793706 w 10407351"/>
              <a:gd name="connsiteY57" fmla="*/ 1857436 h 1891626"/>
              <a:gd name="connsiteX58" fmla="*/ 3668616 w 10407351"/>
              <a:gd name="connsiteY58" fmla="*/ 1842745 h 1891626"/>
              <a:gd name="connsiteX59" fmla="*/ 3428086 w 10407351"/>
              <a:gd name="connsiteY59" fmla="*/ 1835034 h 1891626"/>
              <a:gd name="connsiteX60" fmla="*/ 3177594 w 10407351"/>
              <a:gd name="connsiteY60" fmla="*/ 1813026 h 1891626"/>
              <a:gd name="connsiteX61" fmla="*/ 2940077 w 10407351"/>
              <a:gd name="connsiteY61" fmla="*/ 1821546 h 1891626"/>
              <a:gd name="connsiteX62" fmla="*/ 2508536 w 10407351"/>
              <a:gd name="connsiteY62" fmla="*/ 1797990 h 1891626"/>
              <a:gd name="connsiteX63" fmla="*/ 2360486 w 10407351"/>
              <a:gd name="connsiteY63" fmla="*/ 1795882 h 1891626"/>
              <a:gd name="connsiteX64" fmla="*/ 2261294 w 10407351"/>
              <a:gd name="connsiteY64" fmla="*/ 1795084 h 1891626"/>
              <a:gd name="connsiteX65" fmla="*/ 2254419 w 10407351"/>
              <a:gd name="connsiteY65" fmla="*/ 1797320 h 1891626"/>
              <a:gd name="connsiteX66" fmla="*/ 2226713 w 10407351"/>
              <a:gd name="connsiteY66" fmla="*/ 1798641 h 1891626"/>
              <a:gd name="connsiteX67" fmla="*/ 2219128 w 10407351"/>
              <a:gd name="connsiteY67" fmla="*/ 1808552 h 1891626"/>
              <a:gd name="connsiteX68" fmla="*/ 2126538 w 10407351"/>
              <a:gd name="connsiteY68" fmla="*/ 1817143 h 1891626"/>
              <a:gd name="connsiteX69" fmla="*/ 1903694 w 10407351"/>
              <a:gd name="connsiteY69" fmla="*/ 1821035 h 1891626"/>
              <a:gd name="connsiteX70" fmla="*/ 1738778 w 10407351"/>
              <a:gd name="connsiteY70" fmla="*/ 1804426 h 1891626"/>
              <a:gd name="connsiteX71" fmla="*/ 1683603 w 10407351"/>
              <a:gd name="connsiteY71" fmla="*/ 1813609 h 1891626"/>
              <a:gd name="connsiteX72" fmla="*/ 1613964 w 10407351"/>
              <a:gd name="connsiteY72" fmla="*/ 1812650 h 1891626"/>
              <a:gd name="connsiteX73" fmla="*/ 1613403 w 10407351"/>
              <a:gd name="connsiteY73" fmla="*/ 1813209 h 1891626"/>
              <a:gd name="connsiteX74" fmla="*/ 1602061 w 10407351"/>
              <a:gd name="connsiteY74" fmla="*/ 1811331 h 1891626"/>
              <a:gd name="connsiteX75" fmla="*/ 1395632 w 10407351"/>
              <a:gd name="connsiteY75" fmla="*/ 1797257 h 1891626"/>
              <a:gd name="connsiteX76" fmla="*/ 1181443 w 10407351"/>
              <a:gd name="connsiteY76" fmla="*/ 1751614 h 1891626"/>
              <a:gd name="connsiteX77" fmla="*/ 974248 w 10407351"/>
              <a:gd name="connsiteY77" fmla="*/ 1721123 h 1891626"/>
              <a:gd name="connsiteX78" fmla="*/ 867706 w 10407351"/>
              <a:gd name="connsiteY78" fmla="*/ 1694653 h 1891626"/>
              <a:gd name="connsiteX79" fmla="*/ 841666 w 10407351"/>
              <a:gd name="connsiteY79" fmla="*/ 1683413 h 1891626"/>
              <a:gd name="connsiteX80" fmla="*/ 837797 w 10407351"/>
              <a:gd name="connsiteY80" fmla="*/ 1684443 h 1891626"/>
              <a:gd name="connsiteX81" fmla="*/ 805502 w 10407351"/>
              <a:gd name="connsiteY81" fmla="*/ 1678518 h 1891626"/>
              <a:gd name="connsiteX82" fmla="*/ 799788 w 10407351"/>
              <a:gd name="connsiteY82" fmla="*/ 1672416 h 1891626"/>
              <a:gd name="connsiteX83" fmla="*/ 736389 w 10407351"/>
              <a:gd name="connsiteY83" fmla="*/ 1651814 h 1891626"/>
              <a:gd name="connsiteX84" fmla="*/ 727522 w 10407351"/>
              <a:gd name="connsiteY84" fmla="*/ 1652807 h 1891626"/>
              <a:gd name="connsiteX85" fmla="*/ 689713 w 10407351"/>
              <a:gd name="connsiteY85" fmla="*/ 1654738 h 1891626"/>
              <a:gd name="connsiteX86" fmla="*/ 661608 w 10407351"/>
              <a:gd name="connsiteY86" fmla="*/ 1637638 h 1891626"/>
              <a:gd name="connsiteX87" fmla="*/ 641195 w 10407351"/>
              <a:gd name="connsiteY87" fmla="*/ 1640809 h 1891626"/>
              <a:gd name="connsiteX88" fmla="*/ 603348 w 10407351"/>
              <a:gd name="connsiteY88" fmla="*/ 1642751 h 1891626"/>
              <a:gd name="connsiteX89" fmla="*/ 482767 w 10407351"/>
              <a:gd name="connsiteY89" fmla="*/ 1652811 h 1891626"/>
              <a:gd name="connsiteX90" fmla="*/ 428597 w 10407351"/>
              <a:gd name="connsiteY90" fmla="*/ 1649830 h 1891626"/>
              <a:gd name="connsiteX91" fmla="*/ 428193 w 10407351"/>
              <a:gd name="connsiteY91" fmla="*/ 1650184 h 1891626"/>
              <a:gd name="connsiteX92" fmla="*/ 400669 w 10407351"/>
              <a:gd name="connsiteY92" fmla="*/ 1668609 h 1891626"/>
              <a:gd name="connsiteX93" fmla="*/ 310856 w 10407351"/>
              <a:gd name="connsiteY93" fmla="*/ 1669671 h 1891626"/>
              <a:gd name="connsiteX94" fmla="*/ 184505 w 10407351"/>
              <a:gd name="connsiteY94" fmla="*/ 1676148 h 1891626"/>
              <a:gd name="connsiteX95" fmla="*/ 106017 w 10407351"/>
              <a:gd name="connsiteY95" fmla="*/ 1696538 h 1891626"/>
              <a:gd name="connsiteX96" fmla="*/ 15107 w 10407351"/>
              <a:gd name="connsiteY96" fmla="*/ 1705860 h 1891626"/>
              <a:gd name="connsiteX97" fmla="*/ 0 w 10407351"/>
              <a:gd name="connsiteY97" fmla="*/ 1707056 h 1891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10407351" h="1891626">
                <a:moveTo>
                  <a:pt x="0" y="0"/>
                </a:moveTo>
                <a:lnTo>
                  <a:pt x="10407351" y="0"/>
                </a:lnTo>
                <a:lnTo>
                  <a:pt x="10407351" y="1364684"/>
                </a:lnTo>
                <a:lnTo>
                  <a:pt x="10278187" y="1375369"/>
                </a:lnTo>
                <a:cubicBezTo>
                  <a:pt x="10230814" y="1379006"/>
                  <a:pt x="10192985" y="1383268"/>
                  <a:pt x="10183452" y="1391690"/>
                </a:cubicBezTo>
                <a:cubicBezTo>
                  <a:pt x="10056050" y="1406552"/>
                  <a:pt x="10047372" y="1392862"/>
                  <a:pt x="9936834" y="1413567"/>
                </a:cubicBezTo>
                <a:cubicBezTo>
                  <a:pt x="9842543" y="1449236"/>
                  <a:pt x="9758704" y="1437289"/>
                  <a:pt x="9633679" y="1479227"/>
                </a:cubicBezTo>
                <a:cubicBezTo>
                  <a:pt x="9572087" y="1477856"/>
                  <a:pt x="9524044" y="1488294"/>
                  <a:pt x="9464371" y="1479341"/>
                </a:cubicBezTo>
                <a:cubicBezTo>
                  <a:pt x="9437979" y="1471131"/>
                  <a:pt x="9382095" y="1495583"/>
                  <a:pt x="9351136" y="1473048"/>
                </a:cubicBezTo>
                <a:cubicBezTo>
                  <a:pt x="9348834" y="1489421"/>
                  <a:pt x="9290403" y="1475047"/>
                  <a:pt x="9277477" y="1467445"/>
                </a:cubicBezTo>
                <a:cubicBezTo>
                  <a:pt x="9262484" y="1474590"/>
                  <a:pt x="9237294" y="1461551"/>
                  <a:pt x="9221081" y="1462245"/>
                </a:cubicBezTo>
                <a:cubicBezTo>
                  <a:pt x="9189009" y="1426438"/>
                  <a:pt x="9185445" y="1482627"/>
                  <a:pt x="9145968" y="1462282"/>
                </a:cubicBezTo>
                <a:cubicBezTo>
                  <a:pt x="9128623" y="1474438"/>
                  <a:pt x="9069817" y="1500224"/>
                  <a:pt x="9023280" y="1511217"/>
                </a:cubicBezTo>
                <a:cubicBezTo>
                  <a:pt x="8931735" y="1535229"/>
                  <a:pt x="8925405" y="1563795"/>
                  <a:pt x="8830925" y="1554093"/>
                </a:cubicBezTo>
                <a:cubicBezTo>
                  <a:pt x="8817633" y="1577274"/>
                  <a:pt x="8655791" y="1518891"/>
                  <a:pt x="8676048" y="1560374"/>
                </a:cubicBezTo>
                <a:cubicBezTo>
                  <a:pt x="8644516" y="1558347"/>
                  <a:pt x="8621413" y="1541838"/>
                  <a:pt x="8638989" y="1568839"/>
                </a:cubicBezTo>
                <a:lnTo>
                  <a:pt x="8456861" y="1566972"/>
                </a:lnTo>
                <a:cubicBezTo>
                  <a:pt x="8355907" y="1574502"/>
                  <a:pt x="8292865" y="1594374"/>
                  <a:pt x="8189198" y="1584307"/>
                </a:cubicBezTo>
                <a:cubicBezTo>
                  <a:pt x="8087659" y="1583101"/>
                  <a:pt x="8036427" y="1565402"/>
                  <a:pt x="7898401" y="1565768"/>
                </a:cubicBezTo>
                <a:cubicBezTo>
                  <a:pt x="7801198" y="1563426"/>
                  <a:pt x="7662139" y="1549692"/>
                  <a:pt x="7563813" y="1558454"/>
                </a:cubicBezTo>
                <a:cubicBezTo>
                  <a:pt x="7446107" y="1537502"/>
                  <a:pt x="7475233" y="1563414"/>
                  <a:pt x="7349063" y="1551966"/>
                </a:cubicBezTo>
                <a:cubicBezTo>
                  <a:pt x="7293901" y="1597253"/>
                  <a:pt x="7197687" y="1574689"/>
                  <a:pt x="7131024" y="1585911"/>
                </a:cubicBezTo>
                <a:cubicBezTo>
                  <a:pt x="7054397" y="1595738"/>
                  <a:pt x="6966306" y="1606385"/>
                  <a:pt x="6889291" y="1610925"/>
                </a:cubicBezTo>
                <a:cubicBezTo>
                  <a:pt x="6828293" y="1590519"/>
                  <a:pt x="6744624" y="1640610"/>
                  <a:pt x="6668938" y="1613148"/>
                </a:cubicBezTo>
                <a:cubicBezTo>
                  <a:pt x="6641091" y="1606533"/>
                  <a:pt x="6554865" y="1607368"/>
                  <a:pt x="6538541" y="1620507"/>
                </a:cubicBezTo>
                <a:cubicBezTo>
                  <a:pt x="6520561" y="1623357"/>
                  <a:pt x="6499589" y="1618703"/>
                  <a:pt x="6491279" y="1632773"/>
                </a:cubicBezTo>
                <a:cubicBezTo>
                  <a:pt x="6477549" y="1649705"/>
                  <a:pt x="6414822" y="1623561"/>
                  <a:pt x="6423751" y="1643536"/>
                </a:cubicBezTo>
                <a:cubicBezTo>
                  <a:pt x="6379212" y="1625620"/>
                  <a:pt x="6343784" y="1661091"/>
                  <a:pt x="6306336" y="1669857"/>
                </a:cubicBezTo>
                <a:cubicBezTo>
                  <a:pt x="6271255" y="1652084"/>
                  <a:pt x="6237427" y="1675939"/>
                  <a:pt x="6155679" y="1680409"/>
                </a:cubicBezTo>
                <a:cubicBezTo>
                  <a:pt x="6117102" y="1659854"/>
                  <a:pt x="6090477" y="1695769"/>
                  <a:pt x="6018716" y="1668513"/>
                </a:cubicBezTo>
                <a:cubicBezTo>
                  <a:pt x="5980616" y="1668349"/>
                  <a:pt x="5992558" y="1668233"/>
                  <a:pt x="5927081" y="1663779"/>
                </a:cubicBezTo>
                <a:cubicBezTo>
                  <a:pt x="5827173" y="1658997"/>
                  <a:pt x="5796898" y="1666984"/>
                  <a:pt x="5704857" y="1661355"/>
                </a:cubicBezTo>
                <a:cubicBezTo>
                  <a:pt x="5601589" y="1659346"/>
                  <a:pt x="5599375" y="1682928"/>
                  <a:pt x="5464353" y="1649361"/>
                </a:cubicBezTo>
                <a:cubicBezTo>
                  <a:pt x="5453726" y="1665362"/>
                  <a:pt x="5437668" y="1666580"/>
                  <a:pt x="5408840" y="1659913"/>
                </a:cubicBezTo>
                <a:cubicBezTo>
                  <a:pt x="5358895" y="1660103"/>
                  <a:pt x="5370707" y="1699223"/>
                  <a:pt x="5315720" y="1677105"/>
                </a:cubicBezTo>
                <a:cubicBezTo>
                  <a:pt x="5329008" y="1697915"/>
                  <a:pt x="5223140" y="1688103"/>
                  <a:pt x="5250566" y="1709327"/>
                </a:cubicBezTo>
                <a:cubicBezTo>
                  <a:pt x="5222116" y="1729504"/>
                  <a:pt x="5199669" y="1698367"/>
                  <a:pt x="5170942" y="1716026"/>
                </a:cubicBezTo>
                <a:cubicBezTo>
                  <a:pt x="5139745" y="1715775"/>
                  <a:pt x="5102270" y="1704865"/>
                  <a:pt x="5063388" y="1707824"/>
                </a:cubicBezTo>
                <a:cubicBezTo>
                  <a:pt x="5010058" y="1697604"/>
                  <a:pt x="5004778" y="1720109"/>
                  <a:pt x="4937644" y="1733778"/>
                </a:cubicBezTo>
                <a:cubicBezTo>
                  <a:pt x="4905985" y="1722536"/>
                  <a:pt x="4883924" y="1729474"/>
                  <a:pt x="4863636" y="1742276"/>
                </a:cubicBezTo>
                <a:cubicBezTo>
                  <a:pt x="4795354" y="1741736"/>
                  <a:pt x="4737536" y="1762242"/>
                  <a:pt x="4663097" y="1772517"/>
                </a:cubicBezTo>
                <a:cubicBezTo>
                  <a:pt x="4581331" y="1791410"/>
                  <a:pt x="4626382" y="1787132"/>
                  <a:pt x="4576142" y="1801338"/>
                </a:cubicBezTo>
                <a:lnTo>
                  <a:pt x="4432728" y="1821550"/>
                </a:lnTo>
                <a:lnTo>
                  <a:pt x="4330325" y="1832397"/>
                </a:lnTo>
                <a:lnTo>
                  <a:pt x="4301301" y="1853709"/>
                </a:lnTo>
                <a:lnTo>
                  <a:pt x="4300886" y="1854105"/>
                </a:lnTo>
                <a:lnTo>
                  <a:pt x="4238651" y="1857049"/>
                </a:lnTo>
                <a:cubicBezTo>
                  <a:pt x="4205553" y="1861397"/>
                  <a:pt x="4139860" y="1874675"/>
                  <a:pt x="4102292" y="1880193"/>
                </a:cubicBezTo>
                <a:cubicBezTo>
                  <a:pt x="4068199" y="1876181"/>
                  <a:pt x="4047224" y="1858325"/>
                  <a:pt x="4059333" y="1886249"/>
                </a:cubicBezTo>
                <a:cubicBezTo>
                  <a:pt x="4048134" y="1885724"/>
                  <a:pt x="4041292" y="1887993"/>
                  <a:pt x="4036441" y="1891626"/>
                </a:cubicBezTo>
                <a:lnTo>
                  <a:pt x="4002125" y="1877697"/>
                </a:lnTo>
                <a:lnTo>
                  <a:pt x="3959209" y="1883738"/>
                </a:lnTo>
                <a:lnTo>
                  <a:pt x="3949215" y="1885692"/>
                </a:lnTo>
                <a:lnTo>
                  <a:pt x="3874146" y="1872130"/>
                </a:lnTo>
                <a:lnTo>
                  <a:pt x="3866827" y="1866688"/>
                </a:lnTo>
                <a:cubicBezTo>
                  <a:pt x="3858976" y="1863338"/>
                  <a:pt x="3847802" y="1861787"/>
                  <a:pt x="3829184" y="1864322"/>
                </a:cubicBezTo>
                <a:lnTo>
                  <a:pt x="3824903" y="1865766"/>
                </a:lnTo>
                <a:lnTo>
                  <a:pt x="3793706" y="1857436"/>
                </a:lnTo>
                <a:cubicBezTo>
                  <a:pt x="3783639" y="1853644"/>
                  <a:pt x="3675915" y="1848872"/>
                  <a:pt x="3668616" y="1842745"/>
                </a:cubicBezTo>
                <a:cubicBezTo>
                  <a:pt x="3550655" y="1857913"/>
                  <a:pt x="3542534" y="1830996"/>
                  <a:pt x="3428086" y="1835034"/>
                </a:cubicBezTo>
                <a:cubicBezTo>
                  <a:pt x="3328965" y="1794018"/>
                  <a:pt x="3266446" y="1819001"/>
                  <a:pt x="3177594" y="1813026"/>
                </a:cubicBezTo>
                <a:cubicBezTo>
                  <a:pt x="3092965" y="1808822"/>
                  <a:pt x="3053780" y="1822095"/>
                  <a:pt x="2940077" y="1821546"/>
                </a:cubicBezTo>
                <a:cubicBezTo>
                  <a:pt x="2819604" y="1812601"/>
                  <a:pt x="2644050" y="1817354"/>
                  <a:pt x="2508536" y="1797990"/>
                </a:cubicBezTo>
                <a:cubicBezTo>
                  <a:pt x="2402062" y="1791757"/>
                  <a:pt x="2401694" y="1796365"/>
                  <a:pt x="2360486" y="1795882"/>
                </a:cubicBezTo>
                <a:cubicBezTo>
                  <a:pt x="2346784" y="1798538"/>
                  <a:pt x="2274412" y="1790769"/>
                  <a:pt x="2261294" y="1795084"/>
                </a:cubicBezTo>
                <a:lnTo>
                  <a:pt x="2254419" y="1797320"/>
                </a:lnTo>
                <a:lnTo>
                  <a:pt x="2226713" y="1798641"/>
                </a:lnTo>
                <a:lnTo>
                  <a:pt x="2219128" y="1808552"/>
                </a:lnTo>
                <a:lnTo>
                  <a:pt x="2126538" y="1817143"/>
                </a:lnTo>
                <a:cubicBezTo>
                  <a:pt x="2064983" y="1793016"/>
                  <a:pt x="2012426" y="1821800"/>
                  <a:pt x="1903694" y="1821035"/>
                </a:cubicBezTo>
                <a:cubicBezTo>
                  <a:pt x="1874879" y="1812700"/>
                  <a:pt x="1760206" y="1792415"/>
                  <a:pt x="1738778" y="1804426"/>
                </a:cubicBezTo>
                <a:cubicBezTo>
                  <a:pt x="1718271" y="1806115"/>
                  <a:pt x="1696479" y="1800166"/>
                  <a:pt x="1683603" y="1813609"/>
                </a:cubicBezTo>
                <a:cubicBezTo>
                  <a:pt x="1668912" y="1825566"/>
                  <a:pt x="1630407" y="1811717"/>
                  <a:pt x="1613964" y="1812650"/>
                </a:cubicBezTo>
                <a:lnTo>
                  <a:pt x="1613403" y="1813209"/>
                </a:lnTo>
                <a:lnTo>
                  <a:pt x="1602061" y="1811331"/>
                </a:lnTo>
                <a:cubicBezTo>
                  <a:pt x="1503765" y="1799996"/>
                  <a:pt x="1468364" y="1809467"/>
                  <a:pt x="1395632" y="1797257"/>
                </a:cubicBezTo>
                <a:cubicBezTo>
                  <a:pt x="1319449" y="1782888"/>
                  <a:pt x="1262534" y="1801782"/>
                  <a:pt x="1181443" y="1751614"/>
                </a:cubicBezTo>
                <a:cubicBezTo>
                  <a:pt x="1081982" y="1744765"/>
                  <a:pt x="1078010" y="1717244"/>
                  <a:pt x="974248" y="1721123"/>
                </a:cubicBezTo>
                <a:cubicBezTo>
                  <a:pt x="968629" y="1714342"/>
                  <a:pt x="875985" y="1699376"/>
                  <a:pt x="867706" y="1694653"/>
                </a:cubicBezTo>
                <a:lnTo>
                  <a:pt x="841666" y="1683413"/>
                </a:lnTo>
                <a:lnTo>
                  <a:pt x="837797" y="1684443"/>
                </a:lnTo>
                <a:cubicBezTo>
                  <a:pt x="821405" y="1685195"/>
                  <a:pt x="811914" y="1682594"/>
                  <a:pt x="805502" y="1678518"/>
                </a:cubicBezTo>
                <a:lnTo>
                  <a:pt x="799788" y="1672416"/>
                </a:lnTo>
                <a:lnTo>
                  <a:pt x="736389" y="1651814"/>
                </a:lnTo>
                <a:lnTo>
                  <a:pt x="727522" y="1652807"/>
                </a:lnTo>
                <a:lnTo>
                  <a:pt x="689713" y="1654738"/>
                </a:lnTo>
                <a:lnTo>
                  <a:pt x="661608" y="1637638"/>
                </a:lnTo>
                <a:cubicBezTo>
                  <a:pt x="657000" y="1640788"/>
                  <a:pt x="650823" y="1642394"/>
                  <a:pt x="641195" y="1640809"/>
                </a:cubicBezTo>
                <a:cubicBezTo>
                  <a:pt x="648504" y="1669709"/>
                  <a:pt x="632384" y="1649973"/>
                  <a:pt x="603348" y="1642751"/>
                </a:cubicBezTo>
                <a:cubicBezTo>
                  <a:pt x="570224" y="1644670"/>
                  <a:pt x="511891" y="1651631"/>
                  <a:pt x="482767" y="1652811"/>
                </a:cubicBezTo>
                <a:lnTo>
                  <a:pt x="428597" y="1649830"/>
                </a:lnTo>
                <a:lnTo>
                  <a:pt x="428193" y="1650184"/>
                </a:lnTo>
                <a:lnTo>
                  <a:pt x="400669" y="1668609"/>
                </a:lnTo>
                <a:lnTo>
                  <a:pt x="310856" y="1669671"/>
                </a:lnTo>
                <a:lnTo>
                  <a:pt x="184505" y="1676148"/>
                </a:lnTo>
                <a:cubicBezTo>
                  <a:pt x="139434" y="1685497"/>
                  <a:pt x="178890" y="1685521"/>
                  <a:pt x="106017" y="1696538"/>
                </a:cubicBezTo>
                <a:cubicBezTo>
                  <a:pt x="73238" y="1698110"/>
                  <a:pt x="43763" y="1702620"/>
                  <a:pt x="15107" y="1705860"/>
                </a:cubicBezTo>
                <a:lnTo>
                  <a:pt x="0" y="1707056"/>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49315F25-3D40-CB48-AAAC-D1D1D412E5FE}"/>
              </a:ext>
            </a:extLst>
          </p:cNvPr>
          <p:cNvSpPr>
            <a:spLocks noGrp="1"/>
          </p:cNvSpPr>
          <p:nvPr>
            <p:ph type="title"/>
          </p:nvPr>
        </p:nvSpPr>
        <p:spPr>
          <a:xfrm>
            <a:off x="1288576" y="975815"/>
            <a:ext cx="9614848" cy="1126780"/>
          </a:xfrm>
        </p:spPr>
        <p:txBody>
          <a:bodyPr>
            <a:normAutofit/>
          </a:bodyPr>
          <a:lstStyle/>
          <a:p>
            <a:pPr algn="ctr"/>
            <a:r>
              <a:rPr lang="fi-FI" dirty="0"/>
              <a:t>Sanaton viestintä</a:t>
            </a:r>
          </a:p>
        </p:txBody>
      </p:sp>
      <p:sp>
        <p:nvSpPr>
          <p:cNvPr id="12" name="Rectangle 6">
            <a:extLst>
              <a:ext uri="{FF2B5EF4-FFF2-40B4-BE49-F238E27FC236}">
                <a16:creationId xmlns:a16="http://schemas.microsoft.com/office/drawing/2014/main" id="{9A36BEEB-EAB3-44BC-BC82-10039F230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419766"/>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941569A8-EFB8-554F-94E0-57F2AF0ABA68}"/>
              </a:ext>
            </a:extLst>
          </p:cNvPr>
          <p:cNvSpPr>
            <a:spLocks noGrp="1"/>
          </p:cNvSpPr>
          <p:nvPr>
            <p:ph idx="1"/>
          </p:nvPr>
        </p:nvSpPr>
        <p:spPr>
          <a:xfrm>
            <a:off x="974035" y="2535093"/>
            <a:ext cx="10595113" cy="4104697"/>
          </a:xfrm>
        </p:spPr>
        <p:txBody>
          <a:bodyPr anchor="ctr">
            <a:normAutofit/>
          </a:bodyPr>
          <a:lstStyle/>
          <a:p>
            <a:pPr>
              <a:lnSpc>
                <a:spcPct val="110000"/>
              </a:lnSpc>
              <a:spcBef>
                <a:spcPts val="0"/>
              </a:spcBef>
            </a:pPr>
            <a:r>
              <a:rPr lang="fi-FI" dirty="0"/>
              <a:t>äänensävy ja –voimakkuus</a:t>
            </a:r>
          </a:p>
          <a:p>
            <a:pPr lvl="1">
              <a:lnSpc>
                <a:spcPct val="110000"/>
              </a:lnSpc>
              <a:spcBef>
                <a:spcPts val="0"/>
              </a:spcBef>
            </a:pPr>
            <a:r>
              <a:rPr lang="fi-FI" dirty="0"/>
              <a:t>Sama sana tai lause kuulostaa erilaiselta, jos se sanotaan ystävällisellä äänellä kuin jos se huudetaan. </a:t>
            </a:r>
          </a:p>
          <a:p>
            <a:pPr>
              <a:lnSpc>
                <a:spcPct val="110000"/>
              </a:lnSpc>
              <a:spcBef>
                <a:spcPts val="0"/>
              </a:spcBef>
            </a:pPr>
            <a:r>
              <a:rPr lang="fi-FI" dirty="0"/>
              <a:t>eleet ja ilmeet </a:t>
            </a:r>
          </a:p>
          <a:p>
            <a:pPr lvl="1">
              <a:lnSpc>
                <a:spcPct val="110000"/>
              </a:lnSpc>
              <a:spcBef>
                <a:spcPts val="0"/>
              </a:spcBef>
            </a:pPr>
            <a:r>
              <a:rPr lang="fi-FI" dirty="0"/>
              <a:t>Sama sana tai lause kuulostaa erilaiselta, jos se sanotaan rauhallisesti elehtimällä kuin jos se puhutaan kasvot irvessä.</a:t>
            </a:r>
          </a:p>
          <a:p>
            <a:pPr>
              <a:lnSpc>
                <a:spcPct val="110000"/>
              </a:lnSpc>
              <a:spcBef>
                <a:spcPts val="0"/>
              </a:spcBef>
            </a:pPr>
            <a:r>
              <a:rPr lang="fi-FI" dirty="0"/>
              <a:t>sävelkulku. </a:t>
            </a:r>
          </a:p>
          <a:p>
            <a:pPr lvl="1">
              <a:lnSpc>
                <a:spcPct val="110000"/>
              </a:lnSpc>
              <a:spcBef>
                <a:spcPts val="0"/>
              </a:spcBef>
            </a:pPr>
            <a:r>
              <a:rPr lang="fi-FI" dirty="0"/>
              <a:t>Esim. lapset pilkkaavat tietyllä sävelellä, jolla pilkkaa ilmaistaan: "</a:t>
            </a:r>
            <a:r>
              <a:rPr lang="fi-FI" dirty="0" err="1"/>
              <a:t>Läl-läl-lää</a:t>
            </a:r>
            <a:r>
              <a:rPr lang="fi-FI" dirty="0"/>
              <a:t>, </a:t>
            </a:r>
            <a:r>
              <a:rPr lang="fi-FI" dirty="0" err="1"/>
              <a:t>oot</a:t>
            </a:r>
            <a:r>
              <a:rPr lang="fi-FI" dirty="0"/>
              <a:t> tyhmä!"</a:t>
            </a:r>
            <a:endParaRPr lang="fi-FI" sz="1600" dirty="0"/>
          </a:p>
        </p:txBody>
      </p:sp>
    </p:spTree>
    <p:extLst>
      <p:ext uri="{BB962C8B-B14F-4D97-AF65-F5344CB8AC3E}">
        <p14:creationId xmlns:p14="http://schemas.microsoft.com/office/powerpoint/2010/main" val="1113546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9">
            <a:extLst>
              <a:ext uri="{FF2B5EF4-FFF2-40B4-BE49-F238E27FC236}">
                <a16:creationId xmlns:a16="http://schemas.microsoft.com/office/drawing/2014/main" id="{7E9FF7ED-C67F-4E8D-8157-6BB83D644C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2325" y="643467"/>
            <a:ext cx="10407351" cy="1891626"/>
          </a:xfrm>
          <a:custGeom>
            <a:avLst/>
            <a:gdLst>
              <a:gd name="connsiteX0" fmla="*/ 0 w 10407351"/>
              <a:gd name="connsiteY0" fmla="*/ 0 h 1891626"/>
              <a:gd name="connsiteX1" fmla="*/ 10407351 w 10407351"/>
              <a:gd name="connsiteY1" fmla="*/ 0 h 1891626"/>
              <a:gd name="connsiteX2" fmla="*/ 10407351 w 10407351"/>
              <a:gd name="connsiteY2" fmla="*/ 1364684 h 1891626"/>
              <a:gd name="connsiteX3" fmla="*/ 10278187 w 10407351"/>
              <a:gd name="connsiteY3" fmla="*/ 1375369 h 1891626"/>
              <a:gd name="connsiteX4" fmla="*/ 10183452 w 10407351"/>
              <a:gd name="connsiteY4" fmla="*/ 1391690 h 1891626"/>
              <a:gd name="connsiteX5" fmla="*/ 9936834 w 10407351"/>
              <a:gd name="connsiteY5" fmla="*/ 1413567 h 1891626"/>
              <a:gd name="connsiteX6" fmla="*/ 9633679 w 10407351"/>
              <a:gd name="connsiteY6" fmla="*/ 1479227 h 1891626"/>
              <a:gd name="connsiteX7" fmla="*/ 9464371 w 10407351"/>
              <a:gd name="connsiteY7" fmla="*/ 1479341 h 1891626"/>
              <a:gd name="connsiteX8" fmla="*/ 9351136 w 10407351"/>
              <a:gd name="connsiteY8" fmla="*/ 1473048 h 1891626"/>
              <a:gd name="connsiteX9" fmla="*/ 9277477 w 10407351"/>
              <a:gd name="connsiteY9" fmla="*/ 1467445 h 1891626"/>
              <a:gd name="connsiteX10" fmla="*/ 9221081 w 10407351"/>
              <a:gd name="connsiteY10" fmla="*/ 1462245 h 1891626"/>
              <a:gd name="connsiteX11" fmla="*/ 9145968 w 10407351"/>
              <a:gd name="connsiteY11" fmla="*/ 1462282 h 1891626"/>
              <a:gd name="connsiteX12" fmla="*/ 9023280 w 10407351"/>
              <a:gd name="connsiteY12" fmla="*/ 1511217 h 1891626"/>
              <a:gd name="connsiteX13" fmla="*/ 8830925 w 10407351"/>
              <a:gd name="connsiteY13" fmla="*/ 1554093 h 1891626"/>
              <a:gd name="connsiteX14" fmla="*/ 8676048 w 10407351"/>
              <a:gd name="connsiteY14" fmla="*/ 1560374 h 1891626"/>
              <a:gd name="connsiteX15" fmla="*/ 8638989 w 10407351"/>
              <a:gd name="connsiteY15" fmla="*/ 1568839 h 1891626"/>
              <a:gd name="connsiteX16" fmla="*/ 8456861 w 10407351"/>
              <a:gd name="connsiteY16" fmla="*/ 1566972 h 1891626"/>
              <a:gd name="connsiteX17" fmla="*/ 8189198 w 10407351"/>
              <a:gd name="connsiteY17" fmla="*/ 1584307 h 1891626"/>
              <a:gd name="connsiteX18" fmla="*/ 7898401 w 10407351"/>
              <a:gd name="connsiteY18" fmla="*/ 1565768 h 1891626"/>
              <a:gd name="connsiteX19" fmla="*/ 7563813 w 10407351"/>
              <a:gd name="connsiteY19" fmla="*/ 1558454 h 1891626"/>
              <a:gd name="connsiteX20" fmla="*/ 7349063 w 10407351"/>
              <a:gd name="connsiteY20" fmla="*/ 1551966 h 1891626"/>
              <a:gd name="connsiteX21" fmla="*/ 7131024 w 10407351"/>
              <a:gd name="connsiteY21" fmla="*/ 1585911 h 1891626"/>
              <a:gd name="connsiteX22" fmla="*/ 6889291 w 10407351"/>
              <a:gd name="connsiteY22" fmla="*/ 1610925 h 1891626"/>
              <a:gd name="connsiteX23" fmla="*/ 6668938 w 10407351"/>
              <a:gd name="connsiteY23" fmla="*/ 1613148 h 1891626"/>
              <a:gd name="connsiteX24" fmla="*/ 6538541 w 10407351"/>
              <a:gd name="connsiteY24" fmla="*/ 1620507 h 1891626"/>
              <a:gd name="connsiteX25" fmla="*/ 6491279 w 10407351"/>
              <a:gd name="connsiteY25" fmla="*/ 1632773 h 1891626"/>
              <a:gd name="connsiteX26" fmla="*/ 6423751 w 10407351"/>
              <a:gd name="connsiteY26" fmla="*/ 1643536 h 1891626"/>
              <a:gd name="connsiteX27" fmla="*/ 6306336 w 10407351"/>
              <a:gd name="connsiteY27" fmla="*/ 1669857 h 1891626"/>
              <a:gd name="connsiteX28" fmla="*/ 6155679 w 10407351"/>
              <a:gd name="connsiteY28" fmla="*/ 1680409 h 1891626"/>
              <a:gd name="connsiteX29" fmla="*/ 6018716 w 10407351"/>
              <a:gd name="connsiteY29" fmla="*/ 1668513 h 1891626"/>
              <a:gd name="connsiteX30" fmla="*/ 5927081 w 10407351"/>
              <a:gd name="connsiteY30" fmla="*/ 1663779 h 1891626"/>
              <a:gd name="connsiteX31" fmla="*/ 5704857 w 10407351"/>
              <a:gd name="connsiteY31" fmla="*/ 1661355 h 1891626"/>
              <a:gd name="connsiteX32" fmla="*/ 5464353 w 10407351"/>
              <a:gd name="connsiteY32" fmla="*/ 1649361 h 1891626"/>
              <a:gd name="connsiteX33" fmla="*/ 5408840 w 10407351"/>
              <a:gd name="connsiteY33" fmla="*/ 1659913 h 1891626"/>
              <a:gd name="connsiteX34" fmla="*/ 5315720 w 10407351"/>
              <a:gd name="connsiteY34" fmla="*/ 1677105 h 1891626"/>
              <a:gd name="connsiteX35" fmla="*/ 5250566 w 10407351"/>
              <a:gd name="connsiteY35" fmla="*/ 1709327 h 1891626"/>
              <a:gd name="connsiteX36" fmla="*/ 5170942 w 10407351"/>
              <a:gd name="connsiteY36" fmla="*/ 1716026 h 1891626"/>
              <a:gd name="connsiteX37" fmla="*/ 5063388 w 10407351"/>
              <a:gd name="connsiteY37" fmla="*/ 1707824 h 1891626"/>
              <a:gd name="connsiteX38" fmla="*/ 4937644 w 10407351"/>
              <a:gd name="connsiteY38" fmla="*/ 1733778 h 1891626"/>
              <a:gd name="connsiteX39" fmla="*/ 4863636 w 10407351"/>
              <a:gd name="connsiteY39" fmla="*/ 1742276 h 1891626"/>
              <a:gd name="connsiteX40" fmla="*/ 4663097 w 10407351"/>
              <a:gd name="connsiteY40" fmla="*/ 1772517 h 1891626"/>
              <a:gd name="connsiteX41" fmla="*/ 4576142 w 10407351"/>
              <a:gd name="connsiteY41" fmla="*/ 1801338 h 1891626"/>
              <a:gd name="connsiteX42" fmla="*/ 4432728 w 10407351"/>
              <a:gd name="connsiteY42" fmla="*/ 1821550 h 1891626"/>
              <a:gd name="connsiteX43" fmla="*/ 4330325 w 10407351"/>
              <a:gd name="connsiteY43" fmla="*/ 1832397 h 1891626"/>
              <a:gd name="connsiteX44" fmla="*/ 4301301 w 10407351"/>
              <a:gd name="connsiteY44" fmla="*/ 1853709 h 1891626"/>
              <a:gd name="connsiteX45" fmla="*/ 4300886 w 10407351"/>
              <a:gd name="connsiteY45" fmla="*/ 1854105 h 1891626"/>
              <a:gd name="connsiteX46" fmla="*/ 4238651 w 10407351"/>
              <a:gd name="connsiteY46" fmla="*/ 1857049 h 1891626"/>
              <a:gd name="connsiteX47" fmla="*/ 4102292 w 10407351"/>
              <a:gd name="connsiteY47" fmla="*/ 1880193 h 1891626"/>
              <a:gd name="connsiteX48" fmla="*/ 4059333 w 10407351"/>
              <a:gd name="connsiteY48" fmla="*/ 1886249 h 1891626"/>
              <a:gd name="connsiteX49" fmla="*/ 4036441 w 10407351"/>
              <a:gd name="connsiteY49" fmla="*/ 1891626 h 1891626"/>
              <a:gd name="connsiteX50" fmla="*/ 4002125 w 10407351"/>
              <a:gd name="connsiteY50" fmla="*/ 1877697 h 1891626"/>
              <a:gd name="connsiteX51" fmla="*/ 3959209 w 10407351"/>
              <a:gd name="connsiteY51" fmla="*/ 1883738 h 1891626"/>
              <a:gd name="connsiteX52" fmla="*/ 3949215 w 10407351"/>
              <a:gd name="connsiteY52" fmla="*/ 1885692 h 1891626"/>
              <a:gd name="connsiteX53" fmla="*/ 3874146 w 10407351"/>
              <a:gd name="connsiteY53" fmla="*/ 1872130 h 1891626"/>
              <a:gd name="connsiteX54" fmla="*/ 3866827 w 10407351"/>
              <a:gd name="connsiteY54" fmla="*/ 1866688 h 1891626"/>
              <a:gd name="connsiteX55" fmla="*/ 3829184 w 10407351"/>
              <a:gd name="connsiteY55" fmla="*/ 1864322 h 1891626"/>
              <a:gd name="connsiteX56" fmla="*/ 3824903 w 10407351"/>
              <a:gd name="connsiteY56" fmla="*/ 1865766 h 1891626"/>
              <a:gd name="connsiteX57" fmla="*/ 3793706 w 10407351"/>
              <a:gd name="connsiteY57" fmla="*/ 1857436 h 1891626"/>
              <a:gd name="connsiteX58" fmla="*/ 3668616 w 10407351"/>
              <a:gd name="connsiteY58" fmla="*/ 1842745 h 1891626"/>
              <a:gd name="connsiteX59" fmla="*/ 3428086 w 10407351"/>
              <a:gd name="connsiteY59" fmla="*/ 1835034 h 1891626"/>
              <a:gd name="connsiteX60" fmla="*/ 3177594 w 10407351"/>
              <a:gd name="connsiteY60" fmla="*/ 1813026 h 1891626"/>
              <a:gd name="connsiteX61" fmla="*/ 2940077 w 10407351"/>
              <a:gd name="connsiteY61" fmla="*/ 1821546 h 1891626"/>
              <a:gd name="connsiteX62" fmla="*/ 2508536 w 10407351"/>
              <a:gd name="connsiteY62" fmla="*/ 1797990 h 1891626"/>
              <a:gd name="connsiteX63" fmla="*/ 2360486 w 10407351"/>
              <a:gd name="connsiteY63" fmla="*/ 1795882 h 1891626"/>
              <a:gd name="connsiteX64" fmla="*/ 2261294 w 10407351"/>
              <a:gd name="connsiteY64" fmla="*/ 1795084 h 1891626"/>
              <a:gd name="connsiteX65" fmla="*/ 2254419 w 10407351"/>
              <a:gd name="connsiteY65" fmla="*/ 1797320 h 1891626"/>
              <a:gd name="connsiteX66" fmla="*/ 2226713 w 10407351"/>
              <a:gd name="connsiteY66" fmla="*/ 1798641 h 1891626"/>
              <a:gd name="connsiteX67" fmla="*/ 2219128 w 10407351"/>
              <a:gd name="connsiteY67" fmla="*/ 1808552 h 1891626"/>
              <a:gd name="connsiteX68" fmla="*/ 2126538 w 10407351"/>
              <a:gd name="connsiteY68" fmla="*/ 1817143 h 1891626"/>
              <a:gd name="connsiteX69" fmla="*/ 1903694 w 10407351"/>
              <a:gd name="connsiteY69" fmla="*/ 1821035 h 1891626"/>
              <a:gd name="connsiteX70" fmla="*/ 1738778 w 10407351"/>
              <a:gd name="connsiteY70" fmla="*/ 1804426 h 1891626"/>
              <a:gd name="connsiteX71" fmla="*/ 1683603 w 10407351"/>
              <a:gd name="connsiteY71" fmla="*/ 1813609 h 1891626"/>
              <a:gd name="connsiteX72" fmla="*/ 1613964 w 10407351"/>
              <a:gd name="connsiteY72" fmla="*/ 1812650 h 1891626"/>
              <a:gd name="connsiteX73" fmla="*/ 1613403 w 10407351"/>
              <a:gd name="connsiteY73" fmla="*/ 1813209 h 1891626"/>
              <a:gd name="connsiteX74" fmla="*/ 1602061 w 10407351"/>
              <a:gd name="connsiteY74" fmla="*/ 1811331 h 1891626"/>
              <a:gd name="connsiteX75" fmla="*/ 1395632 w 10407351"/>
              <a:gd name="connsiteY75" fmla="*/ 1797257 h 1891626"/>
              <a:gd name="connsiteX76" fmla="*/ 1181443 w 10407351"/>
              <a:gd name="connsiteY76" fmla="*/ 1751614 h 1891626"/>
              <a:gd name="connsiteX77" fmla="*/ 974248 w 10407351"/>
              <a:gd name="connsiteY77" fmla="*/ 1721123 h 1891626"/>
              <a:gd name="connsiteX78" fmla="*/ 867706 w 10407351"/>
              <a:gd name="connsiteY78" fmla="*/ 1694653 h 1891626"/>
              <a:gd name="connsiteX79" fmla="*/ 841666 w 10407351"/>
              <a:gd name="connsiteY79" fmla="*/ 1683413 h 1891626"/>
              <a:gd name="connsiteX80" fmla="*/ 837797 w 10407351"/>
              <a:gd name="connsiteY80" fmla="*/ 1684443 h 1891626"/>
              <a:gd name="connsiteX81" fmla="*/ 805502 w 10407351"/>
              <a:gd name="connsiteY81" fmla="*/ 1678518 h 1891626"/>
              <a:gd name="connsiteX82" fmla="*/ 799788 w 10407351"/>
              <a:gd name="connsiteY82" fmla="*/ 1672416 h 1891626"/>
              <a:gd name="connsiteX83" fmla="*/ 736389 w 10407351"/>
              <a:gd name="connsiteY83" fmla="*/ 1651814 h 1891626"/>
              <a:gd name="connsiteX84" fmla="*/ 727522 w 10407351"/>
              <a:gd name="connsiteY84" fmla="*/ 1652807 h 1891626"/>
              <a:gd name="connsiteX85" fmla="*/ 689713 w 10407351"/>
              <a:gd name="connsiteY85" fmla="*/ 1654738 h 1891626"/>
              <a:gd name="connsiteX86" fmla="*/ 661608 w 10407351"/>
              <a:gd name="connsiteY86" fmla="*/ 1637638 h 1891626"/>
              <a:gd name="connsiteX87" fmla="*/ 641195 w 10407351"/>
              <a:gd name="connsiteY87" fmla="*/ 1640809 h 1891626"/>
              <a:gd name="connsiteX88" fmla="*/ 603348 w 10407351"/>
              <a:gd name="connsiteY88" fmla="*/ 1642751 h 1891626"/>
              <a:gd name="connsiteX89" fmla="*/ 482767 w 10407351"/>
              <a:gd name="connsiteY89" fmla="*/ 1652811 h 1891626"/>
              <a:gd name="connsiteX90" fmla="*/ 428597 w 10407351"/>
              <a:gd name="connsiteY90" fmla="*/ 1649830 h 1891626"/>
              <a:gd name="connsiteX91" fmla="*/ 428193 w 10407351"/>
              <a:gd name="connsiteY91" fmla="*/ 1650184 h 1891626"/>
              <a:gd name="connsiteX92" fmla="*/ 400669 w 10407351"/>
              <a:gd name="connsiteY92" fmla="*/ 1668609 h 1891626"/>
              <a:gd name="connsiteX93" fmla="*/ 310856 w 10407351"/>
              <a:gd name="connsiteY93" fmla="*/ 1669671 h 1891626"/>
              <a:gd name="connsiteX94" fmla="*/ 184505 w 10407351"/>
              <a:gd name="connsiteY94" fmla="*/ 1676148 h 1891626"/>
              <a:gd name="connsiteX95" fmla="*/ 106017 w 10407351"/>
              <a:gd name="connsiteY95" fmla="*/ 1696538 h 1891626"/>
              <a:gd name="connsiteX96" fmla="*/ 15107 w 10407351"/>
              <a:gd name="connsiteY96" fmla="*/ 1705860 h 1891626"/>
              <a:gd name="connsiteX97" fmla="*/ 0 w 10407351"/>
              <a:gd name="connsiteY97" fmla="*/ 1707056 h 1891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10407351" h="1891626">
                <a:moveTo>
                  <a:pt x="0" y="0"/>
                </a:moveTo>
                <a:lnTo>
                  <a:pt x="10407351" y="0"/>
                </a:lnTo>
                <a:lnTo>
                  <a:pt x="10407351" y="1364684"/>
                </a:lnTo>
                <a:lnTo>
                  <a:pt x="10278187" y="1375369"/>
                </a:lnTo>
                <a:cubicBezTo>
                  <a:pt x="10230814" y="1379006"/>
                  <a:pt x="10192985" y="1383268"/>
                  <a:pt x="10183452" y="1391690"/>
                </a:cubicBezTo>
                <a:cubicBezTo>
                  <a:pt x="10056050" y="1406552"/>
                  <a:pt x="10047372" y="1392862"/>
                  <a:pt x="9936834" y="1413567"/>
                </a:cubicBezTo>
                <a:cubicBezTo>
                  <a:pt x="9842543" y="1449236"/>
                  <a:pt x="9758704" y="1437289"/>
                  <a:pt x="9633679" y="1479227"/>
                </a:cubicBezTo>
                <a:cubicBezTo>
                  <a:pt x="9572087" y="1477856"/>
                  <a:pt x="9524044" y="1488294"/>
                  <a:pt x="9464371" y="1479341"/>
                </a:cubicBezTo>
                <a:cubicBezTo>
                  <a:pt x="9437979" y="1471131"/>
                  <a:pt x="9382095" y="1495583"/>
                  <a:pt x="9351136" y="1473048"/>
                </a:cubicBezTo>
                <a:cubicBezTo>
                  <a:pt x="9348834" y="1489421"/>
                  <a:pt x="9290403" y="1475047"/>
                  <a:pt x="9277477" y="1467445"/>
                </a:cubicBezTo>
                <a:cubicBezTo>
                  <a:pt x="9262484" y="1474590"/>
                  <a:pt x="9237294" y="1461551"/>
                  <a:pt x="9221081" y="1462245"/>
                </a:cubicBezTo>
                <a:cubicBezTo>
                  <a:pt x="9189009" y="1426438"/>
                  <a:pt x="9185445" y="1482627"/>
                  <a:pt x="9145968" y="1462282"/>
                </a:cubicBezTo>
                <a:cubicBezTo>
                  <a:pt x="9128623" y="1474438"/>
                  <a:pt x="9069817" y="1500224"/>
                  <a:pt x="9023280" y="1511217"/>
                </a:cubicBezTo>
                <a:cubicBezTo>
                  <a:pt x="8931735" y="1535229"/>
                  <a:pt x="8925405" y="1563795"/>
                  <a:pt x="8830925" y="1554093"/>
                </a:cubicBezTo>
                <a:cubicBezTo>
                  <a:pt x="8817633" y="1577274"/>
                  <a:pt x="8655791" y="1518891"/>
                  <a:pt x="8676048" y="1560374"/>
                </a:cubicBezTo>
                <a:cubicBezTo>
                  <a:pt x="8644516" y="1558347"/>
                  <a:pt x="8621413" y="1541838"/>
                  <a:pt x="8638989" y="1568839"/>
                </a:cubicBezTo>
                <a:lnTo>
                  <a:pt x="8456861" y="1566972"/>
                </a:lnTo>
                <a:cubicBezTo>
                  <a:pt x="8355907" y="1574502"/>
                  <a:pt x="8292865" y="1594374"/>
                  <a:pt x="8189198" y="1584307"/>
                </a:cubicBezTo>
                <a:cubicBezTo>
                  <a:pt x="8087659" y="1583101"/>
                  <a:pt x="8036427" y="1565402"/>
                  <a:pt x="7898401" y="1565768"/>
                </a:cubicBezTo>
                <a:cubicBezTo>
                  <a:pt x="7801198" y="1563426"/>
                  <a:pt x="7662139" y="1549692"/>
                  <a:pt x="7563813" y="1558454"/>
                </a:cubicBezTo>
                <a:cubicBezTo>
                  <a:pt x="7446107" y="1537502"/>
                  <a:pt x="7475233" y="1563414"/>
                  <a:pt x="7349063" y="1551966"/>
                </a:cubicBezTo>
                <a:cubicBezTo>
                  <a:pt x="7293901" y="1597253"/>
                  <a:pt x="7197687" y="1574689"/>
                  <a:pt x="7131024" y="1585911"/>
                </a:cubicBezTo>
                <a:cubicBezTo>
                  <a:pt x="7054397" y="1595738"/>
                  <a:pt x="6966306" y="1606385"/>
                  <a:pt x="6889291" y="1610925"/>
                </a:cubicBezTo>
                <a:cubicBezTo>
                  <a:pt x="6828293" y="1590519"/>
                  <a:pt x="6744624" y="1640610"/>
                  <a:pt x="6668938" y="1613148"/>
                </a:cubicBezTo>
                <a:cubicBezTo>
                  <a:pt x="6641091" y="1606533"/>
                  <a:pt x="6554865" y="1607368"/>
                  <a:pt x="6538541" y="1620507"/>
                </a:cubicBezTo>
                <a:cubicBezTo>
                  <a:pt x="6520561" y="1623357"/>
                  <a:pt x="6499589" y="1618703"/>
                  <a:pt x="6491279" y="1632773"/>
                </a:cubicBezTo>
                <a:cubicBezTo>
                  <a:pt x="6477549" y="1649705"/>
                  <a:pt x="6414822" y="1623561"/>
                  <a:pt x="6423751" y="1643536"/>
                </a:cubicBezTo>
                <a:cubicBezTo>
                  <a:pt x="6379212" y="1625620"/>
                  <a:pt x="6343784" y="1661091"/>
                  <a:pt x="6306336" y="1669857"/>
                </a:cubicBezTo>
                <a:cubicBezTo>
                  <a:pt x="6271255" y="1652084"/>
                  <a:pt x="6237427" y="1675939"/>
                  <a:pt x="6155679" y="1680409"/>
                </a:cubicBezTo>
                <a:cubicBezTo>
                  <a:pt x="6117102" y="1659854"/>
                  <a:pt x="6090477" y="1695769"/>
                  <a:pt x="6018716" y="1668513"/>
                </a:cubicBezTo>
                <a:cubicBezTo>
                  <a:pt x="5980616" y="1668349"/>
                  <a:pt x="5992558" y="1668233"/>
                  <a:pt x="5927081" y="1663779"/>
                </a:cubicBezTo>
                <a:cubicBezTo>
                  <a:pt x="5827173" y="1658997"/>
                  <a:pt x="5796898" y="1666984"/>
                  <a:pt x="5704857" y="1661355"/>
                </a:cubicBezTo>
                <a:cubicBezTo>
                  <a:pt x="5601589" y="1659346"/>
                  <a:pt x="5599375" y="1682928"/>
                  <a:pt x="5464353" y="1649361"/>
                </a:cubicBezTo>
                <a:cubicBezTo>
                  <a:pt x="5453726" y="1665362"/>
                  <a:pt x="5437668" y="1666580"/>
                  <a:pt x="5408840" y="1659913"/>
                </a:cubicBezTo>
                <a:cubicBezTo>
                  <a:pt x="5358895" y="1660103"/>
                  <a:pt x="5370707" y="1699223"/>
                  <a:pt x="5315720" y="1677105"/>
                </a:cubicBezTo>
                <a:cubicBezTo>
                  <a:pt x="5329008" y="1697915"/>
                  <a:pt x="5223140" y="1688103"/>
                  <a:pt x="5250566" y="1709327"/>
                </a:cubicBezTo>
                <a:cubicBezTo>
                  <a:pt x="5222116" y="1729504"/>
                  <a:pt x="5199669" y="1698367"/>
                  <a:pt x="5170942" y="1716026"/>
                </a:cubicBezTo>
                <a:cubicBezTo>
                  <a:pt x="5139745" y="1715775"/>
                  <a:pt x="5102270" y="1704865"/>
                  <a:pt x="5063388" y="1707824"/>
                </a:cubicBezTo>
                <a:cubicBezTo>
                  <a:pt x="5010058" y="1697604"/>
                  <a:pt x="5004778" y="1720109"/>
                  <a:pt x="4937644" y="1733778"/>
                </a:cubicBezTo>
                <a:cubicBezTo>
                  <a:pt x="4905985" y="1722536"/>
                  <a:pt x="4883924" y="1729474"/>
                  <a:pt x="4863636" y="1742276"/>
                </a:cubicBezTo>
                <a:cubicBezTo>
                  <a:pt x="4795354" y="1741736"/>
                  <a:pt x="4737536" y="1762242"/>
                  <a:pt x="4663097" y="1772517"/>
                </a:cubicBezTo>
                <a:cubicBezTo>
                  <a:pt x="4581331" y="1791410"/>
                  <a:pt x="4626382" y="1787132"/>
                  <a:pt x="4576142" y="1801338"/>
                </a:cubicBezTo>
                <a:lnTo>
                  <a:pt x="4432728" y="1821550"/>
                </a:lnTo>
                <a:lnTo>
                  <a:pt x="4330325" y="1832397"/>
                </a:lnTo>
                <a:lnTo>
                  <a:pt x="4301301" y="1853709"/>
                </a:lnTo>
                <a:lnTo>
                  <a:pt x="4300886" y="1854105"/>
                </a:lnTo>
                <a:lnTo>
                  <a:pt x="4238651" y="1857049"/>
                </a:lnTo>
                <a:cubicBezTo>
                  <a:pt x="4205553" y="1861397"/>
                  <a:pt x="4139860" y="1874675"/>
                  <a:pt x="4102292" y="1880193"/>
                </a:cubicBezTo>
                <a:cubicBezTo>
                  <a:pt x="4068199" y="1876181"/>
                  <a:pt x="4047224" y="1858325"/>
                  <a:pt x="4059333" y="1886249"/>
                </a:cubicBezTo>
                <a:cubicBezTo>
                  <a:pt x="4048134" y="1885724"/>
                  <a:pt x="4041292" y="1887993"/>
                  <a:pt x="4036441" y="1891626"/>
                </a:cubicBezTo>
                <a:lnTo>
                  <a:pt x="4002125" y="1877697"/>
                </a:lnTo>
                <a:lnTo>
                  <a:pt x="3959209" y="1883738"/>
                </a:lnTo>
                <a:lnTo>
                  <a:pt x="3949215" y="1885692"/>
                </a:lnTo>
                <a:lnTo>
                  <a:pt x="3874146" y="1872130"/>
                </a:lnTo>
                <a:lnTo>
                  <a:pt x="3866827" y="1866688"/>
                </a:lnTo>
                <a:cubicBezTo>
                  <a:pt x="3858976" y="1863338"/>
                  <a:pt x="3847802" y="1861787"/>
                  <a:pt x="3829184" y="1864322"/>
                </a:cubicBezTo>
                <a:lnTo>
                  <a:pt x="3824903" y="1865766"/>
                </a:lnTo>
                <a:lnTo>
                  <a:pt x="3793706" y="1857436"/>
                </a:lnTo>
                <a:cubicBezTo>
                  <a:pt x="3783639" y="1853644"/>
                  <a:pt x="3675915" y="1848872"/>
                  <a:pt x="3668616" y="1842745"/>
                </a:cubicBezTo>
                <a:cubicBezTo>
                  <a:pt x="3550655" y="1857913"/>
                  <a:pt x="3542534" y="1830996"/>
                  <a:pt x="3428086" y="1835034"/>
                </a:cubicBezTo>
                <a:cubicBezTo>
                  <a:pt x="3328965" y="1794018"/>
                  <a:pt x="3266446" y="1819001"/>
                  <a:pt x="3177594" y="1813026"/>
                </a:cubicBezTo>
                <a:cubicBezTo>
                  <a:pt x="3092965" y="1808822"/>
                  <a:pt x="3053780" y="1822095"/>
                  <a:pt x="2940077" y="1821546"/>
                </a:cubicBezTo>
                <a:cubicBezTo>
                  <a:pt x="2819604" y="1812601"/>
                  <a:pt x="2644050" y="1817354"/>
                  <a:pt x="2508536" y="1797990"/>
                </a:cubicBezTo>
                <a:cubicBezTo>
                  <a:pt x="2402062" y="1791757"/>
                  <a:pt x="2401694" y="1796365"/>
                  <a:pt x="2360486" y="1795882"/>
                </a:cubicBezTo>
                <a:cubicBezTo>
                  <a:pt x="2346784" y="1798538"/>
                  <a:pt x="2274412" y="1790769"/>
                  <a:pt x="2261294" y="1795084"/>
                </a:cubicBezTo>
                <a:lnTo>
                  <a:pt x="2254419" y="1797320"/>
                </a:lnTo>
                <a:lnTo>
                  <a:pt x="2226713" y="1798641"/>
                </a:lnTo>
                <a:lnTo>
                  <a:pt x="2219128" y="1808552"/>
                </a:lnTo>
                <a:lnTo>
                  <a:pt x="2126538" y="1817143"/>
                </a:lnTo>
                <a:cubicBezTo>
                  <a:pt x="2064983" y="1793016"/>
                  <a:pt x="2012426" y="1821800"/>
                  <a:pt x="1903694" y="1821035"/>
                </a:cubicBezTo>
                <a:cubicBezTo>
                  <a:pt x="1874879" y="1812700"/>
                  <a:pt x="1760206" y="1792415"/>
                  <a:pt x="1738778" y="1804426"/>
                </a:cubicBezTo>
                <a:cubicBezTo>
                  <a:pt x="1718271" y="1806115"/>
                  <a:pt x="1696479" y="1800166"/>
                  <a:pt x="1683603" y="1813609"/>
                </a:cubicBezTo>
                <a:cubicBezTo>
                  <a:pt x="1668912" y="1825566"/>
                  <a:pt x="1630407" y="1811717"/>
                  <a:pt x="1613964" y="1812650"/>
                </a:cubicBezTo>
                <a:lnTo>
                  <a:pt x="1613403" y="1813209"/>
                </a:lnTo>
                <a:lnTo>
                  <a:pt x="1602061" y="1811331"/>
                </a:lnTo>
                <a:cubicBezTo>
                  <a:pt x="1503765" y="1799996"/>
                  <a:pt x="1468364" y="1809467"/>
                  <a:pt x="1395632" y="1797257"/>
                </a:cubicBezTo>
                <a:cubicBezTo>
                  <a:pt x="1319449" y="1782888"/>
                  <a:pt x="1262534" y="1801782"/>
                  <a:pt x="1181443" y="1751614"/>
                </a:cubicBezTo>
                <a:cubicBezTo>
                  <a:pt x="1081982" y="1744765"/>
                  <a:pt x="1078010" y="1717244"/>
                  <a:pt x="974248" y="1721123"/>
                </a:cubicBezTo>
                <a:cubicBezTo>
                  <a:pt x="968629" y="1714342"/>
                  <a:pt x="875985" y="1699376"/>
                  <a:pt x="867706" y="1694653"/>
                </a:cubicBezTo>
                <a:lnTo>
                  <a:pt x="841666" y="1683413"/>
                </a:lnTo>
                <a:lnTo>
                  <a:pt x="837797" y="1684443"/>
                </a:lnTo>
                <a:cubicBezTo>
                  <a:pt x="821405" y="1685195"/>
                  <a:pt x="811914" y="1682594"/>
                  <a:pt x="805502" y="1678518"/>
                </a:cubicBezTo>
                <a:lnTo>
                  <a:pt x="799788" y="1672416"/>
                </a:lnTo>
                <a:lnTo>
                  <a:pt x="736389" y="1651814"/>
                </a:lnTo>
                <a:lnTo>
                  <a:pt x="727522" y="1652807"/>
                </a:lnTo>
                <a:lnTo>
                  <a:pt x="689713" y="1654738"/>
                </a:lnTo>
                <a:lnTo>
                  <a:pt x="661608" y="1637638"/>
                </a:lnTo>
                <a:cubicBezTo>
                  <a:pt x="657000" y="1640788"/>
                  <a:pt x="650823" y="1642394"/>
                  <a:pt x="641195" y="1640809"/>
                </a:cubicBezTo>
                <a:cubicBezTo>
                  <a:pt x="648504" y="1669709"/>
                  <a:pt x="632384" y="1649973"/>
                  <a:pt x="603348" y="1642751"/>
                </a:cubicBezTo>
                <a:cubicBezTo>
                  <a:pt x="570224" y="1644670"/>
                  <a:pt x="511891" y="1651631"/>
                  <a:pt x="482767" y="1652811"/>
                </a:cubicBezTo>
                <a:lnTo>
                  <a:pt x="428597" y="1649830"/>
                </a:lnTo>
                <a:lnTo>
                  <a:pt x="428193" y="1650184"/>
                </a:lnTo>
                <a:lnTo>
                  <a:pt x="400669" y="1668609"/>
                </a:lnTo>
                <a:lnTo>
                  <a:pt x="310856" y="1669671"/>
                </a:lnTo>
                <a:lnTo>
                  <a:pt x="184505" y="1676148"/>
                </a:lnTo>
                <a:cubicBezTo>
                  <a:pt x="139434" y="1685497"/>
                  <a:pt x="178890" y="1685521"/>
                  <a:pt x="106017" y="1696538"/>
                </a:cubicBezTo>
                <a:cubicBezTo>
                  <a:pt x="73238" y="1698110"/>
                  <a:pt x="43763" y="1702620"/>
                  <a:pt x="15107" y="1705860"/>
                </a:cubicBezTo>
                <a:lnTo>
                  <a:pt x="0" y="1707056"/>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9E9138F1-3207-1B41-944F-7857F1F4026E}"/>
              </a:ext>
            </a:extLst>
          </p:cNvPr>
          <p:cNvSpPr>
            <a:spLocks noGrp="1"/>
          </p:cNvSpPr>
          <p:nvPr>
            <p:ph type="title"/>
          </p:nvPr>
        </p:nvSpPr>
        <p:spPr>
          <a:xfrm>
            <a:off x="1288576" y="934068"/>
            <a:ext cx="9614848" cy="1126780"/>
          </a:xfrm>
        </p:spPr>
        <p:txBody>
          <a:bodyPr>
            <a:normAutofit fontScale="90000"/>
          </a:bodyPr>
          <a:lstStyle/>
          <a:p>
            <a:r>
              <a:rPr lang="fi-FI" dirty="0"/>
              <a:t>			Huudahdussanat</a:t>
            </a:r>
            <a:br>
              <a:rPr lang="fi-FI" dirty="0"/>
            </a:br>
            <a:r>
              <a:rPr lang="fi-FI" sz="2700" dirty="0"/>
              <a:t>Huudahdussanat eivät ole varsinaisia sanoja, vaan lyhyitä ilmauksia, joiden merkitys on yleisesti tunnettu. Ne voidaan lausua tavallisesta puheesta eroavalla tavalla.</a:t>
            </a:r>
          </a:p>
        </p:txBody>
      </p:sp>
      <p:sp>
        <p:nvSpPr>
          <p:cNvPr id="16" name="Rectangle 6">
            <a:extLst>
              <a:ext uri="{FF2B5EF4-FFF2-40B4-BE49-F238E27FC236}">
                <a16:creationId xmlns:a16="http://schemas.microsoft.com/office/drawing/2014/main" id="{9A36BEEB-EAB3-44BC-BC82-10039F230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419766"/>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D3C8E803-1964-FF4E-BAFA-D879542979DC}"/>
              </a:ext>
            </a:extLst>
          </p:cNvPr>
          <p:cNvSpPr>
            <a:spLocks noGrp="1"/>
          </p:cNvSpPr>
          <p:nvPr>
            <p:ph idx="1"/>
          </p:nvPr>
        </p:nvSpPr>
        <p:spPr>
          <a:xfrm>
            <a:off x="1123122" y="2713382"/>
            <a:ext cx="10873408" cy="4055165"/>
          </a:xfrm>
        </p:spPr>
        <p:txBody>
          <a:bodyPr anchor="ctr">
            <a:normAutofit fontScale="92500" lnSpcReduction="10000"/>
          </a:bodyPr>
          <a:lstStyle/>
          <a:p>
            <a:pPr marL="0" indent="0">
              <a:buNone/>
            </a:pPr>
            <a:r>
              <a:rPr lang="fi-FI" dirty="0"/>
              <a:t>Tavallisia huudahdussanoja</a:t>
            </a:r>
          </a:p>
          <a:p>
            <a:r>
              <a:rPr lang="fi-FI" dirty="0"/>
              <a:t>hyi, </a:t>
            </a:r>
            <a:r>
              <a:rPr lang="fi-FI" dirty="0" err="1"/>
              <a:t>yäk</a:t>
            </a:r>
            <a:r>
              <a:rPr lang="fi-FI" dirty="0"/>
              <a:t>, </a:t>
            </a:r>
            <a:r>
              <a:rPr lang="fi-FI" dirty="0" err="1"/>
              <a:t>yök</a:t>
            </a:r>
            <a:r>
              <a:rPr lang="fi-FI" dirty="0"/>
              <a:t> = ilmaisevat vastenmielisyyttä</a:t>
            </a:r>
          </a:p>
          <a:p>
            <a:r>
              <a:rPr lang="fi-FI" dirty="0"/>
              <a:t>hui, huh = ilmaisevat säikähtämistä tai pelkoa</a:t>
            </a:r>
          </a:p>
          <a:p>
            <a:r>
              <a:rPr lang="fi-FI" dirty="0"/>
              <a:t>ai, </a:t>
            </a:r>
            <a:r>
              <a:rPr lang="fi-FI" dirty="0" err="1"/>
              <a:t>aih</a:t>
            </a:r>
            <a:r>
              <a:rPr lang="fi-FI" dirty="0"/>
              <a:t>, oijoi = ilmaisevat kipua</a:t>
            </a:r>
          </a:p>
          <a:p>
            <a:r>
              <a:rPr lang="fi-FI" dirty="0"/>
              <a:t>höh, pyh = ilmaisevat halveksuntaa</a:t>
            </a:r>
          </a:p>
          <a:p>
            <a:r>
              <a:rPr lang="fi-FI" dirty="0"/>
              <a:t>mmm, aah = ilmaisevat mielihyvää</a:t>
            </a:r>
          </a:p>
          <a:p>
            <a:r>
              <a:rPr lang="fi-FI" dirty="0"/>
              <a:t>nam-nam, </a:t>
            </a:r>
            <a:r>
              <a:rPr lang="fi-FI" dirty="0" err="1"/>
              <a:t>om-nom</a:t>
            </a:r>
            <a:r>
              <a:rPr lang="fi-FI" dirty="0"/>
              <a:t> = ilmaisevat hyvää makua, esim. ruoka</a:t>
            </a:r>
          </a:p>
          <a:p>
            <a:r>
              <a:rPr lang="fi-FI" dirty="0"/>
              <a:t>huh-huh = ilmaisee helpotusta tai jonkin asian rankkuutta</a:t>
            </a:r>
          </a:p>
          <a:p>
            <a:r>
              <a:rPr lang="fi-FI" dirty="0"/>
              <a:t>oho, </a:t>
            </a:r>
            <a:r>
              <a:rPr lang="fi-FI" dirty="0" err="1"/>
              <a:t>hups</a:t>
            </a:r>
            <a:r>
              <a:rPr lang="fi-FI" dirty="0"/>
              <a:t> = ilmaisee tahatonta vahinkoa tai yllättyneisyyttä</a:t>
            </a:r>
          </a:p>
        </p:txBody>
      </p:sp>
    </p:spTree>
    <p:extLst>
      <p:ext uri="{BB962C8B-B14F-4D97-AF65-F5344CB8AC3E}">
        <p14:creationId xmlns:p14="http://schemas.microsoft.com/office/powerpoint/2010/main" val="2912023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7E9FF7ED-C67F-4E8D-8157-6BB83D644C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2325" y="643467"/>
            <a:ext cx="10407351" cy="1891626"/>
          </a:xfrm>
          <a:custGeom>
            <a:avLst/>
            <a:gdLst>
              <a:gd name="connsiteX0" fmla="*/ 0 w 10407351"/>
              <a:gd name="connsiteY0" fmla="*/ 0 h 1891626"/>
              <a:gd name="connsiteX1" fmla="*/ 10407351 w 10407351"/>
              <a:gd name="connsiteY1" fmla="*/ 0 h 1891626"/>
              <a:gd name="connsiteX2" fmla="*/ 10407351 w 10407351"/>
              <a:gd name="connsiteY2" fmla="*/ 1364684 h 1891626"/>
              <a:gd name="connsiteX3" fmla="*/ 10278187 w 10407351"/>
              <a:gd name="connsiteY3" fmla="*/ 1375369 h 1891626"/>
              <a:gd name="connsiteX4" fmla="*/ 10183452 w 10407351"/>
              <a:gd name="connsiteY4" fmla="*/ 1391690 h 1891626"/>
              <a:gd name="connsiteX5" fmla="*/ 9936834 w 10407351"/>
              <a:gd name="connsiteY5" fmla="*/ 1413567 h 1891626"/>
              <a:gd name="connsiteX6" fmla="*/ 9633679 w 10407351"/>
              <a:gd name="connsiteY6" fmla="*/ 1479227 h 1891626"/>
              <a:gd name="connsiteX7" fmla="*/ 9464371 w 10407351"/>
              <a:gd name="connsiteY7" fmla="*/ 1479341 h 1891626"/>
              <a:gd name="connsiteX8" fmla="*/ 9351136 w 10407351"/>
              <a:gd name="connsiteY8" fmla="*/ 1473048 h 1891626"/>
              <a:gd name="connsiteX9" fmla="*/ 9277477 w 10407351"/>
              <a:gd name="connsiteY9" fmla="*/ 1467445 h 1891626"/>
              <a:gd name="connsiteX10" fmla="*/ 9221081 w 10407351"/>
              <a:gd name="connsiteY10" fmla="*/ 1462245 h 1891626"/>
              <a:gd name="connsiteX11" fmla="*/ 9145968 w 10407351"/>
              <a:gd name="connsiteY11" fmla="*/ 1462282 h 1891626"/>
              <a:gd name="connsiteX12" fmla="*/ 9023280 w 10407351"/>
              <a:gd name="connsiteY12" fmla="*/ 1511217 h 1891626"/>
              <a:gd name="connsiteX13" fmla="*/ 8830925 w 10407351"/>
              <a:gd name="connsiteY13" fmla="*/ 1554093 h 1891626"/>
              <a:gd name="connsiteX14" fmla="*/ 8676048 w 10407351"/>
              <a:gd name="connsiteY14" fmla="*/ 1560374 h 1891626"/>
              <a:gd name="connsiteX15" fmla="*/ 8638989 w 10407351"/>
              <a:gd name="connsiteY15" fmla="*/ 1568839 h 1891626"/>
              <a:gd name="connsiteX16" fmla="*/ 8456861 w 10407351"/>
              <a:gd name="connsiteY16" fmla="*/ 1566972 h 1891626"/>
              <a:gd name="connsiteX17" fmla="*/ 8189198 w 10407351"/>
              <a:gd name="connsiteY17" fmla="*/ 1584307 h 1891626"/>
              <a:gd name="connsiteX18" fmla="*/ 7898401 w 10407351"/>
              <a:gd name="connsiteY18" fmla="*/ 1565768 h 1891626"/>
              <a:gd name="connsiteX19" fmla="*/ 7563813 w 10407351"/>
              <a:gd name="connsiteY19" fmla="*/ 1558454 h 1891626"/>
              <a:gd name="connsiteX20" fmla="*/ 7349063 w 10407351"/>
              <a:gd name="connsiteY20" fmla="*/ 1551966 h 1891626"/>
              <a:gd name="connsiteX21" fmla="*/ 7131024 w 10407351"/>
              <a:gd name="connsiteY21" fmla="*/ 1585911 h 1891626"/>
              <a:gd name="connsiteX22" fmla="*/ 6889291 w 10407351"/>
              <a:gd name="connsiteY22" fmla="*/ 1610925 h 1891626"/>
              <a:gd name="connsiteX23" fmla="*/ 6668938 w 10407351"/>
              <a:gd name="connsiteY23" fmla="*/ 1613148 h 1891626"/>
              <a:gd name="connsiteX24" fmla="*/ 6538541 w 10407351"/>
              <a:gd name="connsiteY24" fmla="*/ 1620507 h 1891626"/>
              <a:gd name="connsiteX25" fmla="*/ 6491279 w 10407351"/>
              <a:gd name="connsiteY25" fmla="*/ 1632773 h 1891626"/>
              <a:gd name="connsiteX26" fmla="*/ 6423751 w 10407351"/>
              <a:gd name="connsiteY26" fmla="*/ 1643536 h 1891626"/>
              <a:gd name="connsiteX27" fmla="*/ 6306336 w 10407351"/>
              <a:gd name="connsiteY27" fmla="*/ 1669857 h 1891626"/>
              <a:gd name="connsiteX28" fmla="*/ 6155679 w 10407351"/>
              <a:gd name="connsiteY28" fmla="*/ 1680409 h 1891626"/>
              <a:gd name="connsiteX29" fmla="*/ 6018716 w 10407351"/>
              <a:gd name="connsiteY29" fmla="*/ 1668513 h 1891626"/>
              <a:gd name="connsiteX30" fmla="*/ 5927081 w 10407351"/>
              <a:gd name="connsiteY30" fmla="*/ 1663779 h 1891626"/>
              <a:gd name="connsiteX31" fmla="*/ 5704857 w 10407351"/>
              <a:gd name="connsiteY31" fmla="*/ 1661355 h 1891626"/>
              <a:gd name="connsiteX32" fmla="*/ 5464353 w 10407351"/>
              <a:gd name="connsiteY32" fmla="*/ 1649361 h 1891626"/>
              <a:gd name="connsiteX33" fmla="*/ 5408840 w 10407351"/>
              <a:gd name="connsiteY33" fmla="*/ 1659913 h 1891626"/>
              <a:gd name="connsiteX34" fmla="*/ 5315720 w 10407351"/>
              <a:gd name="connsiteY34" fmla="*/ 1677105 h 1891626"/>
              <a:gd name="connsiteX35" fmla="*/ 5250566 w 10407351"/>
              <a:gd name="connsiteY35" fmla="*/ 1709327 h 1891626"/>
              <a:gd name="connsiteX36" fmla="*/ 5170942 w 10407351"/>
              <a:gd name="connsiteY36" fmla="*/ 1716026 h 1891626"/>
              <a:gd name="connsiteX37" fmla="*/ 5063388 w 10407351"/>
              <a:gd name="connsiteY37" fmla="*/ 1707824 h 1891626"/>
              <a:gd name="connsiteX38" fmla="*/ 4937644 w 10407351"/>
              <a:gd name="connsiteY38" fmla="*/ 1733778 h 1891626"/>
              <a:gd name="connsiteX39" fmla="*/ 4863636 w 10407351"/>
              <a:gd name="connsiteY39" fmla="*/ 1742276 h 1891626"/>
              <a:gd name="connsiteX40" fmla="*/ 4663097 w 10407351"/>
              <a:gd name="connsiteY40" fmla="*/ 1772517 h 1891626"/>
              <a:gd name="connsiteX41" fmla="*/ 4576142 w 10407351"/>
              <a:gd name="connsiteY41" fmla="*/ 1801338 h 1891626"/>
              <a:gd name="connsiteX42" fmla="*/ 4432728 w 10407351"/>
              <a:gd name="connsiteY42" fmla="*/ 1821550 h 1891626"/>
              <a:gd name="connsiteX43" fmla="*/ 4330325 w 10407351"/>
              <a:gd name="connsiteY43" fmla="*/ 1832397 h 1891626"/>
              <a:gd name="connsiteX44" fmla="*/ 4301301 w 10407351"/>
              <a:gd name="connsiteY44" fmla="*/ 1853709 h 1891626"/>
              <a:gd name="connsiteX45" fmla="*/ 4300886 w 10407351"/>
              <a:gd name="connsiteY45" fmla="*/ 1854105 h 1891626"/>
              <a:gd name="connsiteX46" fmla="*/ 4238651 w 10407351"/>
              <a:gd name="connsiteY46" fmla="*/ 1857049 h 1891626"/>
              <a:gd name="connsiteX47" fmla="*/ 4102292 w 10407351"/>
              <a:gd name="connsiteY47" fmla="*/ 1880193 h 1891626"/>
              <a:gd name="connsiteX48" fmla="*/ 4059333 w 10407351"/>
              <a:gd name="connsiteY48" fmla="*/ 1886249 h 1891626"/>
              <a:gd name="connsiteX49" fmla="*/ 4036441 w 10407351"/>
              <a:gd name="connsiteY49" fmla="*/ 1891626 h 1891626"/>
              <a:gd name="connsiteX50" fmla="*/ 4002125 w 10407351"/>
              <a:gd name="connsiteY50" fmla="*/ 1877697 h 1891626"/>
              <a:gd name="connsiteX51" fmla="*/ 3959209 w 10407351"/>
              <a:gd name="connsiteY51" fmla="*/ 1883738 h 1891626"/>
              <a:gd name="connsiteX52" fmla="*/ 3949215 w 10407351"/>
              <a:gd name="connsiteY52" fmla="*/ 1885692 h 1891626"/>
              <a:gd name="connsiteX53" fmla="*/ 3874146 w 10407351"/>
              <a:gd name="connsiteY53" fmla="*/ 1872130 h 1891626"/>
              <a:gd name="connsiteX54" fmla="*/ 3866827 w 10407351"/>
              <a:gd name="connsiteY54" fmla="*/ 1866688 h 1891626"/>
              <a:gd name="connsiteX55" fmla="*/ 3829184 w 10407351"/>
              <a:gd name="connsiteY55" fmla="*/ 1864322 h 1891626"/>
              <a:gd name="connsiteX56" fmla="*/ 3824903 w 10407351"/>
              <a:gd name="connsiteY56" fmla="*/ 1865766 h 1891626"/>
              <a:gd name="connsiteX57" fmla="*/ 3793706 w 10407351"/>
              <a:gd name="connsiteY57" fmla="*/ 1857436 h 1891626"/>
              <a:gd name="connsiteX58" fmla="*/ 3668616 w 10407351"/>
              <a:gd name="connsiteY58" fmla="*/ 1842745 h 1891626"/>
              <a:gd name="connsiteX59" fmla="*/ 3428086 w 10407351"/>
              <a:gd name="connsiteY59" fmla="*/ 1835034 h 1891626"/>
              <a:gd name="connsiteX60" fmla="*/ 3177594 w 10407351"/>
              <a:gd name="connsiteY60" fmla="*/ 1813026 h 1891626"/>
              <a:gd name="connsiteX61" fmla="*/ 2940077 w 10407351"/>
              <a:gd name="connsiteY61" fmla="*/ 1821546 h 1891626"/>
              <a:gd name="connsiteX62" fmla="*/ 2508536 w 10407351"/>
              <a:gd name="connsiteY62" fmla="*/ 1797990 h 1891626"/>
              <a:gd name="connsiteX63" fmla="*/ 2360486 w 10407351"/>
              <a:gd name="connsiteY63" fmla="*/ 1795882 h 1891626"/>
              <a:gd name="connsiteX64" fmla="*/ 2261294 w 10407351"/>
              <a:gd name="connsiteY64" fmla="*/ 1795084 h 1891626"/>
              <a:gd name="connsiteX65" fmla="*/ 2254419 w 10407351"/>
              <a:gd name="connsiteY65" fmla="*/ 1797320 h 1891626"/>
              <a:gd name="connsiteX66" fmla="*/ 2226713 w 10407351"/>
              <a:gd name="connsiteY66" fmla="*/ 1798641 h 1891626"/>
              <a:gd name="connsiteX67" fmla="*/ 2219128 w 10407351"/>
              <a:gd name="connsiteY67" fmla="*/ 1808552 h 1891626"/>
              <a:gd name="connsiteX68" fmla="*/ 2126538 w 10407351"/>
              <a:gd name="connsiteY68" fmla="*/ 1817143 h 1891626"/>
              <a:gd name="connsiteX69" fmla="*/ 1903694 w 10407351"/>
              <a:gd name="connsiteY69" fmla="*/ 1821035 h 1891626"/>
              <a:gd name="connsiteX70" fmla="*/ 1738778 w 10407351"/>
              <a:gd name="connsiteY70" fmla="*/ 1804426 h 1891626"/>
              <a:gd name="connsiteX71" fmla="*/ 1683603 w 10407351"/>
              <a:gd name="connsiteY71" fmla="*/ 1813609 h 1891626"/>
              <a:gd name="connsiteX72" fmla="*/ 1613964 w 10407351"/>
              <a:gd name="connsiteY72" fmla="*/ 1812650 h 1891626"/>
              <a:gd name="connsiteX73" fmla="*/ 1613403 w 10407351"/>
              <a:gd name="connsiteY73" fmla="*/ 1813209 h 1891626"/>
              <a:gd name="connsiteX74" fmla="*/ 1602061 w 10407351"/>
              <a:gd name="connsiteY74" fmla="*/ 1811331 h 1891626"/>
              <a:gd name="connsiteX75" fmla="*/ 1395632 w 10407351"/>
              <a:gd name="connsiteY75" fmla="*/ 1797257 h 1891626"/>
              <a:gd name="connsiteX76" fmla="*/ 1181443 w 10407351"/>
              <a:gd name="connsiteY76" fmla="*/ 1751614 h 1891626"/>
              <a:gd name="connsiteX77" fmla="*/ 974248 w 10407351"/>
              <a:gd name="connsiteY77" fmla="*/ 1721123 h 1891626"/>
              <a:gd name="connsiteX78" fmla="*/ 867706 w 10407351"/>
              <a:gd name="connsiteY78" fmla="*/ 1694653 h 1891626"/>
              <a:gd name="connsiteX79" fmla="*/ 841666 w 10407351"/>
              <a:gd name="connsiteY79" fmla="*/ 1683413 h 1891626"/>
              <a:gd name="connsiteX80" fmla="*/ 837797 w 10407351"/>
              <a:gd name="connsiteY80" fmla="*/ 1684443 h 1891626"/>
              <a:gd name="connsiteX81" fmla="*/ 805502 w 10407351"/>
              <a:gd name="connsiteY81" fmla="*/ 1678518 h 1891626"/>
              <a:gd name="connsiteX82" fmla="*/ 799788 w 10407351"/>
              <a:gd name="connsiteY82" fmla="*/ 1672416 h 1891626"/>
              <a:gd name="connsiteX83" fmla="*/ 736389 w 10407351"/>
              <a:gd name="connsiteY83" fmla="*/ 1651814 h 1891626"/>
              <a:gd name="connsiteX84" fmla="*/ 727522 w 10407351"/>
              <a:gd name="connsiteY84" fmla="*/ 1652807 h 1891626"/>
              <a:gd name="connsiteX85" fmla="*/ 689713 w 10407351"/>
              <a:gd name="connsiteY85" fmla="*/ 1654738 h 1891626"/>
              <a:gd name="connsiteX86" fmla="*/ 661608 w 10407351"/>
              <a:gd name="connsiteY86" fmla="*/ 1637638 h 1891626"/>
              <a:gd name="connsiteX87" fmla="*/ 641195 w 10407351"/>
              <a:gd name="connsiteY87" fmla="*/ 1640809 h 1891626"/>
              <a:gd name="connsiteX88" fmla="*/ 603348 w 10407351"/>
              <a:gd name="connsiteY88" fmla="*/ 1642751 h 1891626"/>
              <a:gd name="connsiteX89" fmla="*/ 482767 w 10407351"/>
              <a:gd name="connsiteY89" fmla="*/ 1652811 h 1891626"/>
              <a:gd name="connsiteX90" fmla="*/ 428597 w 10407351"/>
              <a:gd name="connsiteY90" fmla="*/ 1649830 h 1891626"/>
              <a:gd name="connsiteX91" fmla="*/ 428193 w 10407351"/>
              <a:gd name="connsiteY91" fmla="*/ 1650184 h 1891626"/>
              <a:gd name="connsiteX92" fmla="*/ 400669 w 10407351"/>
              <a:gd name="connsiteY92" fmla="*/ 1668609 h 1891626"/>
              <a:gd name="connsiteX93" fmla="*/ 310856 w 10407351"/>
              <a:gd name="connsiteY93" fmla="*/ 1669671 h 1891626"/>
              <a:gd name="connsiteX94" fmla="*/ 184505 w 10407351"/>
              <a:gd name="connsiteY94" fmla="*/ 1676148 h 1891626"/>
              <a:gd name="connsiteX95" fmla="*/ 106017 w 10407351"/>
              <a:gd name="connsiteY95" fmla="*/ 1696538 h 1891626"/>
              <a:gd name="connsiteX96" fmla="*/ 15107 w 10407351"/>
              <a:gd name="connsiteY96" fmla="*/ 1705860 h 1891626"/>
              <a:gd name="connsiteX97" fmla="*/ 0 w 10407351"/>
              <a:gd name="connsiteY97" fmla="*/ 1707056 h 1891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10407351" h="1891626">
                <a:moveTo>
                  <a:pt x="0" y="0"/>
                </a:moveTo>
                <a:lnTo>
                  <a:pt x="10407351" y="0"/>
                </a:lnTo>
                <a:lnTo>
                  <a:pt x="10407351" y="1364684"/>
                </a:lnTo>
                <a:lnTo>
                  <a:pt x="10278187" y="1375369"/>
                </a:lnTo>
                <a:cubicBezTo>
                  <a:pt x="10230814" y="1379006"/>
                  <a:pt x="10192985" y="1383268"/>
                  <a:pt x="10183452" y="1391690"/>
                </a:cubicBezTo>
                <a:cubicBezTo>
                  <a:pt x="10056050" y="1406552"/>
                  <a:pt x="10047372" y="1392862"/>
                  <a:pt x="9936834" y="1413567"/>
                </a:cubicBezTo>
                <a:cubicBezTo>
                  <a:pt x="9842543" y="1449236"/>
                  <a:pt x="9758704" y="1437289"/>
                  <a:pt x="9633679" y="1479227"/>
                </a:cubicBezTo>
                <a:cubicBezTo>
                  <a:pt x="9572087" y="1477856"/>
                  <a:pt x="9524044" y="1488294"/>
                  <a:pt x="9464371" y="1479341"/>
                </a:cubicBezTo>
                <a:cubicBezTo>
                  <a:pt x="9437979" y="1471131"/>
                  <a:pt x="9382095" y="1495583"/>
                  <a:pt x="9351136" y="1473048"/>
                </a:cubicBezTo>
                <a:cubicBezTo>
                  <a:pt x="9348834" y="1489421"/>
                  <a:pt x="9290403" y="1475047"/>
                  <a:pt x="9277477" y="1467445"/>
                </a:cubicBezTo>
                <a:cubicBezTo>
                  <a:pt x="9262484" y="1474590"/>
                  <a:pt x="9237294" y="1461551"/>
                  <a:pt x="9221081" y="1462245"/>
                </a:cubicBezTo>
                <a:cubicBezTo>
                  <a:pt x="9189009" y="1426438"/>
                  <a:pt x="9185445" y="1482627"/>
                  <a:pt x="9145968" y="1462282"/>
                </a:cubicBezTo>
                <a:cubicBezTo>
                  <a:pt x="9128623" y="1474438"/>
                  <a:pt x="9069817" y="1500224"/>
                  <a:pt x="9023280" y="1511217"/>
                </a:cubicBezTo>
                <a:cubicBezTo>
                  <a:pt x="8931735" y="1535229"/>
                  <a:pt x="8925405" y="1563795"/>
                  <a:pt x="8830925" y="1554093"/>
                </a:cubicBezTo>
                <a:cubicBezTo>
                  <a:pt x="8817633" y="1577274"/>
                  <a:pt x="8655791" y="1518891"/>
                  <a:pt x="8676048" y="1560374"/>
                </a:cubicBezTo>
                <a:cubicBezTo>
                  <a:pt x="8644516" y="1558347"/>
                  <a:pt x="8621413" y="1541838"/>
                  <a:pt x="8638989" y="1568839"/>
                </a:cubicBezTo>
                <a:lnTo>
                  <a:pt x="8456861" y="1566972"/>
                </a:lnTo>
                <a:cubicBezTo>
                  <a:pt x="8355907" y="1574502"/>
                  <a:pt x="8292865" y="1594374"/>
                  <a:pt x="8189198" y="1584307"/>
                </a:cubicBezTo>
                <a:cubicBezTo>
                  <a:pt x="8087659" y="1583101"/>
                  <a:pt x="8036427" y="1565402"/>
                  <a:pt x="7898401" y="1565768"/>
                </a:cubicBezTo>
                <a:cubicBezTo>
                  <a:pt x="7801198" y="1563426"/>
                  <a:pt x="7662139" y="1549692"/>
                  <a:pt x="7563813" y="1558454"/>
                </a:cubicBezTo>
                <a:cubicBezTo>
                  <a:pt x="7446107" y="1537502"/>
                  <a:pt x="7475233" y="1563414"/>
                  <a:pt x="7349063" y="1551966"/>
                </a:cubicBezTo>
                <a:cubicBezTo>
                  <a:pt x="7293901" y="1597253"/>
                  <a:pt x="7197687" y="1574689"/>
                  <a:pt x="7131024" y="1585911"/>
                </a:cubicBezTo>
                <a:cubicBezTo>
                  <a:pt x="7054397" y="1595738"/>
                  <a:pt x="6966306" y="1606385"/>
                  <a:pt x="6889291" y="1610925"/>
                </a:cubicBezTo>
                <a:cubicBezTo>
                  <a:pt x="6828293" y="1590519"/>
                  <a:pt x="6744624" y="1640610"/>
                  <a:pt x="6668938" y="1613148"/>
                </a:cubicBezTo>
                <a:cubicBezTo>
                  <a:pt x="6641091" y="1606533"/>
                  <a:pt x="6554865" y="1607368"/>
                  <a:pt x="6538541" y="1620507"/>
                </a:cubicBezTo>
                <a:cubicBezTo>
                  <a:pt x="6520561" y="1623357"/>
                  <a:pt x="6499589" y="1618703"/>
                  <a:pt x="6491279" y="1632773"/>
                </a:cubicBezTo>
                <a:cubicBezTo>
                  <a:pt x="6477549" y="1649705"/>
                  <a:pt x="6414822" y="1623561"/>
                  <a:pt x="6423751" y="1643536"/>
                </a:cubicBezTo>
                <a:cubicBezTo>
                  <a:pt x="6379212" y="1625620"/>
                  <a:pt x="6343784" y="1661091"/>
                  <a:pt x="6306336" y="1669857"/>
                </a:cubicBezTo>
                <a:cubicBezTo>
                  <a:pt x="6271255" y="1652084"/>
                  <a:pt x="6237427" y="1675939"/>
                  <a:pt x="6155679" y="1680409"/>
                </a:cubicBezTo>
                <a:cubicBezTo>
                  <a:pt x="6117102" y="1659854"/>
                  <a:pt x="6090477" y="1695769"/>
                  <a:pt x="6018716" y="1668513"/>
                </a:cubicBezTo>
                <a:cubicBezTo>
                  <a:pt x="5980616" y="1668349"/>
                  <a:pt x="5992558" y="1668233"/>
                  <a:pt x="5927081" y="1663779"/>
                </a:cubicBezTo>
                <a:cubicBezTo>
                  <a:pt x="5827173" y="1658997"/>
                  <a:pt x="5796898" y="1666984"/>
                  <a:pt x="5704857" y="1661355"/>
                </a:cubicBezTo>
                <a:cubicBezTo>
                  <a:pt x="5601589" y="1659346"/>
                  <a:pt x="5599375" y="1682928"/>
                  <a:pt x="5464353" y="1649361"/>
                </a:cubicBezTo>
                <a:cubicBezTo>
                  <a:pt x="5453726" y="1665362"/>
                  <a:pt x="5437668" y="1666580"/>
                  <a:pt x="5408840" y="1659913"/>
                </a:cubicBezTo>
                <a:cubicBezTo>
                  <a:pt x="5358895" y="1660103"/>
                  <a:pt x="5370707" y="1699223"/>
                  <a:pt x="5315720" y="1677105"/>
                </a:cubicBezTo>
                <a:cubicBezTo>
                  <a:pt x="5329008" y="1697915"/>
                  <a:pt x="5223140" y="1688103"/>
                  <a:pt x="5250566" y="1709327"/>
                </a:cubicBezTo>
                <a:cubicBezTo>
                  <a:pt x="5222116" y="1729504"/>
                  <a:pt x="5199669" y="1698367"/>
                  <a:pt x="5170942" y="1716026"/>
                </a:cubicBezTo>
                <a:cubicBezTo>
                  <a:pt x="5139745" y="1715775"/>
                  <a:pt x="5102270" y="1704865"/>
                  <a:pt x="5063388" y="1707824"/>
                </a:cubicBezTo>
                <a:cubicBezTo>
                  <a:pt x="5010058" y="1697604"/>
                  <a:pt x="5004778" y="1720109"/>
                  <a:pt x="4937644" y="1733778"/>
                </a:cubicBezTo>
                <a:cubicBezTo>
                  <a:pt x="4905985" y="1722536"/>
                  <a:pt x="4883924" y="1729474"/>
                  <a:pt x="4863636" y="1742276"/>
                </a:cubicBezTo>
                <a:cubicBezTo>
                  <a:pt x="4795354" y="1741736"/>
                  <a:pt x="4737536" y="1762242"/>
                  <a:pt x="4663097" y="1772517"/>
                </a:cubicBezTo>
                <a:cubicBezTo>
                  <a:pt x="4581331" y="1791410"/>
                  <a:pt x="4626382" y="1787132"/>
                  <a:pt x="4576142" y="1801338"/>
                </a:cubicBezTo>
                <a:lnTo>
                  <a:pt x="4432728" y="1821550"/>
                </a:lnTo>
                <a:lnTo>
                  <a:pt x="4330325" y="1832397"/>
                </a:lnTo>
                <a:lnTo>
                  <a:pt x="4301301" y="1853709"/>
                </a:lnTo>
                <a:lnTo>
                  <a:pt x="4300886" y="1854105"/>
                </a:lnTo>
                <a:lnTo>
                  <a:pt x="4238651" y="1857049"/>
                </a:lnTo>
                <a:cubicBezTo>
                  <a:pt x="4205553" y="1861397"/>
                  <a:pt x="4139860" y="1874675"/>
                  <a:pt x="4102292" y="1880193"/>
                </a:cubicBezTo>
                <a:cubicBezTo>
                  <a:pt x="4068199" y="1876181"/>
                  <a:pt x="4047224" y="1858325"/>
                  <a:pt x="4059333" y="1886249"/>
                </a:cubicBezTo>
                <a:cubicBezTo>
                  <a:pt x="4048134" y="1885724"/>
                  <a:pt x="4041292" y="1887993"/>
                  <a:pt x="4036441" y="1891626"/>
                </a:cubicBezTo>
                <a:lnTo>
                  <a:pt x="4002125" y="1877697"/>
                </a:lnTo>
                <a:lnTo>
                  <a:pt x="3959209" y="1883738"/>
                </a:lnTo>
                <a:lnTo>
                  <a:pt x="3949215" y="1885692"/>
                </a:lnTo>
                <a:lnTo>
                  <a:pt x="3874146" y="1872130"/>
                </a:lnTo>
                <a:lnTo>
                  <a:pt x="3866827" y="1866688"/>
                </a:lnTo>
                <a:cubicBezTo>
                  <a:pt x="3858976" y="1863338"/>
                  <a:pt x="3847802" y="1861787"/>
                  <a:pt x="3829184" y="1864322"/>
                </a:cubicBezTo>
                <a:lnTo>
                  <a:pt x="3824903" y="1865766"/>
                </a:lnTo>
                <a:lnTo>
                  <a:pt x="3793706" y="1857436"/>
                </a:lnTo>
                <a:cubicBezTo>
                  <a:pt x="3783639" y="1853644"/>
                  <a:pt x="3675915" y="1848872"/>
                  <a:pt x="3668616" y="1842745"/>
                </a:cubicBezTo>
                <a:cubicBezTo>
                  <a:pt x="3550655" y="1857913"/>
                  <a:pt x="3542534" y="1830996"/>
                  <a:pt x="3428086" y="1835034"/>
                </a:cubicBezTo>
                <a:cubicBezTo>
                  <a:pt x="3328965" y="1794018"/>
                  <a:pt x="3266446" y="1819001"/>
                  <a:pt x="3177594" y="1813026"/>
                </a:cubicBezTo>
                <a:cubicBezTo>
                  <a:pt x="3092965" y="1808822"/>
                  <a:pt x="3053780" y="1822095"/>
                  <a:pt x="2940077" y="1821546"/>
                </a:cubicBezTo>
                <a:cubicBezTo>
                  <a:pt x="2819604" y="1812601"/>
                  <a:pt x="2644050" y="1817354"/>
                  <a:pt x="2508536" y="1797990"/>
                </a:cubicBezTo>
                <a:cubicBezTo>
                  <a:pt x="2402062" y="1791757"/>
                  <a:pt x="2401694" y="1796365"/>
                  <a:pt x="2360486" y="1795882"/>
                </a:cubicBezTo>
                <a:cubicBezTo>
                  <a:pt x="2346784" y="1798538"/>
                  <a:pt x="2274412" y="1790769"/>
                  <a:pt x="2261294" y="1795084"/>
                </a:cubicBezTo>
                <a:lnTo>
                  <a:pt x="2254419" y="1797320"/>
                </a:lnTo>
                <a:lnTo>
                  <a:pt x="2226713" y="1798641"/>
                </a:lnTo>
                <a:lnTo>
                  <a:pt x="2219128" y="1808552"/>
                </a:lnTo>
                <a:lnTo>
                  <a:pt x="2126538" y="1817143"/>
                </a:lnTo>
                <a:cubicBezTo>
                  <a:pt x="2064983" y="1793016"/>
                  <a:pt x="2012426" y="1821800"/>
                  <a:pt x="1903694" y="1821035"/>
                </a:cubicBezTo>
                <a:cubicBezTo>
                  <a:pt x="1874879" y="1812700"/>
                  <a:pt x="1760206" y="1792415"/>
                  <a:pt x="1738778" y="1804426"/>
                </a:cubicBezTo>
                <a:cubicBezTo>
                  <a:pt x="1718271" y="1806115"/>
                  <a:pt x="1696479" y="1800166"/>
                  <a:pt x="1683603" y="1813609"/>
                </a:cubicBezTo>
                <a:cubicBezTo>
                  <a:pt x="1668912" y="1825566"/>
                  <a:pt x="1630407" y="1811717"/>
                  <a:pt x="1613964" y="1812650"/>
                </a:cubicBezTo>
                <a:lnTo>
                  <a:pt x="1613403" y="1813209"/>
                </a:lnTo>
                <a:lnTo>
                  <a:pt x="1602061" y="1811331"/>
                </a:lnTo>
                <a:cubicBezTo>
                  <a:pt x="1503765" y="1799996"/>
                  <a:pt x="1468364" y="1809467"/>
                  <a:pt x="1395632" y="1797257"/>
                </a:cubicBezTo>
                <a:cubicBezTo>
                  <a:pt x="1319449" y="1782888"/>
                  <a:pt x="1262534" y="1801782"/>
                  <a:pt x="1181443" y="1751614"/>
                </a:cubicBezTo>
                <a:cubicBezTo>
                  <a:pt x="1081982" y="1744765"/>
                  <a:pt x="1078010" y="1717244"/>
                  <a:pt x="974248" y="1721123"/>
                </a:cubicBezTo>
                <a:cubicBezTo>
                  <a:pt x="968629" y="1714342"/>
                  <a:pt x="875985" y="1699376"/>
                  <a:pt x="867706" y="1694653"/>
                </a:cubicBezTo>
                <a:lnTo>
                  <a:pt x="841666" y="1683413"/>
                </a:lnTo>
                <a:lnTo>
                  <a:pt x="837797" y="1684443"/>
                </a:lnTo>
                <a:cubicBezTo>
                  <a:pt x="821405" y="1685195"/>
                  <a:pt x="811914" y="1682594"/>
                  <a:pt x="805502" y="1678518"/>
                </a:cubicBezTo>
                <a:lnTo>
                  <a:pt x="799788" y="1672416"/>
                </a:lnTo>
                <a:lnTo>
                  <a:pt x="736389" y="1651814"/>
                </a:lnTo>
                <a:lnTo>
                  <a:pt x="727522" y="1652807"/>
                </a:lnTo>
                <a:lnTo>
                  <a:pt x="689713" y="1654738"/>
                </a:lnTo>
                <a:lnTo>
                  <a:pt x="661608" y="1637638"/>
                </a:lnTo>
                <a:cubicBezTo>
                  <a:pt x="657000" y="1640788"/>
                  <a:pt x="650823" y="1642394"/>
                  <a:pt x="641195" y="1640809"/>
                </a:cubicBezTo>
                <a:cubicBezTo>
                  <a:pt x="648504" y="1669709"/>
                  <a:pt x="632384" y="1649973"/>
                  <a:pt x="603348" y="1642751"/>
                </a:cubicBezTo>
                <a:cubicBezTo>
                  <a:pt x="570224" y="1644670"/>
                  <a:pt x="511891" y="1651631"/>
                  <a:pt x="482767" y="1652811"/>
                </a:cubicBezTo>
                <a:lnTo>
                  <a:pt x="428597" y="1649830"/>
                </a:lnTo>
                <a:lnTo>
                  <a:pt x="428193" y="1650184"/>
                </a:lnTo>
                <a:lnTo>
                  <a:pt x="400669" y="1668609"/>
                </a:lnTo>
                <a:lnTo>
                  <a:pt x="310856" y="1669671"/>
                </a:lnTo>
                <a:lnTo>
                  <a:pt x="184505" y="1676148"/>
                </a:lnTo>
                <a:cubicBezTo>
                  <a:pt x="139434" y="1685497"/>
                  <a:pt x="178890" y="1685521"/>
                  <a:pt x="106017" y="1696538"/>
                </a:cubicBezTo>
                <a:cubicBezTo>
                  <a:pt x="73238" y="1698110"/>
                  <a:pt x="43763" y="1702620"/>
                  <a:pt x="15107" y="1705860"/>
                </a:cubicBezTo>
                <a:lnTo>
                  <a:pt x="0" y="1707056"/>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D8058B41-5DEF-7A46-9823-AD351EFF0871}"/>
              </a:ext>
            </a:extLst>
          </p:cNvPr>
          <p:cNvSpPr>
            <a:spLocks noGrp="1"/>
          </p:cNvSpPr>
          <p:nvPr>
            <p:ph type="title"/>
          </p:nvPr>
        </p:nvSpPr>
        <p:spPr>
          <a:xfrm>
            <a:off x="970524" y="1117941"/>
            <a:ext cx="10329151" cy="1126780"/>
          </a:xfrm>
        </p:spPr>
        <p:txBody>
          <a:bodyPr>
            <a:normAutofit fontScale="90000"/>
          </a:bodyPr>
          <a:lstStyle/>
          <a:p>
            <a:r>
              <a:rPr lang="fi-FI" dirty="0"/>
              <a:t>			Dialogipartikkelit</a:t>
            </a:r>
            <a:br>
              <a:rPr lang="fi-FI" dirty="0"/>
            </a:br>
            <a:r>
              <a:rPr lang="fi-FI" sz="3100" dirty="0"/>
              <a:t>Dialogipartikkeleilla ei ole varsinaista merkitystä, mutta niitä käytetään rajaamaan, jäsentämään ja yhdistämään puhetta ja keskustelua.</a:t>
            </a:r>
            <a:br>
              <a:rPr lang="fi-FI" dirty="0"/>
            </a:br>
            <a:endParaRPr lang="fi-FI" dirty="0"/>
          </a:p>
        </p:txBody>
      </p:sp>
      <p:sp>
        <p:nvSpPr>
          <p:cNvPr id="12" name="Rectangle 6">
            <a:extLst>
              <a:ext uri="{FF2B5EF4-FFF2-40B4-BE49-F238E27FC236}">
                <a16:creationId xmlns:a16="http://schemas.microsoft.com/office/drawing/2014/main" id="{9A36BEEB-EAB3-44BC-BC82-10039F230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419766"/>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243D8AE4-8075-B847-85D9-731E0051A2BA}"/>
              </a:ext>
            </a:extLst>
          </p:cNvPr>
          <p:cNvSpPr>
            <a:spLocks noGrp="1"/>
          </p:cNvSpPr>
          <p:nvPr>
            <p:ph idx="1"/>
          </p:nvPr>
        </p:nvSpPr>
        <p:spPr>
          <a:xfrm>
            <a:off x="892324" y="2535092"/>
            <a:ext cx="10329151" cy="4209325"/>
          </a:xfrm>
        </p:spPr>
        <p:txBody>
          <a:bodyPr anchor="ctr">
            <a:normAutofit fontScale="92500" lnSpcReduction="20000"/>
          </a:bodyPr>
          <a:lstStyle/>
          <a:p>
            <a:pPr marL="0" indent="0">
              <a:lnSpc>
                <a:spcPct val="120000"/>
              </a:lnSpc>
              <a:spcBef>
                <a:spcPts val="0"/>
              </a:spcBef>
              <a:buNone/>
            </a:pPr>
            <a:r>
              <a:rPr lang="fi-FI" dirty="0"/>
              <a:t>Dialogipartikkelit esiintyvät yleensä repliikin alussa, mutta ne voivat esiintyä muissakin kohdissa ja myös yksin kuvaamassa keskustelijan suhtautumista. </a:t>
            </a:r>
          </a:p>
          <a:p>
            <a:pPr>
              <a:lnSpc>
                <a:spcPct val="120000"/>
              </a:lnSpc>
              <a:spcBef>
                <a:spcPts val="0"/>
              </a:spcBef>
            </a:pPr>
            <a:r>
              <a:rPr lang="fi-FI" dirty="0"/>
              <a:t>Dialogipartikkeleita ja niiden käyttötilanteita:</a:t>
            </a:r>
          </a:p>
          <a:p>
            <a:pPr>
              <a:lnSpc>
                <a:spcPct val="120000"/>
              </a:lnSpc>
              <a:spcBef>
                <a:spcPts val="0"/>
              </a:spcBef>
            </a:pPr>
            <a:r>
              <a:rPr lang="fi-FI" dirty="0"/>
              <a:t>Uuden tiedon vastaanottaminen: </a:t>
            </a:r>
            <a:r>
              <a:rPr lang="fi-FI" i="1" dirty="0"/>
              <a:t>aa, ai, aha, jaa, jaha / jaaha, vai niin, no</a:t>
            </a:r>
            <a:endParaRPr lang="fi-FI" dirty="0"/>
          </a:p>
          <a:p>
            <a:pPr>
              <a:lnSpc>
                <a:spcPct val="120000"/>
              </a:lnSpc>
              <a:spcBef>
                <a:spcPts val="0"/>
              </a:spcBef>
            </a:pPr>
            <a:r>
              <a:rPr lang="fi-FI" dirty="0"/>
              <a:t>Kuuntelemisen ja </a:t>
            </a:r>
            <a:r>
              <a:rPr lang="fi-FI" dirty="0" err="1"/>
              <a:t>samanmielisyyden</a:t>
            </a:r>
            <a:r>
              <a:rPr lang="fi-FI" dirty="0"/>
              <a:t> osoittaminen: </a:t>
            </a:r>
            <a:r>
              <a:rPr lang="fi-FI" i="1" dirty="0"/>
              <a:t>joo, juu, niin, mm, kyllä, just, juuri, aivan, okei</a:t>
            </a:r>
            <a:endParaRPr lang="fi-FI" dirty="0"/>
          </a:p>
          <a:p>
            <a:pPr>
              <a:lnSpc>
                <a:spcPct val="120000"/>
              </a:lnSpc>
              <a:spcBef>
                <a:spcPts val="0"/>
              </a:spcBef>
            </a:pPr>
            <a:r>
              <a:rPr lang="fi-FI" dirty="0"/>
              <a:t>Oman puheenvuoron suunnitteleminen: </a:t>
            </a:r>
            <a:r>
              <a:rPr lang="fi-FI" i="1" dirty="0" err="1"/>
              <a:t>tota</a:t>
            </a:r>
            <a:r>
              <a:rPr lang="fi-FI" i="1" dirty="0"/>
              <a:t>, </a:t>
            </a:r>
            <a:r>
              <a:rPr lang="fi-FI" i="1" dirty="0" err="1"/>
              <a:t>öö</a:t>
            </a:r>
            <a:r>
              <a:rPr lang="fi-FI" i="1" dirty="0"/>
              <a:t>, joo, </a:t>
            </a:r>
            <a:r>
              <a:rPr lang="fi-FI" i="1" dirty="0" err="1"/>
              <a:t>niinku</a:t>
            </a:r>
            <a:endParaRPr lang="fi-FI" dirty="0"/>
          </a:p>
          <a:p>
            <a:pPr>
              <a:lnSpc>
                <a:spcPct val="120000"/>
              </a:lnSpc>
              <a:spcBef>
                <a:spcPts val="0"/>
              </a:spcBef>
            </a:pPr>
            <a:r>
              <a:rPr lang="fi-FI" dirty="0"/>
              <a:t>Oman puheenvuoron aloittaminen: </a:t>
            </a:r>
            <a:r>
              <a:rPr lang="fi-FI" i="1" dirty="0"/>
              <a:t>hei, okei, </a:t>
            </a:r>
            <a:r>
              <a:rPr lang="fi-FI" i="1" dirty="0" err="1"/>
              <a:t>tota</a:t>
            </a:r>
            <a:r>
              <a:rPr lang="fi-FI" i="1" dirty="0"/>
              <a:t>, kuule, muuten</a:t>
            </a:r>
            <a:endParaRPr lang="fi-FI" dirty="0"/>
          </a:p>
          <a:p>
            <a:pPr>
              <a:lnSpc>
                <a:spcPct val="120000"/>
              </a:lnSpc>
              <a:spcBef>
                <a:spcPts val="0"/>
              </a:spcBef>
            </a:pPr>
            <a:r>
              <a:rPr lang="fi-FI" dirty="0"/>
              <a:t>Huomion kiinnittäminen:</a:t>
            </a:r>
            <a:r>
              <a:rPr lang="fi-FI" i="1" dirty="0"/>
              <a:t> hei, kato, kuule, muuten</a:t>
            </a:r>
            <a:endParaRPr lang="fi-FI" dirty="0"/>
          </a:p>
          <a:p>
            <a:pPr>
              <a:lnSpc>
                <a:spcPct val="120000"/>
              </a:lnSpc>
              <a:spcBef>
                <a:spcPts val="0"/>
              </a:spcBef>
            </a:pPr>
            <a:r>
              <a:rPr lang="fi-FI" dirty="0"/>
              <a:t>Ymmärtämisen tarkistaminen: </a:t>
            </a:r>
            <a:r>
              <a:rPr lang="fi-FI" i="1" dirty="0" err="1"/>
              <a:t>tä</a:t>
            </a:r>
            <a:r>
              <a:rPr lang="fi-FI" i="1" dirty="0"/>
              <a:t>, </a:t>
            </a:r>
            <a:r>
              <a:rPr lang="fi-FI" i="1" dirty="0" err="1"/>
              <a:t>hä</a:t>
            </a:r>
            <a:r>
              <a:rPr lang="fi-FI" i="1" dirty="0"/>
              <a:t>, häh</a:t>
            </a:r>
          </a:p>
        </p:txBody>
      </p:sp>
      <p:sp>
        <p:nvSpPr>
          <p:cNvPr id="4" name="Suorakulmio 3">
            <a:extLst>
              <a:ext uri="{FF2B5EF4-FFF2-40B4-BE49-F238E27FC236}">
                <a16:creationId xmlns:a16="http://schemas.microsoft.com/office/drawing/2014/main" id="{9510E6CC-FFEB-EA47-8376-D5BFFB002417}"/>
              </a:ext>
            </a:extLst>
          </p:cNvPr>
          <p:cNvSpPr/>
          <p:nvPr/>
        </p:nvSpPr>
        <p:spPr>
          <a:xfrm>
            <a:off x="10040375" y="4817338"/>
            <a:ext cx="2151625" cy="1845442"/>
          </a:xfrm>
          <a:prstGeom prst="rect">
            <a:avLst/>
          </a:prstGeom>
        </p:spPr>
        <p:txBody>
          <a:bodyPr wrap="square">
            <a:spAutoFit/>
          </a:bodyPr>
          <a:lstStyle/>
          <a:p>
            <a:pPr>
              <a:lnSpc>
                <a:spcPct val="120000"/>
              </a:lnSpc>
            </a:pPr>
            <a:r>
              <a:rPr lang="fi-FI" sz="1600" dirty="0"/>
              <a:t>Eri ihmiset käyttävät dialogipartikkeleita eri tavoilla ja sama dialogipartikkeli voi tarkoittaa eri tilanteissa eri asioita. </a:t>
            </a:r>
          </a:p>
        </p:txBody>
      </p:sp>
    </p:spTree>
    <p:extLst>
      <p:ext uri="{BB962C8B-B14F-4D97-AF65-F5344CB8AC3E}">
        <p14:creationId xmlns:p14="http://schemas.microsoft.com/office/powerpoint/2010/main" val="3754389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7E9FF7ED-C67F-4E8D-8157-6BB83D644C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2325" y="643467"/>
            <a:ext cx="10407351" cy="1891626"/>
          </a:xfrm>
          <a:custGeom>
            <a:avLst/>
            <a:gdLst>
              <a:gd name="connsiteX0" fmla="*/ 0 w 10407351"/>
              <a:gd name="connsiteY0" fmla="*/ 0 h 1891626"/>
              <a:gd name="connsiteX1" fmla="*/ 10407351 w 10407351"/>
              <a:gd name="connsiteY1" fmla="*/ 0 h 1891626"/>
              <a:gd name="connsiteX2" fmla="*/ 10407351 w 10407351"/>
              <a:gd name="connsiteY2" fmla="*/ 1364684 h 1891626"/>
              <a:gd name="connsiteX3" fmla="*/ 10278187 w 10407351"/>
              <a:gd name="connsiteY3" fmla="*/ 1375369 h 1891626"/>
              <a:gd name="connsiteX4" fmla="*/ 10183452 w 10407351"/>
              <a:gd name="connsiteY4" fmla="*/ 1391690 h 1891626"/>
              <a:gd name="connsiteX5" fmla="*/ 9936834 w 10407351"/>
              <a:gd name="connsiteY5" fmla="*/ 1413567 h 1891626"/>
              <a:gd name="connsiteX6" fmla="*/ 9633679 w 10407351"/>
              <a:gd name="connsiteY6" fmla="*/ 1479227 h 1891626"/>
              <a:gd name="connsiteX7" fmla="*/ 9464371 w 10407351"/>
              <a:gd name="connsiteY7" fmla="*/ 1479341 h 1891626"/>
              <a:gd name="connsiteX8" fmla="*/ 9351136 w 10407351"/>
              <a:gd name="connsiteY8" fmla="*/ 1473048 h 1891626"/>
              <a:gd name="connsiteX9" fmla="*/ 9277477 w 10407351"/>
              <a:gd name="connsiteY9" fmla="*/ 1467445 h 1891626"/>
              <a:gd name="connsiteX10" fmla="*/ 9221081 w 10407351"/>
              <a:gd name="connsiteY10" fmla="*/ 1462245 h 1891626"/>
              <a:gd name="connsiteX11" fmla="*/ 9145968 w 10407351"/>
              <a:gd name="connsiteY11" fmla="*/ 1462282 h 1891626"/>
              <a:gd name="connsiteX12" fmla="*/ 9023280 w 10407351"/>
              <a:gd name="connsiteY12" fmla="*/ 1511217 h 1891626"/>
              <a:gd name="connsiteX13" fmla="*/ 8830925 w 10407351"/>
              <a:gd name="connsiteY13" fmla="*/ 1554093 h 1891626"/>
              <a:gd name="connsiteX14" fmla="*/ 8676048 w 10407351"/>
              <a:gd name="connsiteY14" fmla="*/ 1560374 h 1891626"/>
              <a:gd name="connsiteX15" fmla="*/ 8638989 w 10407351"/>
              <a:gd name="connsiteY15" fmla="*/ 1568839 h 1891626"/>
              <a:gd name="connsiteX16" fmla="*/ 8456861 w 10407351"/>
              <a:gd name="connsiteY16" fmla="*/ 1566972 h 1891626"/>
              <a:gd name="connsiteX17" fmla="*/ 8189198 w 10407351"/>
              <a:gd name="connsiteY17" fmla="*/ 1584307 h 1891626"/>
              <a:gd name="connsiteX18" fmla="*/ 7898401 w 10407351"/>
              <a:gd name="connsiteY18" fmla="*/ 1565768 h 1891626"/>
              <a:gd name="connsiteX19" fmla="*/ 7563813 w 10407351"/>
              <a:gd name="connsiteY19" fmla="*/ 1558454 h 1891626"/>
              <a:gd name="connsiteX20" fmla="*/ 7349063 w 10407351"/>
              <a:gd name="connsiteY20" fmla="*/ 1551966 h 1891626"/>
              <a:gd name="connsiteX21" fmla="*/ 7131024 w 10407351"/>
              <a:gd name="connsiteY21" fmla="*/ 1585911 h 1891626"/>
              <a:gd name="connsiteX22" fmla="*/ 6889291 w 10407351"/>
              <a:gd name="connsiteY22" fmla="*/ 1610925 h 1891626"/>
              <a:gd name="connsiteX23" fmla="*/ 6668938 w 10407351"/>
              <a:gd name="connsiteY23" fmla="*/ 1613148 h 1891626"/>
              <a:gd name="connsiteX24" fmla="*/ 6538541 w 10407351"/>
              <a:gd name="connsiteY24" fmla="*/ 1620507 h 1891626"/>
              <a:gd name="connsiteX25" fmla="*/ 6491279 w 10407351"/>
              <a:gd name="connsiteY25" fmla="*/ 1632773 h 1891626"/>
              <a:gd name="connsiteX26" fmla="*/ 6423751 w 10407351"/>
              <a:gd name="connsiteY26" fmla="*/ 1643536 h 1891626"/>
              <a:gd name="connsiteX27" fmla="*/ 6306336 w 10407351"/>
              <a:gd name="connsiteY27" fmla="*/ 1669857 h 1891626"/>
              <a:gd name="connsiteX28" fmla="*/ 6155679 w 10407351"/>
              <a:gd name="connsiteY28" fmla="*/ 1680409 h 1891626"/>
              <a:gd name="connsiteX29" fmla="*/ 6018716 w 10407351"/>
              <a:gd name="connsiteY29" fmla="*/ 1668513 h 1891626"/>
              <a:gd name="connsiteX30" fmla="*/ 5927081 w 10407351"/>
              <a:gd name="connsiteY30" fmla="*/ 1663779 h 1891626"/>
              <a:gd name="connsiteX31" fmla="*/ 5704857 w 10407351"/>
              <a:gd name="connsiteY31" fmla="*/ 1661355 h 1891626"/>
              <a:gd name="connsiteX32" fmla="*/ 5464353 w 10407351"/>
              <a:gd name="connsiteY32" fmla="*/ 1649361 h 1891626"/>
              <a:gd name="connsiteX33" fmla="*/ 5408840 w 10407351"/>
              <a:gd name="connsiteY33" fmla="*/ 1659913 h 1891626"/>
              <a:gd name="connsiteX34" fmla="*/ 5315720 w 10407351"/>
              <a:gd name="connsiteY34" fmla="*/ 1677105 h 1891626"/>
              <a:gd name="connsiteX35" fmla="*/ 5250566 w 10407351"/>
              <a:gd name="connsiteY35" fmla="*/ 1709327 h 1891626"/>
              <a:gd name="connsiteX36" fmla="*/ 5170942 w 10407351"/>
              <a:gd name="connsiteY36" fmla="*/ 1716026 h 1891626"/>
              <a:gd name="connsiteX37" fmla="*/ 5063388 w 10407351"/>
              <a:gd name="connsiteY37" fmla="*/ 1707824 h 1891626"/>
              <a:gd name="connsiteX38" fmla="*/ 4937644 w 10407351"/>
              <a:gd name="connsiteY38" fmla="*/ 1733778 h 1891626"/>
              <a:gd name="connsiteX39" fmla="*/ 4863636 w 10407351"/>
              <a:gd name="connsiteY39" fmla="*/ 1742276 h 1891626"/>
              <a:gd name="connsiteX40" fmla="*/ 4663097 w 10407351"/>
              <a:gd name="connsiteY40" fmla="*/ 1772517 h 1891626"/>
              <a:gd name="connsiteX41" fmla="*/ 4576142 w 10407351"/>
              <a:gd name="connsiteY41" fmla="*/ 1801338 h 1891626"/>
              <a:gd name="connsiteX42" fmla="*/ 4432728 w 10407351"/>
              <a:gd name="connsiteY42" fmla="*/ 1821550 h 1891626"/>
              <a:gd name="connsiteX43" fmla="*/ 4330325 w 10407351"/>
              <a:gd name="connsiteY43" fmla="*/ 1832397 h 1891626"/>
              <a:gd name="connsiteX44" fmla="*/ 4301301 w 10407351"/>
              <a:gd name="connsiteY44" fmla="*/ 1853709 h 1891626"/>
              <a:gd name="connsiteX45" fmla="*/ 4300886 w 10407351"/>
              <a:gd name="connsiteY45" fmla="*/ 1854105 h 1891626"/>
              <a:gd name="connsiteX46" fmla="*/ 4238651 w 10407351"/>
              <a:gd name="connsiteY46" fmla="*/ 1857049 h 1891626"/>
              <a:gd name="connsiteX47" fmla="*/ 4102292 w 10407351"/>
              <a:gd name="connsiteY47" fmla="*/ 1880193 h 1891626"/>
              <a:gd name="connsiteX48" fmla="*/ 4059333 w 10407351"/>
              <a:gd name="connsiteY48" fmla="*/ 1886249 h 1891626"/>
              <a:gd name="connsiteX49" fmla="*/ 4036441 w 10407351"/>
              <a:gd name="connsiteY49" fmla="*/ 1891626 h 1891626"/>
              <a:gd name="connsiteX50" fmla="*/ 4002125 w 10407351"/>
              <a:gd name="connsiteY50" fmla="*/ 1877697 h 1891626"/>
              <a:gd name="connsiteX51" fmla="*/ 3959209 w 10407351"/>
              <a:gd name="connsiteY51" fmla="*/ 1883738 h 1891626"/>
              <a:gd name="connsiteX52" fmla="*/ 3949215 w 10407351"/>
              <a:gd name="connsiteY52" fmla="*/ 1885692 h 1891626"/>
              <a:gd name="connsiteX53" fmla="*/ 3874146 w 10407351"/>
              <a:gd name="connsiteY53" fmla="*/ 1872130 h 1891626"/>
              <a:gd name="connsiteX54" fmla="*/ 3866827 w 10407351"/>
              <a:gd name="connsiteY54" fmla="*/ 1866688 h 1891626"/>
              <a:gd name="connsiteX55" fmla="*/ 3829184 w 10407351"/>
              <a:gd name="connsiteY55" fmla="*/ 1864322 h 1891626"/>
              <a:gd name="connsiteX56" fmla="*/ 3824903 w 10407351"/>
              <a:gd name="connsiteY56" fmla="*/ 1865766 h 1891626"/>
              <a:gd name="connsiteX57" fmla="*/ 3793706 w 10407351"/>
              <a:gd name="connsiteY57" fmla="*/ 1857436 h 1891626"/>
              <a:gd name="connsiteX58" fmla="*/ 3668616 w 10407351"/>
              <a:gd name="connsiteY58" fmla="*/ 1842745 h 1891626"/>
              <a:gd name="connsiteX59" fmla="*/ 3428086 w 10407351"/>
              <a:gd name="connsiteY59" fmla="*/ 1835034 h 1891626"/>
              <a:gd name="connsiteX60" fmla="*/ 3177594 w 10407351"/>
              <a:gd name="connsiteY60" fmla="*/ 1813026 h 1891626"/>
              <a:gd name="connsiteX61" fmla="*/ 2940077 w 10407351"/>
              <a:gd name="connsiteY61" fmla="*/ 1821546 h 1891626"/>
              <a:gd name="connsiteX62" fmla="*/ 2508536 w 10407351"/>
              <a:gd name="connsiteY62" fmla="*/ 1797990 h 1891626"/>
              <a:gd name="connsiteX63" fmla="*/ 2360486 w 10407351"/>
              <a:gd name="connsiteY63" fmla="*/ 1795882 h 1891626"/>
              <a:gd name="connsiteX64" fmla="*/ 2261294 w 10407351"/>
              <a:gd name="connsiteY64" fmla="*/ 1795084 h 1891626"/>
              <a:gd name="connsiteX65" fmla="*/ 2254419 w 10407351"/>
              <a:gd name="connsiteY65" fmla="*/ 1797320 h 1891626"/>
              <a:gd name="connsiteX66" fmla="*/ 2226713 w 10407351"/>
              <a:gd name="connsiteY66" fmla="*/ 1798641 h 1891626"/>
              <a:gd name="connsiteX67" fmla="*/ 2219128 w 10407351"/>
              <a:gd name="connsiteY67" fmla="*/ 1808552 h 1891626"/>
              <a:gd name="connsiteX68" fmla="*/ 2126538 w 10407351"/>
              <a:gd name="connsiteY68" fmla="*/ 1817143 h 1891626"/>
              <a:gd name="connsiteX69" fmla="*/ 1903694 w 10407351"/>
              <a:gd name="connsiteY69" fmla="*/ 1821035 h 1891626"/>
              <a:gd name="connsiteX70" fmla="*/ 1738778 w 10407351"/>
              <a:gd name="connsiteY70" fmla="*/ 1804426 h 1891626"/>
              <a:gd name="connsiteX71" fmla="*/ 1683603 w 10407351"/>
              <a:gd name="connsiteY71" fmla="*/ 1813609 h 1891626"/>
              <a:gd name="connsiteX72" fmla="*/ 1613964 w 10407351"/>
              <a:gd name="connsiteY72" fmla="*/ 1812650 h 1891626"/>
              <a:gd name="connsiteX73" fmla="*/ 1613403 w 10407351"/>
              <a:gd name="connsiteY73" fmla="*/ 1813209 h 1891626"/>
              <a:gd name="connsiteX74" fmla="*/ 1602061 w 10407351"/>
              <a:gd name="connsiteY74" fmla="*/ 1811331 h 1891626"/>
              <a:gd name="connsiteX75" fmla="*/ 1395632 w 10407351"/>
              <a:gd name="connsiteY75" fmla="*/ 1797257 h 1891626"/>
              <a:gd name="connsiteX76" fmla="*/ 1181443 w 10407351"/>
              <a:gd name="connsiteY76" fmla="*/ 1751614 h 1891626"/>
              <a:gd name="connsiteX77" fmla="*/ 974248 w 10407351"/>
              <a:gd name="connsiteY77" fmla="*/ 1721123 h 1891626"/>
              <a:gd name="connsiteX78" fmla="*/ 867706 w 10407351"/>
              <a:gd name="connsiteY78" fmla="*/ 1694653 h 1891626"/>
              <a:gd name="connsiteX79" fmla="*/ 841666 w 10407351"/>
              <a:gd name="connsiteY79" fmla="*/ 1683413 h 1891626"/>
              <a:gd name="connsiteX80" fmla="*/ 837797 w 10407351"/>
              <a:gd name="connsiteY80" fmla="*/ 1684443 h 1891626"/>
              <a:gd name="connsiteX81" fmla="*/ 805502 w 10407351"/>
              <a:gd name="connsiteY81" fmla="*/ 1678518 h 1891626"/>
              <a:gd name="connsiteX82" fmla="*/ 799788 w 10407351"/>
              <a:gd name="connsiteY82" fmla="*/ 1672416 h 1891626"/>
              <a:gd name="connsiteX83" fmla="*/ 736389 w 10407351"/>
              <a:gd name="connsiteY83" fmla="*/ 1651814 h 1891626"/>
              <a:gd name="connsiteX84" fmla="*/ 727522 w 10407351"/>
              <a:gd name="connsiteY84" fmla="*/ 1652807 h 1891626"/>
              <a:gd name="connsiteX85" fmla="*/ 689713 w 10407351"/>
              <a:gd name="connsiteY85" fmla="*/ 1654738 h 1891626"/>
              <a:gd name="connsiteX86" fmla="*/ 661608 w 10407351"/>
              <a:gd name="connsiteY86" fmla="*/ 1637638 h 1891626"/>
              <a:gd name="connsiteX87" fmla="*/ 641195 w 10407351"/>
              <a:gd name="connsiteY87" fmla="*/ 1640809 h 1891626"/>
              <a:gd name="connsiteX88" fmla="*/ 603348 w 10407351"/>
              <a:gd name="connsiteY88" fmla="*/ 1642751 h 1891626"/>
              <a:gd name="connsiteX89" fmla="*/ 482767 w 10407351"/>
              <a:gd name="connsiteY89" fmla="*/ 1652811 h 1891626"/>
              <a:gd name="connsiteX90" fmla="*/ 428597 w 10407351"/>
              <a:gd name="connsiteY90" fmla="*/ 1649830 h 1891626"/>
              <a:gd name="connsiteX91" fmla="*/ 428193 w 10407351"/>
              <a:gd name="connsiteY91" fmla="*/ 1650184 h 1891626"/>
              <a:gd name="connsiteX92" fmla="*/ 400669 w 10407351"/>
              <a:gd name="connsiteY92" fmla="*/ 1668609 h 1891626"/>
              <a:gd name="connsiteX93" fmla="*/ 310856 w 10407351"/>
              <a:gd name="connsiteY93" fmla="*/ 1669671 h 1891626"/>
              <a:gd name="connsiteX94" fmla="*/ 184505 w 10407351"/>
              <a:gd name="connsiteY94" fmla="*/ 1676148 h 1891626"/>
              <a:gd name="connsiteX95" fmla="*/ 106017 w 10407351"/>
              <a:gd name="connsiteY95" fmla="*/ 1696538 h 1891626"/>
              <a:gd name="connsiteX96" fmla="*/ 15107 w 10407351"/>
              <a:gd name="connsiteY96" fmla="*/ 1705860 h 1891626"/>
              <a:gd name="connsiteX97" fmla="*/ 0 w 10407351"/>
              <a:gd name="connsiteY97" fmla="*/ 1707056 h 1891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10407351" h="1891626">
                <a:moveTo>
                  <a:pt x="0" y="0"/>
                </a:moveTo>
                <a:lnTo>
                  <a:pt x="10407351" y="0"/>
                </a:lnTo>
                <a:lnTo>
                  <a:pt x="10407351" y="1364684"/>
                </a:lnTo>
                <a:lnTo>
                  <a:pt x="10278187" y="1375369"/>
                </a:lnTo>
                <a:cubicBezTo>
                  <a:pt x="10230814" y="1379006"/>
                  <a:pt x="10192985" y="1383268"/>
                  <a:pt x="10183452" y="1391690"/>
                </a:cubicBezTo>
                <a:cubicBezTo>
                  <a:pt x="10056050" y="1406552"/>
                  <a:pt x="10047372" y="1392862"/>
                  <a:pt x="9936834" y="1413567"/>
                </a:cubicBezTo>
                <a:cubicBezTo>
                  <a:pt x="9842543" y="1449236"/>
                  <a:pt x="9758704" y="1437289"/>
                  <a:pt x="9633679" y="1479227"/>
                </a:cubicBezTo>
                <a:cubicBezTo>
                  <a:pt x="9572087" y="1477856"/>
                  <a:pt x="9524044" y="1488294"/>
                  <a:pt x="9464371" y="1479341"/>
                </a:cubicBezTo>
                <a:cubicBezTo>
                  <a:pt x="9437979" y="1471131"/>
                  <a:pt x="9382095" y="1495583"/>
                  <a:pt x="9351136" y="1473048"/>
                </a:cubicBezTo>
                <a:cubicBezTo>
                  <a:pt x="9348834" y="1489421"/>
                  <a:pt x="9290403" y="1475047"/>
                  <a:pt x="9277477" y="1467445"/>
                </a:cubicBezTo>
                <a:cubicBezTo>
                  <a:pt x="9262484" y="1474590"/>
                  <a:pt x="9237294" y="1461551"/>
                  <a:pt x="9221081" y="1462245"/>
                </a:cubicBezTo>
                <a:cubicBezTo>
                  <a:pt x="9189009" y="1426438"/>
                  <a:pt x="9185445" y="1482627"/>
                  <a:pt x="9145968" y="1462282"/>
                </a:cubicBezTo>
                <a:cubicBezTo>
                  <a:pt x="9128623" y="1474438"/>
                  <a:pt x="9069817" y="1500224"/>
                  <a:pt x="9023280" y="1511217"/>
                </a:cubicBezTo>
                <a:cubicBezTo>
                  <a:pt x="8931735" y="1535229"/>
                  <a:pt x="8925405" y="1563795"/>
                  <a:pt x="8830925" y="1554093"/>
                </a:cubicBezTo>
                <a:cubicBezTo>
                  <a:pt x="8817633" y="1577274"/>
                  <a:pt x="8655791" y="1518891"/>
                  <a:pt x="8676048" y="1560374"/>
                </a:cubicBezTo>
                <a:cubicBezTo>
                  <a:pt x="8644516" y="1558347"/>
                  <a:pt x="8621413" y="1541838"/>
                  <a:pt x="8638989" y="1568839"/>
                </a:cubicBezTo>
                <a:lnTo>
                  <a:pt x="8456861" y="1566972"/>
                </a:lnTo>
                <a:cubicBezTo>
                  <a:pt x="8355907" y="1574502"/>
                  <a:pt x="8292865" y="1594374"/>
                  <a:pt x="8189198" y="1584307"/>
                </a:cubicBezTo>
                <a:cubicBezTo>
                  <a:pt x="8087659" y="1583101"/>
                  <a:pt x="8036427" y="1565402"/>
                  <a:pt x="7898401" y="1565768"/>
                </a:cubicBezTo>
                <a:cubicBezTo>
                  <a:pt x="7801198" y="1563426"/>
                  <a:pt x="7662139" y="1549692"/>
                  <a:pt x="7563813" y="1558454"/>
                </a:cubicBezTo>
                <a:cubicBezTo>
                  <a:pt x="7446107" y="1537502"/>
                  <a:pt x="7475233" y="1563414"/>
                  <a:pt x="7349063" y="1551966"/>
                </a:cubicBezTo>
                <a:cubicBezTo>
                  <a:pt x="7293901" y="1597253"/>
                  <a:pt x="7197687" y="1574689"/>
                  <a:pt x="7131024" y="1585911"/>
                </a:cubicBezTo>
                <a:cubicBezTo>
                  <a:pt x="7054397" y="1595738"/>
                  <a:pt x="6966306" y="1606385"/>
                  <a:pt x="6889291" y="1610925"/>
                </a:cubicBezTo>
                <a:cubicBezTo>
                  <a:pt x="6828293" y="1590519"/>
                  <a:pt x="6744624" y="1640610"/>
                  <a:pt x="6668938" y="1613148"/>
                </a:cubicBezTo>
                <a:cubicBezTo>
                  <a:pt x="6641091" y="1606533"/>
                  <a:pt x="6554865" y="1607368"/>
                  <a:pt x="6538541" y="1620507"/>
                </a:cubicBezTo>
                <a:cubicBezTo>
                  <a:pt x="6520561" y="1623357"/>
                  <a:pt x="6499589" y="1618703"/>
                  <a:pt x="6491279" y="1632773"/>
                </a:cubicBezTo>
                <a:cubicBezTo>
                  <a:pt x="6477549" y="1649705"/>
                  <a:pt x="6414822" y="1623561"/>
                  <a:pt x="6423751" y="1643536"/>
                </a:cubicBezTo>
                <a:cubicBezTo>
                  <a:pt x="6379212" y="1625620"/>
                  <a:pt x="6343784" y="1661091"/>
                  <a:pt x="6306336" y="1669857"/>
                </a:cubicBezTo>
                <a:cubicBezTo>
                  <a:pt x="6271255" y="1652084"/>
                  <a:pt x="6237427" y="1675939"/>
                  <a:pt x="6155679" y="1680409"/>
                </a:cubicBezTo>
                <a:cubicBezTo>
                  <a:pt x="6117102" y="1659854"/>
                  <a:pt x="6090477" y="1695769"/>
                  <a:pt x="6018716" y="1668513"/>
                </a:cubicBezTo>
                <a:cubicBezTo>
                  <a:pt x="5980616" y="1668349"/>
                  <a:pt x="5992558" y="1668233"/>
                  <a:pt x="5927081" y="1663779"/>
                </a:cubicBezTo>
                <a:cubicBezTo>
                  <a:pt x="5827173" y="1658997"/>
                  <a:pt x="5796898" y="1666984"/>
                  <a:pt x="5704857" y="1661355"/>
                </a:cubicBezTo>
                <a:cubicBezTo>
                  <a:pt x="5601589" y="1659346"/>
                  <a:pt x="5599375" y="1682928"/>
                  <a:pt x="5464353" y="1649361"/>
                </a:cubicBezTo>
                <a:cubicBezTo>
                  <a:pt x="5453726" y="1665362"/>
                  <a:pt x="5437668" y="1666580"/>
                  <a:pt x="5408840" y="1659913"/>
                </a:cubicBezTo>
                <a:cubicBezTo>
                  <a:pt x="5358895" y="1660103"/>
                  <a:pt x="5370707" y="1699223"/>
                  <a:pt x="5315720" y="1677105"/>
                </a:cubicBezTo>
                <a:cubicBezTo>
                  <a:pt x="5329008" y="1697915"/>
                  <a:pt x="5223140" y="1688103"/>
                  <a:pt x="5250566" y="1709327"/>
                </a:cubicBezTo>
                <a:cubicBezTo>
                  <a:pt x="5222116" y="1729504"/>
                  <a:pt x="5199669" y="1698367"/>
                  <a:pt x="5170942" y="1716026"/>
                </a:cubicBezTo>
                <a:cubicBezTo>
                  <a:pt x="5139745" y="1715775"/>
                  <a:pt x="5102270" y="1704865"/>
                  <a:pt x="5063388" y="1707824"/>
                </a:cubicBezTo>
                <a:cubicBezTo>
                  <a:pt x="5010058" y="1697604"/>
                  <a:pt x="5004778" y="1720109"/>
                  <a:pt x="4937644" y="1733778"/>
                </a:cubicBezTo>
                <a:cubicBezTo>
                  <a:pt x="4905985" y="1722536"/>
                  <a:pt x="4883924" y="1729474"/>
                  <a:pt x="4863636" y="1742276"/>
                </a:cubicBezTo>
                <a:cubicBezTo>
                  <a:pt x="4795354" y="1741736"/>
                  <a:pt x="4737536" y="1762242"/>
                  <a:pt x="4663097" y="1772517"/>
                </a:cubicBezTo>
                <a:cubicBezTo>
                  <a:pt x="4581331" y="1791410"/>
                  <a:pt x="4626382" y="1787132"/>
                  <a:pt x="4576142" y="1801338"/>
                </a:cubicBezTo>
                <a:lnTo>
                  <a:pt x="4432728" y="1821550"/>
                </a:lnTo>
                <a:lnTo>
                  <a:pt x="4330325" y="1832397"/>
                </a:lnTo>
                <a:lnTo>
                  <a:pt x="4301301" y="1853709"/>
                </a:lnTo>
                <a:lnTo>
                  <a:pt x="4300886" y="1854105"/>
                </a:lnTo>
                <a:lnTo>
                  <a:pt x="4238651" y="1857049"/>
                </a:lnTo>
                <a:cubicBezTo>
                  <a:pt x="4205553" y="1861397"/>
                  <a:pt x="4139860" y="1874675"/>
                  <a:pt x="4102292" y="1880193"/>
                </a:cubicBezTo>
                <a:cubicBezTo>
                  <a:pt x="4068199" y="1876181"/>
                  <a:pt x="4047224" y="1858325"/>
                  <a:pt x="4059333" y="1886249"/>
                </a:cubicBezTo>
                <a:cubicBezTo>
                  <a:pt x="4048134" y="1885724"/>
                  <a:pt x="4041292" y="1887993"/>
                  <a:pt x="4036441" y="1891626"/>
                </a:cubicBezTo>
                <a:lnTo>
                  <a:pt x="4002125" y="1877697"/>
                </a:lnTo>
                <a:lnTo>
                  <a:pt x="3959209" y="1883738"/>
                </a:lnTo>
                <a:lnTo>
                  <a:pt x="3949215" y="1885692"/>
                </a:lnTo>
                <a:lnTo>
                  <a:pt x="3874146" y="1872130"/>
                </a:lnTo>
                <a:lnTo>
                  <a:pt x="3866827" y="1866688"/>
                </a:lnTo>
                <a:cubicBezTo>
                  <a:pt x="3858976" y="1863338"/>
                  <a:pt x="3847802" y="1861787"/>
                  <a:pt x="3829184" y="1864322"/>
                </a:cubicBezTo>
                <a:lnTo>
                  <a:pt x="3824903" y="1865766"/>
                </a:lnTo>
                <a:lnTo>
                  <a:pt x="3793706" y="1857436"/>
                </a:lnTo>
                <a:cubicBezTo>
                  <a:pt x="3783639" y="1853644"/>
                  <a:pt x="3675915" y="1848872"/>
                  <a:pt x="3668616" y="1842745"/>
                </a:cubicBezTo>
                <a:cubicBezTo>
                  <a:pt x="3550655" y="1857913"/>
                  <a:pt x="3542534" y="1830996"/>
                  <a:pt x="3428086" y="1835034"/>
                </a:cubicBezTo>
                <a:cubicBezTo>
                  <a:pt x="3328965" y="1794018"/>
                  <a:pt x="3266446" y="1819001"/>
                  <a:pt x="3177594" y="1813026"/>
                </a:cubicBezTo>
                <a:cubicBezTo>
                  <a:pt x="3092965" y="1808822"/>
                  <a:pt x="3053780" y="1822095"/>
                  <a:pt x="2940077" y="1821546"/>
                </a:cubicBezTo>
                <a:cubicBezTo>
                  <a:pt x="2819604" y="1812601"/>
                  <a:pt x="2644050" y="1817354"/>
                  <a:pt x="2508536" y="1797990"/>
                </a:cubicBezTo>
                <a:cubicBezTo>
                  <a:pt x="2402062" y="1791757"/>
                  <a:pt x="2401694" y="1796365"/>
                  <a:pt x="2360486" y="1795882"/>
                </a:cubicBezTo>
                <a:cubicBezTo>
                  <a:pt x="2346784" y="1798538"/>
                  <a:pt x="2274412" y="1790769"/>
                  <a:pt x="2261294" y="1795084"/>
                </a:cubicBezTo>
                <a:lnTo>
                  <a:pt x="2254419" y="1797320"/>
                </a:lnTo>
                <a:lnTo>
                  <a:pt x="2226713" y="1798641"/>
                </a:lnTo>
                <a:lnTo>
                  <a:pt x="2219128" y="1808552"/>
                </a:lnTo>
                <a:lnTo>
                  <a:pt x="2126538" y="1817143"/>
                </a:lnTo>
                <a:cubicBezTo>
                  <a:pt x="2064983" y="1793016"/>
                  <a:pt x="2012426" y="1821800"/>
                  <a:pt x="1903694" y="1821035"/>
                </a:cubicBezTo>
                <a:cubicBezTo>
                  <a:pt x="1874879" y="1812700"/>
                  <a:pt x="1760206" y="1792415"/>
                  <a:pt x="1738778" y="1804426"/>
                </a:cubicBezTo>
                <a:cubicBezTo>
                  <a:pt x="1718271" y="1806115"/>
                  <a:pt x="1696479" y="1800166"/>
                  <a:pt x="1683603" y="1813609"/>
                </a:cubicBezTo>
                <a:cubicBezTo>
                  <a:pt x="1668912" y="1825566"/>
                  <a:pt x="1630407" y="1811717"/>
                  <a:pt x="1613964" y="1812650"/>
                </a:cubicBezTo>
                <a:lnTo>
                  <a:pt x="1613403" y="1813209"/>
                </a:lnTo>
                <a:lnTo>
                  <a:pt x="1602061" y="1811331"/>
                </a:lnTo>
                <a:cubicBezTo>
                  <a:pt x="1503765" y="1799996"/>
                  <a:pt x="1468364" y="1809467"/>
                  <a:pt x="1395632" y="1797257"/>
                </a:cubicBezTo>
                <a:cubicBezTo>
                  <a:pt x="1319449" y="1782888"/>
                  <a:pt x="1262534" y="1801782"/>
                  <a:pt x="1181443" y="1751614"/>
                </a:cubicBezTo>
                <a:cubicBezTo>
                  <a:pt x="1081982" y="1744765"/>
                  <a:pt x="1078010" y="1717244"/>
                  <a:pt x="974248" y="1721123"/>
                </a:cubicBezTo>
                <a:cubicBezTo>
                  <a:pt x="968629" y="1714342"/>
                  <a:pt x="875985" y="1699376"/>
                  <a:pt x="867706" y="1694653"/>
                </a:cubicBezTo>
                <a:lnTo>
                  <a:pt x="841666" y="1683413"/>
                </a:lnTo>
                <a:lnTo>
                  <a:pt x="837797" y="1684443"/>
                </a:lnTo>
                <a:cubicBezTo>
                  <a:pt x="821405" y="1685195"/>
                  <a:pt x="811914" y="1682594"/>
                  <a:pt x="805502" y="1678518"/>
                </a:cubicBezTo>
                <a:lnTo>
                  <a:pt x="799788" y="1672416"/>
                </a:lnTo>
                <a:lnTo>
                  <a:pt x="736389" y="1651814"/>
                </a:lnTo>
                <a:lnTo>
                  <a:pt x="727522" y="1652807"/>
                </a:lnTo>
                <a:lnTo>
                  <a:pt x="689713" y="1654738"/>
                </a:lnTo>
                <a:lnTo>
                  <a:pt x="661608" y="1637638"/>
                </a:lnTo>
                <a:cubicBezTo>
                  <a:pt x="657000" y="1640788"/>
                  <a:pt x="650823" y="1642394"/>
                  <a:pt x="641195" y="1640809"/>
                </a:cubicBezTo>
                <a:cubicBezTo>
                  <a:pt x="648504" y="1669709"/>
                  <a:pt x="632384" y="1649973"/>
                  <a:pt x="603348" y="1642751"/>
                </a:cubicBezTo>
                <a:cubicBezTo>
                  <a:pt x="570224" y="1644670"/>
                  <a:pt x="511891" y="1651631"/>
                  <a:pt x="482767" y="1652811"/>
                </a:cubicBezTo>
                <a:lnTo>
                  <a:pt x="428597" y="1649830"/>
                </a:lnTo>
                <a:lnTo>
                  <a:pt x="428193" y="1650184"/>
                </a:lnTo>
                <a:lnTo>
                  <a:pt x="400669" y="1668609"/>
                </a:lnTo>
                <a:lnTo>
                  <a:pt x="310856" y="1669671"/>
                </a:lnTo>
                <a:lnTo>
                  <a:pt x="184505" y="1676148"/>
                </a:lnTo>
                <a:cubicBezTo>
                  <a:pt x="139434" y="1685497"/>
                  <a:pt x="178890" y="1685521"/>
                  <a:pt x="106017" y="1696538"/>
                </a:cubicBezTo>
                <a:cubicBezTo>
                  <a:pt x="73238" y="1698110"/>
                  <a:pt x="43763" y="1702620"/>
                  <a:pt x="15107" y="1705860"/>
                </a:cubicBezTo>
                <a:lnTo>
                  <a:pt x="0" y="1707056"/>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E4426EE2-E79A-2842-99DB-C244AED68EBE}"/>
              </a:ext>
            </a:extLst>
          </p:cNvPr>
          <p:cNvSpPr>
            <a:spLocks noGrp="1"/>
          </p:cNvSpPr>
          <p:nvPr>
            <p:ph type="title"/>
          </p:nvPr>
        </p:nvSpPr>
        <p:spPr>
          <a:xfrm>
            <a:off x="1288576" y="975815"/>
            <a:ext cx="9614848" cy="1126780"/>
          </a:xfrm>
        </p:spPr>
        <p:txBody>
          <a:bodyPr>
            <a:normAutofit fontScale="90000"/>
          </a:bodyPr>
          <a:lstStyle/>
          <a:p>
            <a:pPr algn="ctr"/>
            <a:r>
              <a:rPr lang="fi-FI" dirty="0"/>
              <a:t>Voimasanat</a:t>
            </a:r>
            <a:br>
              <a:rPr lang="fi-FI" dirty="0"/>
            </a:br>
            <a:r>
              <a:rPr lang="fi-FI" sz="3100" dirty="0"/>
              <a:t>eli kirosanat ovat vahvoja ilmauksia.</a:t>
            </a:r>
            <a:br>
              <a:rPr lang="fi-FI" sz="3100" dirty="0"/>
            </a:br>
            <a:endParaRPr lang="fi-FI" sz="3100" dirty="0"/>
          </a:p>
        </p:txBody>
      </p:sp>
      <p:sp>
        <p:nvSpPr>
          <p:cNvPr id="12" name="Rectangle 6">
            <a:extLst>
              <a:ext uri="{FF2B5EF4-FFF2-40B4-BE49-F238E27FC236}">
                <a16:creationId xmlns:a16="http://schemas.microsoft.com/office/drawing/2014/main" id="{9A36BEEB-EAB3-44BC-BC82-10039F230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1727" y="419766"/>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A109CB2C-3F16-F04B-88CF-434FDDFECAAC}"/>
              </a:ext>
            </a:extLst>
          </p:cNvPr>
          <p:cNvSpPr>
            <a:spLocks noGrp="1"/>
          </p:cNvSpPr>
          <p:nvPr>
            <p:ph idx="1"/>
          </p:nvPr>
        </p:nvSpPr>
        <p:spPr>
          <a:xfrm>
            <a:off x="1028700" y="2434944"/>
            <a:ext cx="10193482" cy="3536486"/>
          </a:xfrm>
        </p:spPr>
        <p:txBody>
          <a:bodyPr anchor="ctr">
            <a:normAutofit fontScale="85000" lnSpcReduction="10000"/>
          </a:bodyPr>
          <a:lstStyle/>
          <a:p>
            <a:pPr marL="0" indent="0">
              <a:lnSpc>
                <a:spcPct val="120000"/>
              </a:lnSpc>
              <a:spcBef>
                <a:spcPts val="0"/>
              </a:spcBef>
              <a:buNone/>
            </a:pPr>
            <a:r>
              <a:rPr lang="fi-FI" dirty="0"/>
              <a:t>Voimasanoissa on aste-eroja ja käyttäjäkohtaisia eroja, eli sama sana on toisen mielestä alatyylinen ja loukkaava ja toisen mielestä sopiva sana arkipuheessa.  Kirosanoina käytetään yleensä sanoja, jotka liittyvät kulttuurisiin tabuihin eli sanoja, joita ei saisi sanoa ääneen.</a:t>
            </a:r>
          </a:p>
          <a:p>
            <a:pPr marL="0" indent="0">
              <a:lnSpc>
                <a:spcPct val="120000"/>
              </a:lnSpc>
              <a:spcBef>
                <a:spcPts val="0"/>
              </a:spcBef>
              <a:buNone/>
            </a:pPr>
            <a:r>
              <a:rPr lang="fi-FI" dirty="0"/>
              <a:t>Voimasanoja</a:t>
            </a:r>
          </a:p>
          <a:p>
            <a:pPr>
              <a:lnSpc>
                <a:spcPct val="120000"/>
              </a:lnSpc>
              <a:spcBef>
                <a:spcPts val="0"/>
              </a:spcBef>
            </a:pPr>
            <a:r>
              <a:rPr lang="fi-FI" dirty="0"/>
              <a:t>uskontoon liittyvät sanat: jumalauta, perkele</a:t>
            </a:r>
          </a:p>
          <a:p>
            <a:pPr>
              <a:lnSpc>
                <a:spcPct val="120000"/>
              </a:lnSpc>
              <a:spcBef>
                <a:spcPts val="0"/>
              </a:spcBef>
            </a:pPr>
            <a:r>
              <a:rPr lang="fi-FI" dirty="0"/>
              <a:t>anatomiaan liittyvät sanat: naisen ja miehen sukupuolielimiä tarkoittavat sanat</a:t>
            </a:r>
          </a:p>
          <a:p>
            <a:pPr>
              <a:lnSpc>
                <a:spcPct val="120000"/>
              </a:lnSpc>
              <a:spcBef>
                <a:spcPts val="0"/>
              </a:spcBef>
            </a:pPr>
            <a:r>
              <a:rPr lang="fi-FI" dirty="0"/>
              <a:t>eritteitä kuvaavat sanat: paska, kusi</a:t>
            </a:r>
          </a:p>
          <a:p>
            <a:endParaRPr lang="fi-FI" sz="2000" dirty="0"/>
          </a:p>
        </p:txBody>
      </p:sp>
    </p:spTree>
    <p:extLst>
      <p:ext uri="{BB962C8B-B14F-4D97-AF65-F5344CB8AC3E}">
        <p14:creationId xmlns:p14="http://schemas.microsoft.com/office/powerpoint/2010/main" val="862137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196F89C3-883C-CF4D-81DC-CFB9EA058EFC}"/>
              </a:ext>
            </a:extLst>
          </p:cNvPr>
          <p:cNvSpPr>
            <a:spLocks noGrp="1"/>
          </p:cNvSpPr>
          <p:nvPr>
            <p:ph type="title"/>
          </p:nvPr>
        </p:nvSpPr>
        <p:spPr>
          <a:xfrm>
            <a:off x="1137036" y="548640"/>
            <a:ext cx="9543405" cy="1188720"/>
          </a:xfrm>
        </p:spPr>
        <p:txBody>
          <a:bodyPr>
            <a:normAutofit/>
          </a:bodyPr>
          <a:lstStyle/>
          <a:p>
            <a:r>
              <a:rPr lang="fi-FI" dirty="0">
                <a:solidFill>
                  <a:schemeClr val="tx1">
                    <a:lumMod val="85000"/>
                    <a:lumOff val="15000"/>
                  </a:schemeClr>
                </a:solidFill>
              </a:rPr>
              <a:t>Kirosanoihin liittyviä verbejä</a:t>
            </a:r>
          </a:p>
        </p:txBody>
      </p:sp>
      <p:sp>
        <p:nvSpPr>
          <p:cNvPr id="3" name="Sisällön paikkamerkki 2">
            <a:extLst>
              <a:ext uri="{FF2B5EF4-FFF2-40B4-BE49-F238E27FC236}">
                <a16:creationId xmlns:a16="http://schemas.microsoft.com/office/drawing/2014/main" id="{53181FC5-1761-0A4C-B269-4472120460DF}"/>
              </a:ext>
            </a:extLst>
          </p:cNvPr>
          <p:cNvSpPr>
            <a:spLocks noGrp="1"/>
          </p:cNvSpPr>
          <p:nvPr>
            <p:ph idx="1"/>
          </p:nvPr>
        </p:nvSpPr>
        <p:spPr>
          <a:xfrm>
            <a:off x="753762" y="1737360"/>
            <a:ext cx="10960443" cy="4824078"/>
          </a:xfrm>
        </p:spPr>
        <p:txBody>
          <a:bodyPr anchor="ctr">
            <a:normAutofit fontScale="92500" lnSpcReduction="10000"/>
          </a:bodyPr>
          <a:lstStyle/>
          <a:p>
            <a:pPr marL="609600" indent="-609600">
              <a:buNone/>
            </a:pPr>
            <a:r>
              <a:rPr lang="fi-FI" altLang="fi-FI" dirty="0"/>
              <a:t>KIROTA; MANATA</a:t>
            </a:r>
          </a:p>
          <a:p>
            <a:pPr marL="609600" indent="-609600">
              <a:buNone/>
            </a:pPr>
            <a:r>
              <a:rPr lang="fi-FI" altLang="fi-FI" dirty="0"/>
              <a:t>Sanoa muutama kirosana epämiellyttävässä tai yllättävässä tilanteessa </a:t>
            </a:r>
          </a:p>
          <a:p>
            <a:pPr marL="609600" indent="-609600">
              <a:buNone/>
            </a:pPr>
            <a:r>
              <a:rPr lang="fi-FI" altLang="fi-FI" dirty="0"/>
              <a:t>= ilmaista tunteensa tavanomaista vahvemmin</a:t>
            </a:r>
          </a:p>
          <a:p>
            <a:pPr marL="1371600" lvl="2" indent="-457200">
              <a:buFontTx/>
              <a:buChar char="-"/>
            </a:pPr>
            <a:r>
              <a:rPr lang="fi-FI" altLang="fi-FI" dirty="0"/>
              <a:t>kun lyö vasaralla sormeen tai pudottaa painavan tavaran varpaille</a:t>
            </a:r>
          </a:p>
          <a:p>
            <a:pPr marL="1371600" lvl="2" indent="-457200">
              <a:buFontTx/>
              <a:buChar char="-"/>
            </a:pPr>
            <a:r>
              <a:rPr lang="fi-FI" altLang="fi-FI" dirty="0"/>
              <a:t>kun kuulee huonon tai hyvän uutisen </a:t>
            </a:r>
          </a:p>
          <a:p>
            <a:pPr marL="1371600" lvl="2" indent="-457200">
              <a:buFontTx/>
              <a:buChar char="-"/>
            </a:pPr>
            <a:r>
              <a:rPr lang="fi-FI" altLang="fi-FI" dirty="0"/>
              <a:t>”Pekka, perkele!”</a:t>
            </a:r>
          </a:p>
          <a:p>
            <a:pPr marL="609600" indent="-609600">
              <a:buNone/>
            </a:pPr>
            <a:r>
              <a:rPr lang="fi-FI" altLang="fi-FI" dirty="0"/>
              <a:t>Langettaa kirous</a:t>
            </a:r>
          </a:p>
          <a:p>
            <a:pPr marL="990600" lvl="1" indent="-533400">
              <a:buNone/>
            </a:pPr>
            <a:r>
              <a:rPr lang="fi-FI" altLang="fi-FI" dirty="0"/>
              <a:t>	- </a:t>
            </a:r>
            <a:r>
              <a:rPr lang="fi-FI" altLang="fi-FI" sz="2000" dirty="0"/>
              <a:t>noitien hommaa</a:t>
            </a:r>
          </a:p>
          <a:p>
            <a:pPr marL="990600" lvl="1" indent="-533400">
              <a:buNone/>
            </a:pPr>
            <a:r>
              <a:rPr lang="fi-FI" altLang="fi-FI" sz="2000" dirty="0"/>
              <a:t>	- ”Minä kiroan sinut ja sinun lapsesi ja lapsenlapsesi. Älköön he koskaan onnistuko elämässä.”</a:t>
            </a:r>
          </a:p>
          <a:p>
            <a:pPr>
              <a:buNone/>
            </a:pPr>
            <a:r>
              <a:rPr lang="fi-FI" altLang="fi-FI" dirty="0"/>
              <a:t>KIROILLA = käyttää kirosanoja </a:t>
            </a:r>
          </a:p>
          <a:p>
            <a:pPr marL="914400" lvl="2" indent="0">
              <a:buNone/>
            </a:pPr>
            <a:r>
              <a:rPr lang="fi-FI" altLang="fi-FI" dirty="0"/>
              <a:t>”Naapurin mies on kova kiroilemaan.”</a:t>
            </a:r>
          </a:p>
          <a:p>
            <a:pPr marL="914400" lvl="2" indent="0">
              <a:buNone/>
            </a:pPr>
            <a:r>
              <a:rPr lang="fi-FI" altLang="fi-FI" dirty="0"/>
              <a:t>”Nuoret kiroilevat nykyään enemmän kuin ennen.”</a:t>
            </a:r>
          </a:p>
          <a:p>
            <a:pPr marL="914400" lvl="2" indent="0">
              <a:buNone/>
            </a:pPr>
            <a:r>
              <a:rPr lang="fi-FI" altLang="fi-FI" dirty="0"/>
              <a:t>”Ei saa kiroilla!”</a:t>
            </a:r>
          </a:p>
          <a:p>
            <a:endParaRPr lang="fi-FI" sz="20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42064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515456E-B1B1-48C1-8164-7E567F5D4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8958389-D927-0640-BC9D-062A69FD438C}"/>
              </a:ext>
            </a:extLst>
          </p:cNvPr>
          <p:cNvSpPr>
            <a:spLocks noGrp="1"/>
          </p:cNvSpPr>
          <p:nvPr>
            <p:ph type="title"/>
          </p:nvPr>
        </p:nvSpPr>
        <p:spPr>
          <a:xfrm>
            <a:off x="822299" y="1917510"/>
            <a:ext cx="3831998" cy="3022980"/>
          </a:xfrm>
        </p:spPr>
        <p:txBody>
          <a:bodyPr anchor="ctr">
            <a:normAutofit/>
          </a:bodyPr>
          <a:lstStyle/>
          <a:p>
            <a:pPr algn="ctr"/>
            <a:r>
              <a:rPr lang="fi-FI" dirty="0">
                <a:solidFill>
                  <a:schemeClr val="tx1">
                    <a:lumMod val="85000"/>
                    <a:lumOff val="15000"/>
                  </a:schemeClr>
                </a:solidFill>
              </a:rPr>
              <a:t>Jos on pakko sanoa voimasana…</a:t>
            </a:r>
          </a:p>
        </p:txBody>
      </p:sp>
      <p:sp>
        <p:nvSpPr>
          <p:cNvPr id="10" name="Freeform: Shape 9">
            <a:extLst>
              <a:ext uri="{FF2B5EF4-FFF2-40B4-BE49-F238E27FC236}">
                <a16:creationId xmlns:a16="http://schemas.microsoft.com/office/drawing/2014/main" id="{D237ACD7-8629-4014-83AF-339EDD87E9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4" y="643467"/>
            <a:ext cx="6272104" cy="5576358"/>
          </a:xfrm>
          <a:custGeom>
            <a:avLst/>
            <a:gdLst>
              <a:gd name="connsiteX0" fmla="*/ 6160697 w 6160697"/>
              <a:gd name="connsiteY0" fmla="*/ 0 h 5636676"/>
              <a:gd name="connsiteX1" fmla="*/ 6160697 w 6160697"/>
              <a:gd name="connsiteY1" fmla="*/ 5241536 h 5636676"/>
              <a:gd name="connsiteX2" fmla="*/ 6156554 w 6160697"/>
              <a:gd name="connsiteY2" fmla="*/ 5242381 h 5636676"/>
              <a:gd name="connsiteX3" fmla="*/ 6152471 w 6160697"/>
              <a:gd name="connsiteY3" fmla="*/ 5238376 h 5636676"/>
              <a:gd name="connsiteX4" fmla="*/ 6139063 w 6160697"/>
              <a:gd name="connsiteY4" fmla="*/ 5237646 h 5636676"/>
              <a:gd name="connsiteX5" fmla="*/ 6124768 w 6160697"/>
              <a:gd name="connsiteY5" fmla="*/ 5241915 h 5636676"/>
              <a:gd name="connsiteX6" fmla="*/ 6058950 w 6160697"/>
              <a:gd name="connsiteY6" fmla="*/ 5267176 h 5636676"/>
              <a:gd name="connsiteX7" fmla="*/ 6018366 w 6160697"/>
              <a:gd name="connsiteY7" fmla="*/ 5279454 h 5636676"/>
              <a:gd name="connsiteX8" fmla="*/ 6001056 w 6160697"/>
              <a:gd name="connsiteY8" fmla="*/ 5279669 h 5636676"/>
              <a:gd name="connsiteX9" fmla="*/ 5978158 w 6160697"/>
              <a:gd name="connsiteY9" fmla="*/ 5282958 h 5636676"/>
              <a:gd name="connsiteX10" fmla="*/ 5851521 w 6160697"/>
              <a:gd name="connsiteY10" fmla="*/ 5320165 h 5636676"/>
              <a:gd name="connsiteX11" fmla="*/ 5846811 w 6160697"/>
              <a:gd name="connsiteY11" fmla="*/ 5317803 h 5636676"/>
              <a:gd name="connsiteX12" fmla="*/ 5821445 w 6160697"/>
              <a:gd name="connsiteY12" fmla="*/ 5326257 h 5636676"/>
              <a:gd name="connsiteX13" fmla="*/ 5742484 w 6160697"/>
              <a:gd name="connsiteY13" fmla="*/ 5378748 h 5636676"/>
              <a:gd name="connsiteX14" fmla="*/ 5692638 w 6160697"/>
              <a:gd name="connsiteY14" fmla="*/ 5394640 h 5636676"/>
              <a:gd name="connsiteX15" fmla="*/ 5673352 w 6160697"/>
              <a:gd name="connsiteY15" fmla="*/ 5396590 h 5636676"/>
              <a:gd name="connsiteX16" fmla="*/ 5641138 w 6160697"/>
              <a:gd name="connsiteY16" fmla="*/ 5400089 h 5636676"/>
              <a:gd name="connsiteX17" fmla="*/ 5613130 w 6160697"/>
              <a:gd name="connsiteY17" fmla="*/ 5393622 h 5636676"/>
              <a:gd name="connsiteX18" fmla="*/ 5587752 w 6160697"/>
              <a:gd name="connsiteY18" fmla="*/ 5400147 h 5636676"/>
              <a:gd name="connsiteX19" fmla="*/ 5586939 w 6160697"/>
              <a:gd name="connsiteY19" fmla="*/ 5413409 h 5636676"/>
              <a:gd name="connsiteX20" fmla="*/ 5558140 w 6160697"/>
              <a:gd name="connsiteY20" fmla="*/ 5416576 h 5636676"/>
              <a:gd name="connsiteX21" fmla="*/ 5513898 w 6160697"/>
              <a:gd name="connsiteY21" fmla="*/ 5420092 h 5636676"/>
              <a:gd name="connsiteX22" fmla="*/ 5507892 w 6160697"/>
              <a:gd name="connsiteY22" fmla="*/ 5423953 h 5636676"/>
              <a:gd name="connsiteX23" fmla="*/ 5499230 w 6160697"/>
              <a:gd name="connsiteY23" fmla="*/ 5414956 h 5636676"/>
              <a:gd name="connsiteX24" fmla="*/ 5482057 w 6160697"/>
              <a:gd name="connsiteY24" fmla="*/ 5411363 h 5636676"/>
              <a:gd name="connsiteX25" fmla="*/ 5408816 w 6160697"/>
              <a:gd name="connsiteY25" fmla="*/ 5415847 h 5636676"/>
              <a:gd name="connsiteX26" fmla="*/ 5395738 w 6160697"/>
              <a:gd name="connsiteY26" fmla="*/ 5413749 h 5636676"/>
              <a:gd name="connsiteX27" fmla="*/ 5380156 w 6160697"/>
              <a:gd name="connsiteY27" fmla="*/ 5419870 h 5636676"/>
              <a:gd name="connsiteX28" fmla="*/ 5347114 w 6160697"/>
              <a:gd name="connsiteY28" fmla="*/ 5429171 h 5636676"/>
              <a:gd name="connsiteX29" fmla="*/ 5326101 w 6160697"/>
              <a:gd name="connsiteY29" fmla="*/ 5440792 h 5636676"/>
              <a:gd name="connsiteX30" fmla="*/ 5320104 w 6160697"/>
              <a:gd name="connsiteY30" fmla="*/ 5435870 h 5636676"/>
              <a:gd name="connsiteX31" fmla="*/ 5306571 w 6160697"/>
              <a:gd name="connsiteY31" fmla="*/ 5434305 h 5636676"/>
              <a:gd name="connsiteX32" fmla="*/ 5250731 w 6160697"/>
              <a:gd name="connsiteY32" fmla="*/ 5442441 h 5636676"/>
              <a:gd name="connsiteX33" fmla="*/ 5240489 w 6160697"/>
              <a:gd name="connsiteY33" fmla="*/ 5441726 h 5636676"/>
              <a:gd name="connsiteX34" fmla="*/ 5229095 w 6160697"/>
              <a:gd name="connsiteY34" fmla="*/ 5447321 h 5636676"/>
              <a:gd name="connsiteX35" fmla="*/ 5162669 w 6160697"/>
              <a:gd name="connsiteY35" fmla="*/ 5481008 h 5636676"/>
              <a:gd name="connsiteX36" fmla="*/ 5161945 w 6160697"/>
              <a:gd name="connsiteY36" fmla="*/ 5484428 h 5636676"/>
              <a:gd name="connsiteX37" fmla="*/ 5141192 w 6160697"/>
              <a:gd name="connsiteY37" fmla="*/ 5487094 h 5636676"/>
              <a:gd name="connsiteX38" fmla="*/ 5135796 w 6160697"/>
              <a:gd name="connsiteY38" fmla="*/ 5493398 h 5636676"/>
              <a:gd name="connsiteX39" fmla="*/ 5125146 w 6160697"/>
              <a:gd name="connsiteY39" fmla="*/ 5495481 h 5636676"/>
              <a:gd name="connsiteX40" fmla="*/ 5048259 w 6160697"/>
              <a:gd name="connsiteY40" fmla="*/ 5518646 h 5636676"/>
              <a:gd name="connsiteX41" fmla="*/ 5034800 w 6160697"/>
              <a:gd name="connsiteY41" fmla="*/ 5519818 h 5636676"/>
              <a:gd name="connsiteX42" fmla="*/ 5021494 w 6160697"/>
              <a:gd name="connsiteY42" fmla="*/ 5533940 h 5636676"/>
              <a:gd name="connsiteX43" fmla="*/ 4969420 w 6160697"/>
              <a:gd name="connsiteY43" fmla="*/ 5539580 h 5636676"/>
              <a:gd name="connsiteX44" fmla="*/ 4951997 w 6160697"/>
              <a:gd name="connsiteY44" fmla="*/ 5540998 h 5636676"/>
              <a:gd name="connsiteX45" fmla="*/ 4944222 w 6160697"/>
              <a:gd name="connsiteY45" fmla="*/ 5542061 h 5636676"/>
              <a:gd name="connsiteX46" fmla="*/ 4945476 w 6160697"/>
              <a:gd name="connsiteY46" fmla="*/ 5548837 h 5636676"/>
              <a:gd name="connsiteX47" fmla="*/ 4924708 w 6160697"/>
              <a:gd name="connsiteY47" fmla="*/ 5553963 h 5636676"/>
              <a:gd name="connsiteX48" fmla="*/ 4900123 w 6160697"/>
              <a:gd name="connsiteY48" fmla="*/ 5574141 h 5636676"/>
              <a:gd name="connsiteX49" fmla="*/ 4878805 w 6160697"/>
              <a:gd name="connsiteY49" fmla="*/ 5589711 h 5636676"/>
              <a:gd name="connsiteX50" fmla="*/ 4862889 w 6160697"/>
              <a:gd name="connsiteY50" fmla="*/ 5590274 h 5636676"/>
              <a:gd name="connsiteX51" fmla="*/ 4787099 w 6160697"/>
              <a:gd name="connsiteY51" fmla="*/ 5601127 h 5636676"/>
              <a:gd name="connsiteX52" fmla="*/ 4767539 w 6160697"/>
              <a:gd name="connsiteY52" fmla="*/ 5604712 h 5636676"/>
              <a:gd name="connsiteX53" fmla="*/ 4715397 w 6160697"/>
              <a:gd name="connsiteY53" fmla="*/ 5606905 h 5636676"/>
              <a:gd name="connsiteX54" fmla="*/ 4594975 w 6160697"/>
              <a:gd name="connsiteY54" fmla="*/ 5611694 h 5636676"/>
              <a:gd name="connsiteX55" fmla="*/ 4592519 w 6160697"/>
              <a:gd name="connsiteY55" fmla="*/ 5614677 h 5636676"/>
              <a:gd name="connsiteX56" fmla="*/ 4582609 w 6160697"/>
              <a:gd name="connsiteY56" fmla="*/ 5615529 h 5636676"/>
              <a:gd name="connsiteX57" fmla="*/ 4580200 w 6160697"/>
              <a:gd name="connsiteY57" fmla="*/ 5616290 h 5636676"/>
              <a:gd name="connsiteX58" fmla="*/ 4566161 w 6160697"/>
              <a:gd name="connsiteY58" fmla="*/ 5620121 h 5636676"/>
              <a:gd name="connsiteX59" fmla="*/ 4530539 w 6160697"/>
              <a:gd name="connsiteY59" fmla="*/ 5615013 h 5636676"/>
              <a:gd name="connsiteX60" fmla="*/ 4491359 w 6160697"/>
              <a:gd name="connsiteY60" fmla="*/ 5619658 h 5636676"/>
              <a:gd name="connsiteX61" fmla="*/ 4372063 w 6160697"/>
              <a:gd name="connsiteY61" fmla="*/ 5620213 h 5636676"/>
              <a:gd name="connsiteX62" fmla="*/ 4261863 w 6160697"/>
              <a:gd name="connsiteY62" fmla="*/ 5623713 h 5636676"/>
              <a:gd name="connsiteX63" fmla="*/ 4213285 w 6160697"/>
              <a:gd name="connsiteY63" fmla="*/ 5622917 h 5636676"/>
              <a:gd name="connsiteX64" fmla="*/ 4173936 w 6160697"/>
              <a:gd name="connsiteY64" fmla="*/ 5622049 h 5636676"/>
              <a:gd name="connsiteX65" fmla="*/ 4175584 w 6160697"/>
              <a:gd name="connsiteY65" fmla="*/ 5630149 h 5636676"/>
              <a:gd name="connsiteX66" fmla="*/ 4152035 w 6160697"/>
              <a:gd name="connsiteY66" fmla="*/ 5636676 h 5636676"/>
              <a:gd name="connsiteX67" fmla="*/ 4121051 w 6160697"/>
              <a:gd name="connsiteY67" fmla="*/ 5621835 h 5636676"/>
              <a:gd name="connsiteX68" fmla="*/ 4103457 w 6160697"/>
              <a:gd name="connsiteY68" fmla="*/ 5621974 h 5636676"/>
              <a:gd name="connsiteX69" fmla="*/ 4072592 w 6160697"/>
              <a:gd name="connsiteY69" fmla="*/ 5627101 h 5636676"/>
              <a:gd name="connsiteX70" fmla="*/ 4062311 w 6160697"/>
              <a:gd name="connsiteY70" fmla="*/ 5629472 h 5636676"/>
              <a:gd name="connsiteX71" fmla="*/ 3985093 w 6160697"/>
              <a:gd name="connsiteY71" fmla="*/ 5613011 h 5636676"/>
              <a:gd name="connsiteX72" fmla="*/ 3977564 w 6160697"/>
              <a:gd name="connsiteY72" fmla="*/ 5606406 h 5636676"/>
              <a:gd name="connsiteX73" fmla="*/ 3938843 w 6160697"/>
              <a:gd name="connsiteY73" fmla="*/ 5603534 h 5636676"/>
              <a:gd name="connsiteX74" fmla="*/ 3934439 w 6160697"/>
              <a:gd name="connsiteY74" fmla="*/ 5605287 h 5636676"/>
              <a:gd name="connsiteX75" fmla="*/ 3902350 w 6160697"/>
              <a:gd name="connsiteY75" fmla="*/ 5595175 h 5636676"/>
              <a:gd name="connsiteX76" fmla="*/ 3773677 w 6160697"/>
              <a:gd name="connsiteY76" fmla="*/ 5577344 h 5636676"/>
              <a:gd name="connsiteX77" fmla="*/ 3526259 w 6160697"/>
              <a:gd name="connsiteY77" fmla="*/ 5567985 h 5636676"/>
              <a:gd name="connsiteX78" fmla="*/ 3268592 w 6160697"/>
              <a:gd name="connsiteY78" fmla="*/ 5541271 h 5636676"/>
              <a:gd name="connsiteX79" fmla="*/ 3024274 w 6160697"/>
              <a:gd name="connsiteY79" fmla="*/ 5551613 h 5636676"/>
              <a:gd name="connsiteX80" fmla="*/ 2580376 w 6160697"/>
              <a:gd name="connsiteY80" fmla="*/ 5523020 h 5636676"/>
              <a:gd name="connsiteX81" fmla="*/ 2428086 w 6160697"/>
              <a:gd name="connsiteY81" fmla="*/ 5520461 h 5636676"/>
              <a:gd name="connsiteX82" fmla="*/ 2326052 w 6160697"/>
              <a:gd name="connsiteY82" fmla="*/ 5519493 h 5636676"/>
              <a:gd name="connsiteX83" fmla="*/ 2318979 w 6160697"/>
              <a:gd name="connsiteY83" fmla="*/ 5522207 h 5636676"/>
              <a:gd name="connsiteX84" fmla="*/ 2290482 w 6160697"/>
              <a:gd name="connsiteY84" fmla="*/ 5523810 h 5636676"/>
              <a:gd name="connsiteX85" fmla="*/ 2282680 w 6160697"/>
              <a:gd name="connsiteY85" fmla="*/ 5535840 h 5636676"/>
              <a:gd name="connsiteX86" fmla="*/ 2187437 w 6160697"/>
              <a:gd name="connsiteY86" fmla="*/ 5546268 h 5636676"/>
              <a:gd name="connsiteX87" fmla="*/ 1958211 w 6160697"/>
              <a:gd name="connsiteY87" fmla="*/ 5550992 h 5636676"/>
              <a:gd name="connsiteX88" fmla="*/ 1788574 w 6160697"/>
              <a:gd name="connsiteY88" fmla="*/ 5530833 h 5636676"/>
              <a:gd name="connsiteX89" fmla="*/ 1770257 w 6160697"/>
              <a:gd name="connsiteY89" fmla="*/ 5530964 h 5636676"/>
              <a:gd name="connsiteX90" fmla="*/ 1747724 w 6160697"/>
              <a:gd name="connsiteY90" fmla="*/ 5529296 h 5636676"/>
              <a:gd name="connsiteX91" fmla="*/ 1712794 w 6160697"/>
              <a:gd name="connsiteY91" fmla="*/ 5535788 h 5636676"/>
              <a:gd name="connsiteX92" fmla="*/ 1693854 w 6160697"/>
              <a:gd name="connsiteY92" fmla="*/ 5545452 h 5636676"/>
              <a:gd name="connsiteX93" fmla="*/ 1687546 w 6160697"/>
              <a:gd name="connsiteY93" fmla="*/ 5544521 h 5636676"/>
              <a:gd name="connsiteX94" fmla="*/ 1687194 w 6160697"/>
              <a:gd name="connsiteY94" fmla="*/ 5541192 h 5636676"/>
              <a:gd name="connsiteX95" fmla="*/ 1629583 w 6160697"/>
              <a:gd name="connsiteY95" fmla="*/ 5530061 h 5636676"/>
              <a:gd name="connsiteX96" fmla="*/ 1553336 w 6160697"/>
              <a:gd name="connsiteY96" fmla="*/ 5487310 h 5636676"/>
              <a:gd name="connsiteX97" fmla="*/ 1465077 w 6160697"/>
              <a:gd name="connsiteY97" fmla="*/ 5478284 h 5636676"/>
              <a:gd name="connsiteX98" fmla="*/ 1429630 w 6160697"/>
              <a:gd name="connsiteY98" fmla="*/ 5463320 h 5636676"/>
              <a:gd name="connsiteX99" fmla="*/ 1391291 w 6160697"/>
              <a:gd name="connsiteY99" fmla="*/ 5464846 h 5636676"/>
              <a:gd name="connsiteX100" fmla="*/ 1380007 w 6160697"/>
              <a:gd name="connsiteY100" fmla="*/ 5455970 h 5636676"/>
              <a:gd name="connsiteX101" fmla="*/ 1378141 w 6160697"/>
              <a:gd name="connsiteY101" fmla="*/ 5454279 h 5636676"/>
              <a:gd name="connsiteX102" fmla="*/ 1368962 w 6160697"/>
              <a:gd name="connsiteY102" fmla="*/ 5451018 h 5636676"/>
              <a:gd name="connsiteX103" fmla="*/ 1368505 w 6160697"/>
              <a:gd name="connsiteY103" fmla="*/ 5445712 h 5636676"/>
              <a:gd name="connsiteX104" fmla="*/ 1356218 w 6160697"/>
              <a:gd name="connsiteY104" fmla="*/ 5437660 h 5636676"/>
              <a:gd name="connsiteX105" fmla="*/ 1338733 w 6160697"/>
              <a:gd name="connsiteY105" fmla="*/ 5432883 h 5636676"/>
              <a:gd name="connsiteX106" fmla="*/ 1253342 w 6160697"/>
              <a:gd name="connsiteY106" fmla="*/ 5415104 h 5636676"/>
              <a:gd name="connsiteX107" fmla="*/ 1203557 w 6160697"/>
              <a:gd name="connsiteY107" fmla="*/ 5401656 h 5636676"/>
              <a:gd name="connsiteX108" fmla="*/ 1186689 w 6160697"/>
              <a:gd name="connsiteY108" fmla="*/ 5392134 h 5636676"/>
              <a:gd name="connsiteX109" fmla="*/ 1161759 w 6160697"/>
              <a:gd name="connsiteY109" fmla="*/ 5381804 h 5636676"/>
              <a:gd name="connsiteX110" fmla="*/ 1119345 w 6160697"/>
              <a:gd name="connsiteY110" fmla="*/ 5360154 h 5636676"/>
              <a:gd name="connsiteX111" fmla="*/ 1095256 w 6160697"/>
              <a:gd name="connsiteY111" fmla="*/ 5353950 h 5636676"/>
              <a:gd name="connsiteX112" fmla="*/ 1058773 w 6160697"/>
              <a:gd name="connsiteY112" fmla="*/ 5341289 h 5636676"/>
              <a:gd name="connsiteX113" fmla="*/ 1048153 w 6160697"/>
              <a:gd name="connsiteY113" fmla="*/ 5339154 h 5636676"/>
              <a:gd name="connsiteX114" fmla="*/ 1043881 w 6160697"/>
              <a:gd name="connsiteY114" fmla="*/ 5338518 h 5636676"/>
              <a:gd name="connsiteX115" fmla="*/ 1007373 w 6160697"/>
              <a:gd name="connsiteY115" fmla="*/ 5339007 h 5636676"/>
              <a:gd name="connsiteX116" fmla="*/ 1004885 w 6160697"/>
              <a:gd name="connsiteY116" fmla="*/ 5334591 h 5636676"/>
              <a:gd name="connsiteX117" fmla="*/ 994709 w 6160697"/>
              <a:gd name="connsiteY117" fmla="*/ 5328566 h 5636676"/>
              <a:gd name="connsiteX118" fmla="*/ 984399 w 6160697"/>
              <a:gd name="connsiteY118" fmla="*/ 5331183 h 5636676"/>
              <a:gd name="connsiteX119" fmla="*/ 964158 w 6160697"/>
              <a:gd name="connsiteY119" fmla="*/ 5330044 h 5636676"/>
              <a:gd name="connsiteX120" fmla="*/ 958888 w 6160697"/>
              <a:gd name="connsiteY120" fmla="*/ 5328278 h 5636676"/>
              <a:gd name="connsiteX121" fmla="*/ 940162 w 6160697"/>
              <a:gd name="connsiteY121" fmla="*/ 5341965 h 5636676"/>
              <a:gd name="connsiteX122" fmla="*/ 907763 w 6160697"/>
              <a:gd name="connsiteY122" fmla="*/ 5329404 h 5636676"/>
              <a:gd name="connsiteX123" fmla="*/ 872950 w 6160697"/>
              <a:gd name="connsiteY123" fmla="*/ 5324938 h 5636676"/>
              <a:gd name="connsiteX124" fmla="*/ 862283 w 6160697"/>
              <a:gd name="connsiteY124" fmla="*/ 5327617 h 5636676"/>
              <a:gd name="connsiteX125" fmla="*/ 798257 w 6160697"/>
              <a:gd name="connsiteY125" fmla="*/ 5334973 h 5636676"/>
              <a:gd name="connsiteX126" fmla="*/ 778474 w 6160697"/>
              <a:gd name="connsiteY126" fmla="*/ 5326083 h 5636676"/>
              <a:gd name="connsiteX127" fmla="*/ 763422 w 6160697"/>
              <a:gd name="connsiteY127" fmla="*/ 5321440 h 5636676"/>
              <a:gd name="connsiteX128" fmla="*/ 760604 w 6160697"/>
              <a:gd name="connsiteY128" fmla="*/ 5316482 h 5636676"/>
              <a:gd name="connsiteX129" fmla="*/ 750603 w 6160697"/>
              <a:gd name="connsiteY129" fmla="*/ 5315646 h 5636676"/>
              <a:gd name="connsiteX130" fmla="*/ 748101 w 6160697"/>
              <a:gd name="connsiteY130" fmla="*/ 5314492 h 5636676"/>
              <a:gd name="connsiteX131" fmla="*/ 733610 w 6160697"/>
              <a:gd name="connsiteY131" fmla="*/ 5308812 h 5636676"/>
              <a:gd name="connsiteX132" fmla="*/ 698671 w 6160697"/>
              <a:gd name="connsiteY132" fmla="*/ 5319789 h 5636676"/>
              <a:gd name="connsiteX133" fmla="*/ 658974 w 6160697"/>
              <a:gd name="connsiteY133" fmla="*/ 5314289 h 5636676"/>
              <a:gd name="connsiteX134" fmla="*/ 547411 w 6160697"/>
              <a:gd name="connsiteY134" fmla="*/ 5323081 h 5636676"/>
              <a:gd name="connsiteX135" fmla="*/ 420170 w 6160697"/>
              <a:gd name="connsiteY135" fmla="*/ 5302565 h 5636676"/>
              <a:gd name="connsiteX136" fmla="*/ 320690 w 6160697"/>
              <a:gd name="connsiteY136" fmla="*/ 5332193 h 5636676"/>
              <a:gd name="connsiteX137" fmla="*/ 257958 w 6160697"/>
              <a:gd name="connsiteY137" fmla="*/ 5340954 h 5636676"/>
              <a:gd name="connsiteX138" fmla="*/ 184890 w 6160697"/>
              <a:gd name="connsiteY138" fmla="*/ 5339091 h 5636676"/>
              <a:gd name="connsiteX139" fmla="*/ 183331 w 6160697"/>
              <a:gd name="connsiteY139" fmla="*/ 5338348 h 5636676"/>
              <a:gd name="connsiteX140" fmla="*/ 169782 w 6160697"/>
              <a:gd name="connsiteY140" fmla="*/ 5339269 h 5636676"/>
              <a:gd name="connsiteX141" fmla="*/ 167187 w 6160697"/>
              <a:gd name="connsiteY141" fmla="*/ 5341914 h 5636676"/>
              <a:gd name="connsiteX142" fmla="*/ 140235 w 6160697"/>
              <a:gd name="connsiteY142" fmla="*/ 5348128 h 5636676"/>
              <a:gd name="connsiteX143" fmla="*/ 109349 w 6160697"/>
              <a:gd name="connsiteY143" fmla="*/ 5351347 h 5636676"/>
              <a:gd name="connsiteX144" fmla="*/ 108834 w 6160697"/>
              <a:gd name="connsiteY144" fmla="*/ 5350486 h 5636676"/>
              <a:gd name="connsiteX145" fmla="*/ 84990 w 6160697"/>
              <a:gd name="connsiteY145" fmla="*/ 5344389 h 5636676"/>
              <a:gd name="connsiteX146" fmla="*/ 47411 w 6160697"/>
              <a:gd name="connsiteY146" fmla="*/ 5325453 h 5636676"/>
              <a:gd name="connsiteX147" fmla="*/ 18970 w 6160697"/>
              <a:gd name="connsiteY147" fmla="*/ 5329785 h 5636676"/>
              <a:gd name="connsiteX148" fmla="*/ 13158 w 6160697"/>
              <a:gd name="connsiteY148" fmla="*/ 5330156 h 5636676"/>
              <a:gd name="connsiteX149" fmla="*/ 13003 w 6160697"/>
              <a:gd name="connsiteY149" fmla="*/ 5329958 h 5636676"/>
              <a:gd name="connsiteX150" fmla="*/ 6798 w 6160697"/>
              <a:gd name="connsiteY150" fmla="*/ 5329941 h 5636676"/>
              <a:gd name="connsiteX151" fmla="*/ 2557 w 6160697"/>
              <a:gd name="connsiteY151" fmla="*/ 5330836 h 5636676"/>
              <a:gd name="connsiteX152" fmla="*/ 0 w 6160697"/>
              <a:gd name="connsiteY152" fmla="*/ 5330999 h 5636676"/>
              <a:gd name="connsiteX153" fmla="*/ 0 w 6160697"/>
              <a:gd name="connsiteY153" fmla="*/ 6095 h 5636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6160697" h="5636676">
                <a:moveTo>
                  <a:pt x="6160697" y="0"/>
                </a:moveTo>
                <a:lnTo>
                  <a:pt x="6160697" y="5241536"/>
                </a:lnTo>
                <a:lnTo>
                  <a:pt x="6156554" y="5242381"/>
                </a:lnTo>
                <a:lnTo>
                  <a:pt x="6152471" y="5238376"/>
                </a:lnTo>
                <a:lnTo>
                  <a:pt x="6139063" y="5237646"/>
                </a:lnTo>
                <a:cubicBezTo>
                  <a:pt x="6134322" y="5238062"/>
                  <a:pt x="6129550" y="5239318"/>
                  <a:pt x="6124768" y="5241915"/>
                </a:cubicBezTo>
                <a:cubicBezTo>
                  <a:pt x="6112241" y="5258189"/>
                  <a:pt x="6073916" y="5246037"/>
                  <a:pt x="6058950" y="5267176"/>
                </a:cubicBezTo>
                <a:cubicBezTo>
                  <a:pt x="6052501" y="5273412"/>
                  <a:pt x="6026754" y="5283311"/>
                  <a:pt x="6018366" y="5279454"/>
                </a:cubicBezTo>
                <a:cubicBezTo>
                  <a:pt x="6012273" y="5280338"/>
                  <a:pt x="6007326" y="5284888"/>
                  <a:pt x="6001056" y="5279669"/>
                </a:cubicBezTo>
                <a:cubicBezTo>
                  <a:pt x="5992407" y="5273826"/>
                  <a:pt x="5980924" y="5292840"/>
                  <a:pt x="5978158" y="5282958"/>
                </a:cubicBezTo>
                <a:cubicBezTo>
                  <a:pt x="5953235" y="5289707"/>
                  <a:pt x="5873412" y="5314356"/>
                  <a:pt x="5851521" y="5320165"/>
                </a:cubicBezTo>
                <a:cubicBezTo>
                  <a:pt x="5850093" y="5319197"/>
                  <a:pt x="5848504" y="5318401"/>
                  <a:pt x="5846811" y="5317803"/>
                </a:cubicBezTo>
                <a:cubicBezTo>
                  <a:pt x="5836955" y="5314327"/>
                  <a:pt x="5825596" y="5318112"/>
                  <a:pt x="5821445" y="5326257"/>
                </a:cubicBezTo>
                <a:cubicBezTo>
                  <a:pt x="5797750" y="5355654"/>
                  <a:pt x="5768199" y="5365302"/>
                  <a:pt x="5742484" y="5378748"/>
                </a:cubicBezTo>
                <a:cubicBezTo>
                  <a:pt x="5712463" y="5391933"/>
                  <a:pt x="5723511" y="5363738"/>
                  <a:pt x="5692638" y="5394640"/>
                </a:cubicBezTo>
                <a:cubicBezTo>
                  <a:pt x="5685162" y="5388839"/>
                  <a:pt x="5680078" y="5390215"/>
                  <a:pt x="5673352" y="5396590"/>
                </a:cubicBezTo>
                <a:cubicBezTo>
                  <a:pt x="5658519" y="5402454"/>
                  <a:pt x="5651424" y="5383775"/>
                  <a:pt x="5641138" y="5400089"/>
                </a:cubicBezTo>
                <a:cubicBezTo>
                  <a:pt x="5639436" y="5389318"/>
                  <a:pt x="5610760" y="5406260"/>
                  <a:pt x="5613130" y="5393622"/>
                </a:cubicBezTo>
                <a:cubicBezTo>
                  <a:pt x="5599247" y="5388102"/>
                  <a:pt x="5601035" y="5404523"/>
                  <a:pt x="5587752" y="5400147"/>
                </a:cubicBezTo>
                <a:cubicBezTo>
                  <a:pt x="5575908" y="5402167"/>
                  <a:pt x="5598814" y="5408442"/>
                  <a:pt x="5586939" y="5413409"/>
                </a:cubicBezTo>
                <a:cubicBezTo>
                  <a:pt x="5571739" y="5417659"/>
                  <a:pt x="5579895" y="5435655"/>
                  <a:pt x="5558140" y="5416576"/>
                </a:cubicBezTo>
                <a:cubicBezTo>
                  <a:pt x="5545125" y="5427439"/>
                  <a:pt x="5537467" y="5418132"/>
                  <a:pt x="5513898" y="5420092"/>
                </a:cubicBezTo>
                <a:lnTo>
                  <a:pt x="5507892" y="5423953"/>
                </a:lnTo>
                <a:lnTo>
                  <a:pt x="5499230" y="5414956"/>
                </a:lnTo>
                <a:cubicBezTo>
                  <a:pt x="5494522" y="5411441"/>
                  <a:pt x="5489041" y="5409502"/>
                  <a:pt x="5482057" y="5411363"/>
                </a:cubicBezTo>
                <a:cubicBezTo>
                  <a:pt x="5441582" y="5440334"/>
                  <a:pt x="5478175" y="5394237"/>
                  <a:pt x="5408816" y="5415847"/>
                </a:cubicBezTo>
                <a:cubicBezTo>
                  <a:pt x="5405733" y="5419916"/>
                  <a:pt x="5396114" y="5418376"/>
                  <a:pt x="5395738" y="5413749"/>
                </a:cubicBezTo>
                <a:cubicBezTo>
                  <a:pt x="5391612" y="5416050"/>
                  <a:pt x="5383259" y="5426773"/>
                  <a:pt x="5380156" y="5419870"/>
                </a:cubicBezTo>
                <a:cubicBezTo>
                  <a:pt x="5368670" y="5421761"/>
                  <a:pt x="5357569" y="5424896"/>
                  <a:pt x="5347114" y="5429171"/>
                </a:cubicBezTo>
                <a:lnTo>
                  <a:pt x="5326101" y="5440792"/>
                </a:lnTo>
                <a:lnTo>
                  <a:pt x="5320104" y="5435870"/>
                </a:lnTo>
                <a:cubicBezTo>
                  <a:pt x="5316154" y="5433548"/>
                  <a:pt x="5311762" y="5432457"/>
                  <a:pt x="5306571" y="5434305"/>
                </a:cubicBezTo>
                <a:cubicBezTo>
                  <a:pt x="5278222" y="5458611"/>
                  <a:pt x="5301967" y="5421751"/>
                  <a:pt x="5250731" y="5442441"/>
                </a:cubicBezTo>
                <a:cubicBezTo>
                  <a:pt x="5248752" y="5445684"/>
                  <a:pt x="5241215" y="5445162"/>
                  <a:pt x="5240489" y="5441726"/>
                </a:cubicBezTo>
                <a:cubicBezTo>
                  <a:pt x="5237534" y="5443716"/>
                  <a:pt x="5232136" y="5452280"/>
                  <a:pt x="5229095" y="5447321"/>
                </a:cubicBezTo>
                <a:cubicBezTo>
                  <a:pt x="5216125" y="5453868"/>
                  <a:pt x="5173861" y="5474823"/>
                  <a:pt x="5162669" y="5481008"/>
                </a:cubicBezTo>
                <a:lnTo>
                  <a:pt x="5161945" y="5484428"/>
                </a:lnTo>
                <a:cubicBezTo>
                  <a:pt x="5158366" y="5485443"/>
                  <a:pt x="5145550" y="5485600"/>
                  <a:pt x="5141192" y="5487094"/>
                </a:cubicBezTo>
                <a:lnTo>
                  <a:pt x="5135796" y="5493398"/>
                </a:lnTo>
                <a:lnTo>
                  <a:pt x="5125146" y="5495481"/>
                </a:lnTo>
                <a:lnTo>
                  <a:pt x="5048259" y="5518646"/>
                </a:lnTo>
                <a:lnTo>
                  <a:pt x="5034800" y="5519818"/>
                </a:lnTo>
                <a:cubicBezTo>
                  <a:pt x="5028813" y="5522097"/>
                  <a:pt x="5024166" y="5526423"/>
                  <a:pt x="5021494" y="5533940"/>
                </a:cubicBezTo>
                <a:cubicBezTo>
                  <a:pt x="5010597" y="5537234"/>
                  <a:pt x="4980226" y="5537766"/>
                  <a:pt x="4969420" y="5539580"/>
                </a:cubicBezTo>
                <a:lnTo>
                  <a:pt x="4951997" y="5540998"/>
                </a:lnTo>
                <a:lnTo>
                  <a:pt x="4944222" y="5542061"/>
                </a:lnTo>
                <a:lnTo>
                  <a:pt x="4945476" y="5548837"/>
                </a:lnTo>
                <a:lnTo>
                  <a:pt x="4924708" y="5553963"/>
                </a:lnTo>
                <a:cubicBezTo>
                  <a:pt x="4918349" y="5557956"/>
                  <a:pt x="4909767" y="5565846"/>
                  <a:pt x="4900123" y="5574141"/>
                </a:cubicBezTo>
                <a:lnTo>
                  <a:pt x="4878805" y="5589711"/>
                </a:lnTo>
                <a:lnTo>
                  <a:pt x="4862889" y="5590274"/>
                </a:lnTo>
                <a:cubicBezTo>
                  <a:pt x="4839384" y="5593189"/>
                  <a:pt x="4802990" y="5598721"/>
                  <a:pt x="4787099" y="5601127"/>
                </a:cubicBezTo>
                <a:cubicBezTo>
                  <a:pt x="4782839" y="5605219"/>
                  <a:pt x="4774855" y="5603876"/>
                  <a:pt x="4767539" y="5604712"/>
                </a:cubicBezTo>
                <a:cubicBezTo>
                  <a:pt x="4760169" y="5608536"/>
                  <a:pt x="4725967" y="5608816"/>
                  <a:pt x="4715397" y="5606905"/>
                </a:cubicBezTo>
                <a:lnTo>
                  <a:pt x="4594975" y="5611694"/>
                </a:lnTo>
                <a:lnTo>
                  <a:pt x="4592519" y="5614677"/>
                </a:lnTo>
                <a:lnTo>
                  <a:pt x="4582609" y="5615529"/>
                </a:lnTo>
                <a:lnTo>
                  <a:pt x="4580200" y="5616290"/>
                </a:lnTo>
                <a:cubicBezTo>
                  <a:pt x="4575607" y="5617756"/>
                  <a:pt x="4571009" y="5619123"/>
                  <a:pt x="4566161" y="5620121"/>
                </a:cubicBezTo>
                <a:cubicBezTo>
                  <a:pt x="4563091" y="5607487"/>
                  <a:pt x="4524419" y="5626532"/>
                  <a:pt x="4530539" y="5615013"/>
                </a:cubicBezTo>
                <a:cubicBezTo>
                  <a:pt x="4503368" y="5618303"/>
                  <a:pt x="4516321" y="5606477"/>
                  <a:pt x="4491359" y="5619658"/>
                </a:cubicBezTo>
                <a:cubicBezTo>
                  <a:pt x="4442184" y="5616385"/>
                  <a:pt x="4416402" y="5629757"/>
                  <a:pt x="4372063" y="5620213"/>
                </a:cubicBezTo>
                <a:cubicBezTo>
                  <a:pt x="4380670" y="5625116"/>
                  <a:pt x="4276183" y="5624626"/>
                  <a:pt x="4261863" y="5623713"/>
                </a:cubicBezTo>
                <a:lnTo>
                  <a:pt x="4213285" y="5622917"/>
                </a:lnTo>
                <a:lnTo>
                  <a:pt x="4173936" y="5622049"/>
                </a:lnTo>
                <a:lnTo>
                  <a:pt x="4175584" y="5630149"/>
                </a:lnTo>
                <a:cubicBezTo>
                  <a:pt x="4164064" y="5629512"/>
                  <a:pt x="4157026" y="5632266"/>
                  <a:pt x="4152035" y="5636676"/>
                </a:cubicBezTo>
                <a:lnTo>
                  <a:pt x="4121051" y="5621835"/>
                </a:lnTo>
                <a:lnTo>
                  <a:pt x="4103457" y="5621974"/>
                </a:lnTo>
                <a:lnTo>
                  <a:pt x="4072592" y="5627101"/>
                </a:lnTo>
                <a:lnTo>
                  <a:pt x="4062311" y="5629472"/>
                </a:lnTo>
                <a:lnTo>
                  <a:pt x="3985093" y="5613011"/>
                </a:lnTo>
                <a:lnTo>
                  <a:pt x="3977564" y="5606406"/>
                </a:lnTo>
                <a:cubicBezTo>
                  <a:pt x="3969488" y="5602339"/>
                  <a:pt x="3957995" y="5600457"/>
                  <a:pt x="3938843" y="5603534"/>
                </a:cubicBezTo>
                <a:lnTo>
                  <a:pt x="3934439" y="5605287"/>
                </a:lnTo>
                <a:lnTo>
                  <a:pt x="3902350" y="5595175"/>
                </a:lnTo>
                <a:cubicBezTo>
                  <a:pt x="3891994" y="5590573"/>
                  <a:pt x="3781184" y="5584781"/>
                  <a:pt x="3773677" y="5577344"/>
                </a:cubicBezTo>
                <a:cubicBezTo>
                  <a:pt x="3652339" y="5595755"/>
                  <a:pt x="3643985" y="5563083"/>
                  <a:pt x="3526259" y="5567985"/>
                </a:cubicBezTo>
                <a:cubicBezTo>
                  <a:pt x="3424299" y="5518200"/>
                  <a:pt x="3359989" y="5548523"/>
                  <a:pt x="3268592" y="5541271"/>
                </a:cubicBezTo>
                <a:cubicBezTo>
                  <a:pt x="3181540" y="5536169"/>
                  <a:pt x="3141233" y="5552279"/>
                  <a:pt x="3024274" y="5551613"/>
                </a:cubicBezTo>
                <a:cubicBezTo>
                  <a:pt x="2900352" y="5540755"/>
                  <a:pt x="2719771" y="5546525"/>
                  <a:pt x="2580376" y="5523020"/>
                </a:cubicBezTo>
                <a:cubicBezTo>
                  <a:pt x="2470852" y="5515454"/>
                  <a:pt x="2470473" y="5521048"/>
                  <a:pt x="2428086" y="5520461"/>
                </a:cubicBezTo>
                <a:cubicBezTo>
                  <a:pt x="2413989" y="5523686"/>
                  <a:pt x="2339546" y="5514256"/>
                  <a:pt x="2326052" y="5519493"/>
                </a:cubicBezTo>
                <a:lnTo>
                  <a:pt x="2318979" y="5522207"/>
                </a:lnTo>
                <a:lnTo>
                  <a:pt x="2290482" y="5523810"/>
                </a:lnTo>
                <a:lnTo>
                  <a:pt x="2282680" y="5535840"/>
                </a:lnTo>
                <a:lnTo>
                  <a:pt x="2187437" y="5546268"/>
                </a:lnTo>
                <a:cubicBezTo>
                  <a:pt x="2124119" y="5516983"/>
                  <a:pt x="2070057" y="5551920"/>
                  <a:pt x="1958211" y="5550992"/>
                </a:cubicBezTo>
                <a:cubicBezTo>
                  <a:pt x="1928571" y="5540876"/>
                  <a:pt x="1810615" y="5516253"/>
                  <a:pt x="1788574" y="5530833"/>
                </a:cubicBezTo>
                <a:lnTo>
                  <a:pt x="1770257" y="5530964"/>
                </a:lnTo>
                <a:lnTo>
                  <a:pt x="1747724" y="5529296"/>
                </a:lnTo>
                <a:cubicBezTo>
                  <a:pt x="1735827" y="5530131"/>
                  <a:pt x="1723469" y="5532445"/>
                  <a:pt x="1712794" y="5535788"/>
                </a:cubicBezTo>
                <a:lnTo>
                  <a:pt x="1693854" y="5545452"/>
                </a:lnTo>
                <a:lnTo>
                  <a:pt x="1687546" y="5544521"/>
                </a:lnTo>
                <a:lnTo>
                  <a:pt x="1687194" y="5541192"/>
                </a:lnTo>
                <a:cubicBezTo>
                  <a:pt x="1674076" y="5529668"/>
                  <a:pt x="1590812" y="5552390"/>
                  <a:pt x="1629583" y="5530061"/>
                </a:cubicBezTo>
                <a:cubicBezTo>
                  <a:pt x="1614917" y="5528827"/>
                  <a:pt x="1590209" y="5483761"/>
                  <a:pt x="1553336" y="5487310"/>
                </a:cubicBezTo>
                <a:cubicBezTo>
                  <a:pt x="1503529" y="5494380"/>
                  <a:pt x="1515531" y="5482303"/>
                  <a:pt x="1465077" y="5478284"/>
                </a:cubicBezTo>
                <a:cubicBezTo>
                  <a:pt x="1449190" y="5452169"/>
                  <a:pt x="1454169" y="5473808"/>
                  <a:pt x="1429630" y="5463320"/>
                </a:cubicBezTo>
                <a:cubicBezTo>
                  <a:pt x="1428096" y="5483162"/>
                  <a:pt x="1402583" y="5444937"/>
                  <a:pt x="1391291" y="5464846"/>
                </a:cubicBezTo>
                <a:cubicBezTo>
                  <a:pt x="1387184" y="5462307"/>
                  <a:pt x="1383559" y="5459219"/>
                  <a:pt x="1380007" y="5455970"/>
                </a:cubicBezTo>
                <a:lnTo>
                  <a:pt x="1378141" y="5454279"/>
                </a:lnTo>
                <a:lnTo>
                  <a:pt x="1368962" y="5451018"/>
                </a:lnTo>
                <a:lnTo>
                  <a:pt x="1368505" y="5445712"/>
                </a:lnTo>
                <a:lnTo>
                  <a:pt x="1356218" y="5437660"/>
                </a:lnTo>
                <a:cubicBezTo>
                  <a:pt x="1351287" y="5435322"/>
                  <a:pt x="1345597" y="5433601"/>
                  <a:pt x="1338733" y="5432883"/>
                </a:cubicBezTo>
                <a:cubicBezTo>
                  <a:pt x="1312513" y="5438143"/>
                  <a:pt x="1286135" y="5407540"/>
                  <a:pt x="1253342" y="5415104"/>
                </a:cubicBezTo>
                <a:cubicBezTo>
                  <a:pt x="1241709" y="5416198"/>
                  <a:pt x="1208290" y="5409258"/>
                  <a:pt x="1203557" y="5401656"/>
                </a:cubicBezTo>
                <a:cubicBezTo>
                  <a:pt x="1196916" y="5398913"/>
                  <a:pt x="1188195" y="5399578"/>
                  <a:pt x="1186689" y="5392134"/>
                </a:cubicBezTo>
                <a:cubicBezTo>
                  <a:pt x="1183431" y="5382893"/>
                  <a:pt x="1155837" y="5390802"/>
                  <a:pt x="1161759" y="5381804"/>
                </a:cubicBezTo>
                <a:cubicBezTo>
                  <a:pt x="1142246" y="5387102"/>
                  <a:pt x="1132828" y="5367240"/>
                  <a:pt x="1119345" y="5360154"/>
                </a:cubicBezTo>
                <a:cubicBezTo>
                  <a:pt x="1111438" y="5363130"/>
                  <a:pt x="1104310" y="5359434"/>
                  <a:pt x="1095256" y="5353950"/>
                </a:cubicBezTo>
                <a:lnTo>
                  <a:pt x="1058773" y="5341289"/>
                </a:lnTo>
                <a:lnTo>
                  <a:pt x="1048153" y="5339154"/>
                </a:lnTo>
                <a:lnTo>
                  <a:pt x="1043881" y="5338518"/>
                </a:lnTo>
                <a:lnTo>
                  <a:pt x="1007373" y="5339007"/>
                </a:lnTo>
                <a:cubicBezTo>
                  <a:pt x="1006839" y="5337479"/>
                  <a:pt x="1006000" y="5335990"/>
                  <a:pt x="1004885" y="5334591"/>
                </a:cubicBezTo>
                <a:lnTo>
                  <a:pt x="994709" y="5328566"/>
                </a:lnTo>
                <a:lnTo>
                  <a:pt x="984399" y="5331183"/>
                </a:lnTo>
                <a:cubicBezTo>
                  <a:pt x="985481" y="5323632"/>
                  <a:pt x="973336" y="5329847"/>
                  <a:pt x="964158" y="5330044"/>
                </a:cubicBezTo>
                <a:lnTo>
                  <a:pt x="958888" y="5328278"/>
                </a:lnTo>
                <a:lnTo>
                  <a:pt x="940162" y="5341965"/>
                </a:lnTo>
                <a:cubicBezTo>
                  <a:pt x="929334" y="5342282"/>
                  <a:pt x="917673" y="5330271"/>
                  <a:pt x="907763" y="5329404"/>
                </a:cubicBezTo>
                <a:lnTo>
                  <a:pt x="872950" y="5324938"/>
                </a:lnTo>
                <a:lnTo>
                  <a:pt x="862283" y="5327617"/>
                </a:lnTo>
                <a:cubicBezTo>
                  <a:pt x="839056" y="5328258"/>
                  <a:pt x="814750" y="5326323"/>
                  <a:pt x="798257" y="5334973"/>
                </a:cubicBezTo>
                <a:cubicBezTo>
                  <a:pt x="791554" y="5335992"/>
                  <a:pt x="784112" y="5327092"/>
                  <a:pt x="778474" y="5326083"/>
                </a:cubicBezTo>
                <a:lnTo>
                  <a:pt x="763422" y="5321440"/>
                </a:lnTo>
                <a:lnTo>
                  <a:pt x="760604" y="5316482"/>
                </a:lnTo>
                <a:lnTo>
                  <a:pt x="750603" y="5315646"/>
                </a:lnTo>
                <a:lnTo>
                  <a:pt x="748101" y="5314492"/>
                </a:lnTo>
                <a:cubicBezTo>
                  <a:pt x="743336" y="5312270"/>
                  <a:pt x="738573" y="5310219"/>
                  <a:pt x="733610" y="5308812"/>
                </a:cubicBezTo>
                <a:cubicBezTo>
                  <a:pt x="732103" y="5330640"/>
                  <a:pt x="691138" y="5300448"/>
                  <a:pt x="698671" y="5319789"/>
                </a:cubicBezTo>
                <a:cubicBezTo>
                  <a:pt x="671131" y="5315859"/>
                  <a:pt x="685526" y="5335298"/>
                  <a:pt x="658974" y="5314289"/>
                </a:cubicBezTo>
                <a:cubicBezTo>
                  <a:pt x="610275" y="5322973"/>
                  <a:pt x="590509" y="5330275"/>
                  <a:pt x="547411" y="5323081"/>
                </a:cubicBezTo>
                <a:cubicBezTo>
                  <a:pt x="507611" y="5321127"/>
                  <a:pt x="457956" y="5301046"/>
                  <a:pt x="420170" y="5302565"/>
                </a:cubicBezTo>
                <a:cubicBezTo>
                  <a:pt x="362940" y="5303601"/>
                  <a:pt x="338545" y="5357010"/>
                  <a:pt x="320690" y="5332193"/>
                </a:cubicBezTo>
                <a:cubicBezTo>
                  <a:pt x="293655" y="5338591"/>
                  <a:pt x="280592" y="5339804"/>
                  <a:pt x="257958" y="5340954"/>
                </a:cubicBezTo>
                <a:lnTo>
                  <a:pt x="184890" y="5339091"/>
                </a:lnTo>
                <a:lnTo>
                  <a:pt x="183331" y="5338348"/>
                </a:lnTo>
                <a:cubicBezTo>
                  <a:pt x="176597" y="5336970"/>
                  <a:pt x="172582" y="5337663"/>
                  <a:pt x="169782" y="5339269"/>
                </a:cubicBezTo>
                <a:lnTo>
                  <a:pt x="167187" y="5341914"/>
                </a:lnTo>
                <a:lnTo>
                  <a:pt x="140235" y="5348128"/>
                </a:lnTo>
                <a:lnTo>
                  <a:pt x="109349" y="5351347"/>
                </a:lnTo>
                <a:lnTo>
                  <a:pt x="108834" y="5350486"/>
                </a:lnTo>
                <a:cubicBezTo>
                  <a:pt x="104774" y="5349326"/>
                  <a:pt x="95228" y="5348561"/>
                  <a:pt x="84990" y="5344389"/>
                </a:cubicBezTo>
                <a:cubicBezTo>
                  <a:pt x="88665" y="5323440"/>
                  <a:pt x="55092" y="5336567"/>
                  <a:pt x="47411" y="5325453"/>
                </a:cubicBezTo>
                <a:cubicBezTo>
                  <a:pt x="38324" y="5327218"/>
                  <a:pt x="28779" y="5328702"/>
                  <a:pt x="18970" y="5329785"/>
                </a:cubicBezTo>
                <a:lnTo>
                  <a:pt x="13158" y="5330156"/>
                </a:lnTo>
                <a:lnTo>
                  <a:pt x="13003" y="5329958"/>
                </a:lnTo>
                <a:cubicBezTo>
                  <a:pt x="11660" y="5329599"/>
                  <a:pt x="9719" y="5329556"/>
                  <a:pt x="6798" y="5329941"/>
                </a:cubicBezTo>
                <a:lnTo>
                  <a:pt x="2557" y="5330836"/>
                </a:lnTo>
                <a:lnTo>
                  <a:pt x="0" y="5330999"/>
                </a:lnTo>
                <a:lnTo>
                  <a:pt x="0" y="6095"/>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6">
            <a:extLst>
              <a:ext uri="{FF2B5EF4-FFF2-40B4-BE49-F238E27FC236}">
                <a16:creationId xmlns:a16="http://schemas.microsoft.com/office/drawing/2014/main" id="{0AC3A952-2574-44E9-9C98-DBC27EE14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16287" y="379247"/>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6793BB61-4CE7-074B-A508-DEEB839588FE}"/>
              </a:ext>
            </a:extLst>
          </p:cNvPr>
          <p:cNvSpPr>
            <a:spLocks noGrp="1"/>
          </p:cNvSpPr>
          <p:nvPr>
            <p:ph idx="1"/>
          </p:nvPr>
        </p:nvSpPr>
        <p:spPr>
          <a:xfrm>
            <a:off x="5476596" y="638175"/>
            <a:ext cx="5893105" cy="5293068"/>
          </a:xfrm>
        </p:spPr>
        <p:txBody>
          <a:bodyPr anchor="ctr">
            <a:noAutofit/>
          </a:bodyPr>
          <a:lstStyle/>
          <a:p>
            <a:pPr>
              <a:buNone/>
            </a:pPr>
            <a:r>
              <a:rPr lang="fi-FI" altLang="fi-FI" sz="2400" dirty="0"/>
              <a:t>voi ei - voi että - voi itku - voi nenä - </a:t>
            </a:r>
          </a:p>
          <a:p>
            <a:pPr>
              <a:buNone/>
            </a:pPr>
            <a:r>
              <a:rPr lang="fi-FI" altLang="fi-FI" sz="2400" dirty="0"/>
              <a:t>voi jukra - voi </a:t>
            </a:r>
            <a:r>
              <a:rPr lang="fi-FI" altLang="fi-FI" sz="2400" dirty="0" err="1"/>
              <a:t>juku</a:t>
            </a:r>
            <a:r>
              <a:rPr lang="fi-FI" altLang="fi-FI" sz="2400" dirty="0"/>
              <a:t> - </a:t>
            </a:r>
            <a:r>
              <a:rPr lang="fi-FI" altLang="fi-FI" sz="2400" dirty="0" err="1"/>
              <a:t>jummi</a:t>
            </a:r>
            <a:r>
              <a:rPr lang="fi-FI" altLang="fi-FI" sz="2400" dirty="0"/>
              <a:t> - </a:t>
            </a:r>
            <a:r>
              <a:rPr lang="fi-FI" altLang="fi-FI" sz="2400" dirty="0" err="1"/>
              <a:t>jumpe</a:t>
            </a:r>
            <a:r>
              <a:rPr lang="fi-FI" altLang="fi-FI" sz="2400" dirty="0"/>
              <a:t> - </a:t>
            </a:r>
          </a:p>
          <a:p>
            <a:pPr>
              <a:buNone/>
            </a:pPr>
            <a:r>
              <a:rPr lang="fi-FI" altLang="fi-FI" sz="2400" dirty="0"/>
              <a:t>voi harmi - voi surku – voi vitsi – voi hitsi </a:t>
            </a:r>
          </a:p>
          <a:p>
            <a:pPr>
              <a:buNone/>
            </a:pPr>
            <a:r>
              <a:rPr lang="fi-FI" altLang="fi-FI" sz="2400" dirty="0"/>
              <a:t>Voi herrajumala! Voi herran jumala!</a:t>
            </a:r>
          </a:p>
          <a:p>
            <a:pPr>
              <a:buNone/>
            </a:pPr>
            <a:r>
              <a:rPr lang="fi-FI" altLang="fi-FI" sz="2400" dirty="0"/>
              <a:t>Voi luoja! </a:t>
            </a:r>
            <a:r>
              <a:rPr lang="fi-FI" altLang="fi-FI" sz="2400" dirty="0" err="1"/>
              <a:t>Tsiisus</a:t>
            </a:r>
            <a:r>
              <a:rPr lang="fi-FI" altLang="fi-FI" sz="2400" dirty="0"/>
              <a:t>!</a:t>
            </a:r>
          </a:p>
          <a:p>
            <a:pPr>
              <a:buNone/>
            </a:pPr>
            <a:endParaRPr lang="fi-FI" altLang="fi-FI" sz="2400" dirty="0"/>
          </a:p>
          <a:p>
            <a:pPr>
              <a:buNone/>
            </a:pPr>
            <a:r>
              <a:rPr lang="fi-FI" altLang="fi-FI" sz="2400" dirty="0"/>
              <a:t>jumalauta &gt; jumalavita - </a:t>
            </a:r>
            <a:r>
              <a:rPr lang="fi-FI" altLang="fi-FI" sz="2400" dirty="0" err="1"/>
              <a:t>jumankekka</a:t>
            </a:r>
            <a:r>
              <a:rPr lang="fi-FI" altLang="fi-FI" sz="2400" dirty="0"/>
              <a:t> - </a:t>
            </a:r>
            <a:r>
              <a:rPr lang="fi-FI" altLang="fi-FI" sz="2400" dirty="0" err="1"/>
              <a:t>jumantsuikka</a:t>
            </a:r>
            <a:endParaRPr lang="fi-FI" altLang="fi-FI" sz="2400" dirty="0"/>
          </a:p>
          <a:p>
            <a:pPr>
              <a:buNone/>
            </a:pPr>
            <a:endParaRPr lang="fi-FI" altLang="fi-FI" sz="2400" dirty="0"/>
          </a:p>
          <a:p>
            <a:pPr>
              <a:buNone/>
            </a:pPr>
            <a:r>
              <a:rPr lang="fi-FI" altLang="fi-FI" sz="2400" dirty="0"/>
              <a:t>perkele, saatana&gt; perhana - saakeli </a:t>
            </a:r>
          </a:p>
          <a:p>
            <a:pPr>
              <a:buNone/>
            </a:pPr>
            <a:r>
              <a:rPr lang="fi-FI" altLang="fi-FI" sz="2400" dirty="0"/>
              <a:t>helvetti - hitto &gt;  helkkari - hitsi </a:t>
            </a:r>
          </a:p>
          <a:p>
            <a:pPr>
              <a:buNone/>
            </a:pPr>
            <a:r>
              <a:rPr lang="fi-FI" altLang="fi-FI" sz="2400" dirty="0"/>
              <a:t>	</a:t>
            </a:r>
            <a:r>
              <a:rPr lang="fi-FI" altLang="fi-FI" sz="2400" dirty="0" err="1"/>
              <a:t>Helvatin</a:t>
            </a:r>
            <a:r>
              <a:rPr lang="fi-FI" altLang="fi-FI" sz="2400" dirty="0"/>
              <a:t> mies! Halvatun poika!</a:t>
            </a:r>
            <a:endParaRPr lang="fi-FI" sz="2400" dirty="0">
              <a:solidFill>
                <a:schemeClr val="tx1">
                  <a:lumMod val="85000"/>
                  <a:lumOff val="15000"/>
                </a:schemeClr>
              </a:solidFill>
            </a:endParaRPr>
          </a:p>
        </p:txBody>
      </p:sp>
    </p:spTree>
    <p:extLst>
      <p:ext uri="{BB962C8B-B14F-4D97-AF65-F5344CB8AC3E}">
        <p14:creationId xmlns:p14="http://schemas.microsoft.com/office/powerpoint/2010/main" val="201347955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TotalTime>
  <Words>790</Words>
  <Application>Microsoft Macintosh PowerPoint</Application>
  <PresentationFormat>Laajakuva</PresentationFormat>
  <Paragraphs>92</Paragraphs>
  <Slides>10</Slides>
  <Notes>2</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10</vt:i4>
      </vt:variant>
    </vt:vector>
  </HeadingPairs>
  <TitlesOfParts>
    <vt:vector size="14" baseType="lpstr">
      <vt:lpstr>Arial</vt:lpstr>
      <vt:lpstr>Calibri</vt:lpstr>
      <vt:lpstr>Calibri Light</vt:lpstr>
      <vt:lpstr>Office-teema</vt:lpstr>
      <vt:lpstr> Affektiivinen kieli </vt:lpstr>
      <vt:lpstr>Mitä affektiivinen kieli on?</vt:lpstr>
      <vt:lpstr>Kielen keinoja ilmaista suhtautumista johonkin </vt:lpstr>
      <vt:lpstr>Sanaton viestintä</vt:lpstr>
      <vt:lpstr>   Huudahdussanat Huudahdussanat eivät ole varsinaisia sanoja, vaan lyhyitä ilmauksia, joiden merkitys on yleisesti tunnettu. Ne voidaan lausua tavallisesta puheesta eroavalla tavalla.</vt:lpstr>
      <vt:lpstr>   Dialogipartikkelit Dialogipartikkeleilla ei ole varsinaista merkitystä, mutta niitä käytetään rajaamaan, jäsentämään ja yhdistämään puhetta ja keskustelua. </vt:lpstr>
      <vt:lpstr>Voimasanat eli kirosanat ovat vahvoja ilmauksia. </vt:lpstr>
      <vt:lpstr>Kirosanoihin liittyviä verbejä</vt:lpstr>
      <vt:lpstr>Jos on pakko sanoa voimasana…</vt:lpstr>
      <vt:lpstr>   Huudahduslauseet lauseita, joiden tarkoitus on ilmaista niin sanottua päivittelyä eli jonkin asian tai tapahtuman erikoista laatua tai puhujan kokemaa hämmästystä.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Affektiivinen kieli </dc:title>
  <dc:creator>Artimo Minna Annikki</dc:creator>
  <cp:lastModifiedBy>Artimo Minna Annikki</cp:lastModifiedBy>
  <cp:revision>3</cp:revision>
  <dcterms:created xsi:type="dcterms:W3CDTF">2021-05-11T12:42:38Z</dcterms:created>
  <dcterms:modified xsi:type="dcterms:W3CDTF">2021-05-11T13:21:34Z</dcterms:modified>
</cp:coreProperties>
</file>