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8" r:id="rId5"/>
    <p:sldId id="266" r:id="rId6"/>
    <p:sldId id="257" r:id="rId7"/>
    <p:sldId id="259" r:id="rId8"/>
    <p:sldId id="264" r:id="rId9"/>
    <p:sldId id="265" r:id="rId10"/>
    <p:sldId id="260" r:id="rId11"/>
    <p:sldId id="274" r:id="rId12"/>
    <p:sldId id="267" r:id="rId13"/>
    <p:sldId id="263" r:id="rId14"/>
    <p:sldId id="273" r:id="rId15"/>
    <p:sldId id="271" r:id="rId16"/>
    <p:sldId id="269" r:id="rId17"/>
    <p:sldId id="270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ADBAA3-7302-4735-BA25-8EAC42344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CB0DA56-D834-4219-B58A-6616E5C7D0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A40227D-8591-4337-BD69-150162568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EA36-1FF3-4EE3-B118-5022E92367C6}" type="datetimeFigureOut">
              <a:rPr lang="fi-FI" smtClean="0"/>
              <a:t>22.11.2021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85F59F7-4ACF-437B-B3C7-7BEF3A861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90EBC50-9F31-422F-937C-43F76DE95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3C10-8AC6-46BE-8B9C-F10E547B8C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9873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F8CBE4-1DF9-4327-B15C-C67DCD50F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14CB4E8-5F52-49EF-885D-064EF1789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81B5B58-AFBF-4F8B-86BF-B20DD08FC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EA36-1FF3-4EE3-B118-5022E92367C6}" type="datetimeFigureOut">
              <a:rPr lang="fi-FI" smtClean="0"/>
              <a:t>22.11.2021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DDB85D8-C797-453E-B715-271B84109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38CDB09-6571-44E1-A921-4319ABBE2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3C10-8AC6-46BE-8B9C-F10E547B8C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38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FA805EB-8C74-4802-833F-94E156470A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96BFBF7-1D66-4593-861E-CEAD074BF6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C5C67B-3A91-475C-BC38-5F5529F1D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EA36-1FF3-4EE3-B118-5022E92367C6}" type="datetimeFigureOut">
              <a:rPr lang="fi-FI" smtClean="0"/>
              <a:t>22.11.2021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0ACF6D6-858F-4EFF-BE4D-CA0F8AC8C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7192198-0ACC-492A-AECB-E5419D7DB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3C10-8AC6-46BE-8B9C-F10E547B8C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0932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CED4B2-D24C-4B4D-A9F6-ED559F526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152BA9-291D-4948-93DF-8F9D645A9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FAB6B5F-3469-41C0-93EB-06ED82793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EA36-1FF3-4EE3-B118-5022E92367C6}" type="datetimeFigureOut">
              <a:rPr lang="fi-FI" smtClean="0"/>
              <a:t>22.11.2021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04ED4E1-DA26-47E6-ADC2-F6BDC9AA8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1BE6C9D-B6BC-4434-98C1-11EFA8D4A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3C10-8AC6-46BE-8B9C-F10E547B8C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2264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56E17D-2EBD-43A1-8180-A1CCAADC6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65DB97B-A3CF-4656-8AD6-D5C881FE8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4D7980-081C-45E6-84B1-0AD5B018E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EA36-1FF3-4EE3-B118-5022E92367C6}" type="datetimeFigureOut">
              <a:rPr lang="fi-FI" smtClean="0"/>
              <a:t>22.11.2021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4347FCC-EFCE-402E-B47D-DF2472C98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4BCDA7A-F5DC-42EA-BC3B-C0539072D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3C10-8AC6-46BE-8B9C-F10E547B8C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6585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CBEEAE-CEE3-498D-9373-D5C5B44AE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4011876-01FC-4E0C-ADF0-D8459BD7FD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7A4E841-71B8-455C-98A9-EE3A5E9B9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3C5CF7-21E1-4F3D-86E1-0361ABCBA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EA36-1FF3-4EE3-B118-5022E92367C6}" type="datetimeFigureOut">
              <a:rPr lang="fi-FI" smtClean="0"/>
              <a:t>22.11.2021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D225B8A-301C-4D85-8298-996152962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B271C54-5196-414E-892D-A6579F65B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3C10-8AC6-46BE-8B9C-F10E547B8C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404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3F12F9-7C2B-41BD-8884-2661972EA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2569289-3F6C-406D-87E2-9BA32718F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7BD658A-342B-4BCC-B3F3-B79C4D996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BB34FD0-4395-4495-8E71-09AD672C4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F916DD56-683E-4B5B-BDC7-327353E307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1B91DEEE-842F-4AA0-801E-983C7EDD0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EA36-1FF3-4EE3-B118-5022E92367C6}" type="datetimeFigureOut">
              <a:rPr lang="fi-FI" smtClean="0"/>
              <a:t>22.11.2021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EFCD88B-B732-4205-B923-8FF35AF6C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A859102-692E-47B2-8B67-BFB26EEC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3C10-8AC6-46BE-8B9C-F10E547B8C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5168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B17D765-02F9-4341-9301-CDEAA4512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6AD073CE-D05F-49A7-9F9C-76FB33BE0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EA36-1FF3-4EE3-B118-5022E92367C6}" type="datetimeFigureOut">
              <a:rPr lang="fi-FI" smtClean="0"/>
              <a:t>22.11.2021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A3CA27B-D551-4099-BE84-43246BA1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3C13EA3-F05D-4AA3-B4F7-7A2540EB3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3C10-8AC6-46BE-8B9C-F10E547B8C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4800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BB92692-9FC2-40C0-9CA4-AFBEF4816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EA36-1FF3-4EE3-B118-5022E92367C6}" type="datetimeFigureOut">
              <a:rPr lang="fi-FI" smtClean="0"/>
              <a:t>22.11.2021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D2A2088-E67B-4C79-8371-643BBFF5D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3137BFD-5B28-4972-A129-FD747069F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3C10-8AC6-46BE-8B9C-F10E547B8C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359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284A05-7138-4F66-9661-3CE2AAC6E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64F0D54-2844-4C82-A241-DDFCD10E2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D537DDD-CB45-4843-B7FB-AA6FD6046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5938B8F-ACE7-4E49-A4EE-2BF0CF63A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EA36-1FF3-4EE3-B118-5022E92367C6}" type="datetimeFigureOut">
              <a:rPr lang="fi-FI" smtClean="0"/>
              <a:t>22.11.2021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CA02BC9-7183-4D6C-A496-B70496208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6715672-E7FE-47EF-946A-A6396259A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3C10-8AC6-46BE-8B9C-F10E547B8C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807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A9C50C-48D7-476B-8392-BE939275B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ABDD773-8063-41B6-81FF-3CF1BDA434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EB52D9E-B0E5-4EA7-83AB-9AD812162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9784A87-ED1F-4EFE-8D01-3485FBAA5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4EA36-1FF3-4EE3-B118-5022E92367C6}" type="datetimeFigureOut">
              <a:rPr lang="fi-FI" smtClean="0"/>
              <a:t>22.11.2021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8776D16-09AC-46C3-BD11-B3D80045B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8B1BB3D-72DC-42E6-B668-CA6CF897B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3C10-8AC6-46BE-8B9C-F10E547B8C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0646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FC6FADE-AAEE-48CE-AC17-CCA6F4FA6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8D480BC-89EB-4387-8173-7067241CF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17CC10C-6D78-428D-9242-3DC210693A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4EA36-1FF3-4EE3-B118-5022E92367C6}" type="datetimeFigureOut">
              <a:rPr lang="fi-FI" smtClean="0"/>
              <a:t>22.11.2021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A49E693-1108-4C6B-88CA-C2E68FFDEE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328EC63-6A02-45FE-8732-33FCB5BCC0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C3C10-8AC6-46BE-8B9C-F10E547B8C6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0989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Z0oq-SHHnE?start=25&amp;feature=oembed" TargetMode="Externa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SGBd-G2T84?start=2&amp;feature=oembed" TargetMode="Externa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X7GrfRB0gc?start=55&amp;feature=oembed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Zk8rZ1cG8c?start=6&amp;feature=oembed" TargetMode="Externa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ollsSxNWzg?start=26&amp;feature=oembed" TargetMode="Externa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GY72K7cI24?start=42&amp;feature=oembed" TargetMode="Externa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a5iG6k3W0s?start=28&amp;feature=oembed" TargetMode="Externa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FF5Dusq0OU?start=51&amp;feature=oembed" TargetMode="Externa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9CBE3F-79A8-4F8F-88D9-DAD03D0D2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522E5CE-6698-4279-B44F-D90831F55A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2030" y="1760107"/>
            <a:ext cx="9147940" cy="2337238"/>
          </a:xfrm>
        </p:spPr>
        <p:txBody>
          <a:bodyPr anchor="b">
            <a:normAutofit/>
          </a:bodyPr>
          <a:lstStyle/>
          <a:p>
            <a:r>
              <a:rPr lang="fi-FI" sz="12000" b="1" dirty="0">
                <a:solidFill>
                  <a:srgbClr val="FFFFFF"/>
                </a:solidFill>
              </a:rPr>
              <a:t>Pariakrobatia</a:t>
            </a:r>
          </a:p>
        </p:txBody>
      </p:sp>
      <p:sp>
        <p:nvSpPr>
          <p:cNvPr id="9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1869" y="2383077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24364" y="226546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24834" y="253720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053" y="2832967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72266" y="28039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3405" y="324249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831729"/>
            <a:ext cx="12188952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03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3CD649-C59C-4AF0-AA63-122BC039F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660" y="720649"/>
            <a:ext cx="4170680" cy="711835"/>
          </a:xfrm>
        </p:spPr>
        <p:txBody>
          <a:bodyPr>
            <a:noAutofit/>
          </a:bodyPr>
          <a:lstStyle/>
          <a:p>
            <a:pPr algn="ctr"/>
            <a:r>
              <a:rPr lang="fi-FI" sz="5400" b="1" dirty="0"/>
              <a:t>LEPAKKO</a:t>
            </a:r>
          </a:p>
        </p:txBody>
      </p:sp>
      <p:pic>
        <p:nvPicPr>
          <p:cNvPr id="7" name="Online-media 6" title="AcroYoga for Beginners (8:9) Straddle bat">
            <a:hlinkClick r:id="" action="ppaction://media"/>
            <a:extLst>
              <a:ext uri="{FF2B5EF4-FFF2-40B4-BE49-F238E27FC236}">
                <a16:creationId xmlns:a16="http://schemas.microsoft.com/office/drawing/2014/main" id="{BB04DCB0-54AB-4295-82CD-6BBA44C7DB3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16280" y="1702866"/>
            <a:ext cx="6588760" cy="3722650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0D6EABC7-91F4-4C4D-93E5-5E14BCB5AD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331" t="19546" r="20773"/>
          <a:stretch/>
        </p:blipFill>
        <p:spPr>
          <a:xfrm>
            <a:off x="7632437" y="1702865"/>
            <a:ext cx="4268962" cy="372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20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E6B3632-31A7-4B9A-9B3B-DAADD1D37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068D348-27B8-4809-934D-3D7D70D32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847" y="640081"/>
            <a:ext cx="3491022" cy="548900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5200" b="1" dirty="0" err="1"/>
              <a:t>o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lkapäille</a:t>
            </a: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b="1" dirty="0" err="1"/>
              <a:t>nouse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minen</a:t>
            </a:r>
            <a:endParaRPr lang="en-US" sz="5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7A498B57-1492-4C29-AFCC-ED7CB9B277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83" t="15556" r="3691" b="54321"/>
          <a:stretch/>
        </p:blipFill>
        <p:spPr bwMode="auto">
          <a:xfrm>
            <a:off x="782395" y="728906"/>
            <a:ext cx="7067970" cy="540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327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9CBE3F-79A8-4F8F-88D9-DAD03D0D2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522E5CE-6698-4279-B44F-D90831F55A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2030" y="1209220"/>
            <a:ext cx="9147940" cy="2337238"/>
          </a:xfrm>
        </p:spPr>
        <p:txBody>
          <a:bodyPr anchor="b">
            <a:noAutofit/>
          </a:bodyPr>
          <a:lstStyle/>
          <a:p>
            <a:r>
              <a:rPr lang="fi-FI" sz="9500" b="1" dirty="0">
                <a:solidFill>
                  <a:srgbClr val="FFFFFF"/>
                </a:solidFill>
              </a:rPr>
              <a:t>Ryhmäpyramideja</a:t>
            </a:r>
          </a:p>
        </p:txBody>
      </p:sp>
      <p:sp>
        <p:nvSpPr>
          <p:cNvPr id="9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1869" y="2383077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24364" y="226546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24834" y="253720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4053" y="2832967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72266" y="28039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3405" y="324249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831729"/>
            <a:ext cx="12188952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4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4" name="Rectangle 83">
            <a:extLst>
              <a:ext uri="{FF2B5EF4-FFF2-40B4-BE49-F238E27FC236}">
                <a16:creationId xmlns:a16="http://schemas.microsoft.com/office/drawing/2014/main" id="{33E72FA3-BD00-444A-AD9B-E6C3D069C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080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5FF538A0-9D86-4C71-B599-A376CAFA15DD}"/>
              </a:ext>
            </a:extLst>
          </p:cNvPr>
          <p:cNvSpPr txBox="1"/>
          <p:nvPr/>
        </p:nvSpPr>
        <p:spPr>
          <a:xfrm>
            <a:off x="838200" y="557189"/>
            <a:ext cx="10515600" cy="1110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hengen</a:t>
            </a: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pyramidit</a:t>
            </a:r>
            <a:endParaRPr lang="en-US" sz="5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8" name="Picture 10">
            <a:extLst>
              <a:ext uri="{FF2B5EF4-FFF2-40B4-BE49-F238E27FC236}">
                <a16:creationId xmlns:a16="http://schemas.microsoft.com/office/drawing/2014/main" id="{E709AB4B-C63A-48CC-BEBD-6B29FD4587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39" t="65631" r="30509" b="7703"/>
          <a:stretch/>
        </p:blipFill>
        <p:spPr bwMode="auto">
          <a:xfrm>
            <a:off x="800121" y="1659078"/>
            <a:ext cx="2347340" cy="224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DF6A2719-4EB5-4F20-9A82-EBCF2E1ED5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" t="42156" r="71200" b="40533"/>
          <a:stretch/>
        </p:blipFill>
        <p:spPr bwMode="auto">
          <a:xfrm>
            <a:off x="3432986" y="4161281"/>
            <a:ext cx="2337808" cy="224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4F99EAF0-F557-4CFE-BC06-456BE5A4A7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53" t="42371" r="37644" b="40000"/>
          <a:stretch/>
        </p:blipFill>
        <p:spPr bwMode="auto">
          <a:xfrm>
            <a:off x="9167675" y="4109829"/>
            <a:ext cx="2158494" cy="205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id="{BAE6F3F8-1C27-4B60-9DD0-36F8DD1281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" t="34259" r="69124" b="47778"/>
          <a:stretch/>
        </p:blipFill>
        <p:spPr bwMode="auto">
          <a:xfrm>
            <a:off x="3523830" y="1950718"/>
            <a:ext cx="2146162" cy="192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82E774BB-9C6C-47DD-B81E-8D75043E9C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9" t="77901" r="66486" b="8126"/>
          <a:stretch/>
        </p:blipFill>
        <p:spPr bwMode="auto">
          <a:xfrm>
            <a:off x="6373107" y="1950717"/>
            <a:ext cx="2127750" cy="195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0F142B50-1CAD-4071-8041-1A6B8DAFD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53" t="11037" r="23359" b="73129"/>
          <a:stretch/>
        </p:blipFill>
        <p:spPr bwMode="auto">
          <a:xfrm>
            <a:off x="9167675" y="1868785"/>
            <a:ext cx="2224204" cy="203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3B446493-5754-4440-83AE-3A0120A23B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8" t="78287" r="64077" b="13565"/>
          <a:stretch/>
        </p:blipFill>
        <p:spPr bwMode="auto">
          <a:xfrm>
            <a:off x="1231315" y="4366138"/>
            <a:ext cx="1502260" cy="2240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778D9A45-F4C5-4BAD-A172-46A5AF5EBE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5" t="69908" r="66650" b="22037"/>
          <a:stretch/>
        </p:blipFill>
        <p:spPr bwMode="auto">
          <a:xfrm>
            <a:off x="6366610" y="4366138"/>
            <a:ext cx="2262089" cy="189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743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5" name="Rectangle 154">
            <a:extLst>
              <a:ext uri="{FF2B5EF4-FFF2-40B4-BE49-F238E27FC236}">
                <a16:creationId xmlns:a16="http://schemas.microsoft.com/office/drawing/2014/main" id="{33E72FA3-BD00-444A-AD9B-E6C3D069C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080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5FF538A0-9D86-4C71-B599-A376CAFA15DD}"/>
              </a:ext>
            </a:extLst>
          </p:cNvPr>
          <p:cNvSpPr txBox="1"/>
          <p:nvPr/>
        </p:nvSpPr>
        <p:spPr>
          <a:xfrm>
            <a:off x="838200" y="557189"/>
            <a:ext cx="10515600" cy="1110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4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hengen</a:t>
            </a: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pyramidit</a:t>
            </a:r>
            <a:endParaRPr lang="en-US" sz="5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302" name="Picture 14" descr="Kuva, joka sisältää kohteen hiihtäminen, erilainen, useat&#10;&#10;Kuvaus luotu automaattisesti">
            <a:extLst>
              <a:ext uri="{FF2B5EF4-FFF2-40B4-BE49-F238E27FC236}">
                <a16:creationId xmlns:a16="http://schemas.microsoft.com/office/drawing/2014/main" id="{D05C42C5-BA57-4808-892C-C573BD42C7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18" t="45594" r="5811" b="39537"/>
          <a:stretch/>
        </p:blipFill>
        <p:spPr bwMode="auto">
          <a:xfrm>
            <a:off x="696931" y="1834939"/>
            <a:ext cx="2796414" cy="205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Kuva, joka sisältää kohteen hiihtäminen, erilainen, useat&#10;&#10;Kuvaus luotu automaattisesti">
            <a:extLst>
              <a:ext uri="{FF2B5EF4-FFF2-40B4-BE49-F238E27FC236}">
                <a16:creationId xmlns:a16="http://schemas.microsoft.com/office/drawing/2014/main" id="{84C50758-FBD2-47E2-BC12-5F72A57250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6" t="41904" r="37049" b="41903"/>
          <a:stretch/>
        </p:blipFill>
        <p:spPr bwMode="auto">
          <a:xfrm>
            <a:off x="4867677" y="1834939"/>
            <a:ext cx="2446793" cy="205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6" name="Picture 18" descr="Kuva, joka sisältää kohteen hiihtäminen, erilainen, useat&#10;&#10;Kuvaus luotu automaattisesti">
            <a:extLst>
              <a:ext uri="{FF2B5EF4-FFF2-40B4-BE49-F238E27FC236}">
                <a16:creationId xmlns:a16="http://schemas.microsoft.com/office/drawing/2014/main" id="{A5E08F55-F4C6-45F1-872C-FDA6A0CA9F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96" t="3260" r="2833" b="74928"/>
          <a:stretch/>
        </p:blipFill>
        <p:spPr bwMode="auto">
          <a:xfrm>
            <a:off x="9131297" y="1834939"/>
            <a:ext cx="1906267" cy="205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0" name="Picture 22" descr="Kuva, joka sisältää kohteen teksti, hiihtäminen, useat&#10;&#10;Kuvaus luotu automaattisesti">
            <a:extLst>
              <a:ext uri="{FF2B5EF4-FFF2-40B4-BE49-F238E27FC236}">
                <a16:creationId xmlns:a16="http://schemas.microsoft.com/office/drawing/2014/main" id="{6DEC5371-BFF8-4DA3-BFBA-CE803FB118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06" t="36301" r="11089" b="47506"/>
          <a:stretch/>
        </p:blipFill>
        <p:spPr bwMode="auto">
          <a:xfrm>
            <a:off x="697392" y="4063630"/>
            <a:ext cx="2795493" cy="205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Kuva, joka sisältää kohteen teksti, ulko, valkoinen, vanha&#10;&#10;Kuvaus luotu automaattisesti">
            <a:extLst>
              <a:ext uri="{FF2B5EF4-FFF2-40B4-BE49-F238E27FC236}">
                <a16:creationId xmlns:a16="http://schemas.microsoft.com/office/drawing/2014/main" id="{47990472-B64C-4CE8-9E12-01AD20EDDD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5" t="73263" r="21039" b="9388"/>
          <a:stretch/>
        </p:blipFill>
        <p:spPr bwMode="auto">
          <a:xfrm>
            <a:off x="4952285" y="4063630"/>
            <a:ext cx="2277577" cy="205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Kuva, joka sisältää kohteen teksti, huonekalu, valkoinen, musta&#10;&#10;Kuvaus luotu automaattisesti">
            <a:extLst>
              <a:ext uri="{FF2B5EF4-FFF2-40B4-BE49-F238E27FC236}">
                <a16:creationId xmlns:a16="http://schemas.microsoft.com/office/drawing/2014/main" id="{3DBA3E61-C07A-4C3C-9B29-7FC32DE266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1" t="74526" r="60492" b="8124"/>
          <a:stretch/>
        </p:blipFill>
        <p:spPr bwMode="auto">
          <a:xfrm>
            <a:off x="8870885" y="4063630"/>
            <a:ext cx="2427090" cy="205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53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A09E556F-C738-4408-917B-F0B7A13BCA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13" t="66246" r="60498" b="15228"/>
          <a:stretch/>
        </p:blipFill>
        <p:spPr bwMode="auto">
          <a:xfrm>
            <a:off x="847024" y="825802"/>
            <a:ext cx="3041583" cy="269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3E79D149-6F65-49AF-B067-3A644106F4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0" t="65965" r="53917" b="11579"/>
          <a:stretch/>
        </p:blipFill>
        <p:spPr bwMode="auto">
          <a:xfrm>
            <a:off x="4387739" y="825801"/>
            <a:ext cx="3185962" cy="261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8F9EB9EE-553F-4036-914E-A7940FA46D8E}"/>
              </a:ext>
            </a:extLst>
          </p:cNvPr>
          <p:cNvSpPr txBox="1"/>
          <p:nvPr/>
        </p:nvSpPr>
        <p:spPr>
          <a:xfrm>
            <a:off x="8364576" y="849641"/>
            <a:ext cx="298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800" b="1" dirty="0">
                <a:latin typeface="+mj-lt"/>
              </a:rPr>
              <a:t>5 hengen </a:t>
            </a:r>
          </a:p>
          <a:p>
            <a:pPr algn="ctr"/>
            <a:r>
              <a:rPr lang="fi-FI" sz="4800" b="1" dirty="0">
                <a:latin typeface="+mj-lt"/>
              </a:rPr>
              <a:t>pyramidit</a:t>
            </a:r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4414C9E8-F270-48FD-9DDA-63EF63E9DD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1" t="67509" r="63392" b="16561"/>
          <a:stretch/>
        </p:blipFill>
        <p:spPr bwMode="auto">
          <a:xfrm>
            <a:off x="2367815" y="3860306"/>
            <a:ext cx="3185962" cy="269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>
            <a:extLst>
              <a:ext uri="{FF2B5EF4-FFF2-40B4-BE49-F238E27FC236}">
                <a16:creationId xmlns:a16="http://schemas.microsoft.com/office/drawing/2014/main" id="{9675426E-5DBB-4B4A-8732-F60497B10E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6" t="14456" r="20264" b="69403"/>
          <a:stretch/>
        </p:blipFill>
        <p:spPr bwMode="auto">
          <a:xfrm>
            <a:off x="6173379" y="3860306"/>
            <a:ext cx="3297880" cy="268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29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33E72FA3-BD00-444A-AD9B-E6C3D069C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080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9A125A36-7716-4928-A716-AC74F18626C0}"/>
              </a:ext>
            </a:extLst>
          </p:cNvPr>
          <p:cNvSpPr txBox="1"/>
          <p:nvPr/>
        </p:nvSpPr>
        <p:spPr>
          <a:xfrm>
            <a:off x="838200" y="557189"/>
            <a:ext cx="10515600" cy="1110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6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hengen</a:t>
            </a: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pyramidit</a:t>
            </a:r>
            <a:endParaRPr lang="en-US" sz="5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226" name="Picture 10">
            <a:extLst>
              <a:ext uri="{FF2B5EF4-FFF2-40B4-BE49-F238E27FC236}">
                <a16:creationId xmlns:a16="http://schemas.microsoft.com/office/drawing/2014/main" id="{AE284F4E-C89C-4C39-8591-66A36217C6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2" r="58676" b="75148"/>
          <a:stretch/>
        </p:blipFill>
        <p:spPr bwMode="auto">
          <a:xfrm>
            <a:off x="770484" y="1834938"/>
            <a:ext cx="2915992" cy="226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>
            <a:extLst>
              <a:ext uri="{FF2B5EF4-FFF2-40B4-BE49-F238E27FC236}">
                <a16:creationId xmlns:a16="http://schemas.microsoft.com/office/drawing/2014/main" id="{3F3DE943-0396-4B4A-880F-0F16C4ABD5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59" t="60463" r="28588" b="22387"/>
          <a:stretch/>
        </p:blipFill>
        <p:spPr bwMode="auto">
          <a:xfrm>
            <a:off x="4574114" y="1834939"/>
            <a:ext cx="3033919" cy="205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AE372202-C071-4EC2-92D7-B9F884F510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4" t="68351" r="62040" b="12842"/>
          <a:stretch/>
        </p:blipFill>
        <p:spPr bwMode="auto">
          <a:xfrm>
            <a:off x="8578350" y="4098971"/>
            <a:ext cx="2734179" cy="256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A5F82405-FEA0-4D1D-9FEF-C6C5E7EBFB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2" t="13754" r="60112" b="68561"/>
          <a:stretch/>
        </p:blipFill>
        <p:spPr bwMode="auto">
          <a:xfrm>
            <a:off x="879470" y="4098972"/>
            <a:ext cx="3119626" cy="254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C07948AC-E59B-4933-A2CA-C42BB6BF6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6" t="42105" r="62044" b="42035"/>
          <a:stretch/>
        </p:blipFill>
        <p:spPr bwMode="auto">
          <a:xfrm>
            <a:off x="4509628" y="4127161"/>
            <a:ext cx="3162889" cy="249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>
            <a:extLst>
              <a:ext uri="{FF2B5EF4-FFF2-40B4-BE49-F238E27FC236}">
                <a16:creationId xmlns:a16="http://schemas.microsoft.com/office/drawing/2014/main" id="{F9A7F11B-B131-4FC5-AACC-D128F93191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6" t="4629" r="29686" b="74352"/>
          <a:stretch/>
        </p:blipFill>
        <p:spPr bwMode="auto">
          <a:xfrm rot="5400000">
            <a:off x="8678188" y="1289068"/>
            <a:ext cx="2289700" cy="291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83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7" name="Rectangle 86">
            <a:extLst>
              <a:ext uri="{FF2B5EF4-FFF2-40B4-BE49-F238E27FC236}">
                <a16:creationId xmlns:a16="http://schemas.microsoft.com/office/drawing/2014/main" id="{33E72FA3-BD00-444A-AD9B-E6C3D069C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080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C82660EE-F260-4DB6-A8A5-ACAB4DDFD7FA}"/>
              </a:ext>
            </a:extLst>
          </p:cNvPr>
          <p:cNvSpPr txBox="1"/>
          <p:nvPr/>
        </p:nvSpPr>
        <p:spPr>
          <a:xfrm>
            <a:off x="838200" y="557189"/>
            <a:ext cx="10515600" cy="1110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7–8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hengen</a:t>
            </a:r>
            <a:r>
              <a:rPr lang="en-US" sz="5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pyramidit</a:t>
            </a:r>
            <a:endParaRPr lang="en-US" sz="5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270" name="Picture 6" descr="Kuva, joka sisältää kohteen teksti, ulko&#10;&#10;Kuvaus luotu automaattisesti">
            <a:extLst>
              <a:ext uri="{FF2B5EF4-FFF2-40B4-BE49-F238E27FC236}">
                <a16:creationId xmlns:a16="http://schemas.microsoft.com/office/drawing/2014/main" id="{1477BF11-DA82-4AAC-B278-6A640358CA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04" t="64842" r="13302" b="11298"/>
          <a:stretch/>
        </p:blipFill>
        <p:spPr bwMode="auto">
          <a:xfrm>
            <a:off x="1363659" y="1694125"/>
            <a:ext cx="2750980" cy="219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184C536E-D5CB-40C8-AF83-761B704439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24" t="11790" r="14319" b="64350"/>
          <a:stretch/>
        </p:blipFill>
        <p:spPr bwMode="auto">
          <a:xfrm>
            <a:off x="4809247" y="1694125"/>
            <a:ext cx="2563652" cy="2197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>
            <a:extLst>
              <a:ext uri="{FF2B5EF4-FFF2-40B4-BE49-F238E27FC236}">
                <a16:creationId xmlns:a16="http://schemas.microsoft.com/office/drawing/2014/main" id="{00D397F5-B452-491F-9BA2-7A1D10F8F7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92" t="50000" r="6361" b="24351"/>
          <a:stretch/>
        </p:blipFill>
        <p:spPr bwMode="auto">
          <a:xfrm rot="5400000">
            <a:off x="8294619" y="4035309"/>
            <a:ext cx="2357671" cy="227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>
            <a:extLst>
              <a:ext uri="{FF2B5EF4-FFF2-40B4-BE49-F238E27FC236}">
                <a16:creationId xmlns:a16="http://schemas.microsoft.com/office/drawing/2014/main" id="{44887387-A1F8-49F9-BAA5-326424D195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9" t="59088" r="51893" b="17894"/>
          <a:stretch/>
        </p:blipFill>
        <p:spPr bwMode="auto">
          <a:xfrm rot="5400000">
            <a:off x="1560314" y="4085106"/>
            <a:ext cx="2357669" cy="231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>
            <a:extLst>
              <a:ext uri="{FF2B5EF4-FFF2-40B4-BE49-F238E27FC236}">
                <a16:creationId xmlns:a16="http://schemas.microsoft.com/office/drawing/2014/main" id="{AC85E732-E3AB-471B-BDA4-AFDD5F8438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8" t="8078" r="51892" b="62386"/>
          <a:stretch/>
        </p:blipFill>
        <p:spPr bwMode="auto">
          <a:xfrm rot="5400000">
            <a:off x="4992177" y="3777425"/>
            <a:ext cx="2197790" cy="279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80" name="Picture 16">
            <a:extLst>
              <a:ext uri="{FF2B5EF4-FFF2-40B4-BE49-F238E27FC236}">
                <a16:creationId xmlns:a16="http://schemas.microsoft.com/office/drawing/2014/main" id="{4DB7A721-6907-4FC2-B121-94DBF0A004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5" t="16000" r="3380" b="51263"/>
          <a:stretch/>
        </p:blipFill>
        <p:spPr bwMode="auto">
          <a:xfrm rot="5400000">
            <a:off x="8286646" y="1328926"/>
            <a:ext cx="2373618" cy="279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913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3CD649-C59C-4AF0-AA63-122BC039F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600" y="455522"/>
            <a:ext cx="9194800" cy="711835"/>
          </a:xfrm>
        </p:spPr>
        <p:txBody>
          <a:bodyPr>
            <a:noAutofit/>
          </a:bodyPr>
          <a:lstStyle/>
          <a:p>
            <a:pPr algn="ctr"/>
            <a:r>
              <a:rPr lang="fi-FI" sz="5400" b="1" dirty="0"/>
              <a:t>KERROSSÄNKY </a:t>
            </a:r>
            <a:r>
              <a:rPr lang="fi-FI" sz="5400" b="1" dirty="0">
                <a:sym typeface="Wingdings" panose="05000000000000000000" pitchFamily="2" charset="2"/>
              </a:rPr>
              <a:t> NELIÖ</a:t>
            </a:r>
            <a:endParaRPr lang="fi-FI" sz="5400" b="1" dirty="0"/>
          </a:p>
        </p:txBody>
      </p:sp>
      <p:pic>
        <p:nvPicPr>
          <p:cNvPr id="4" name="Kuva 3" descr="Kuva, joka sisältää kohteen ulko, vesiurheilu, asettaminen, uiminen&#10;&#10;Kuvaus luotu automaattisesti">
            <a:extLst>
              <a:ext uri="{FF2B5EF4-FFF2-40B4-BE49-F238E27FC236}">
                <a16:creationId xmlns:a16="http://schemas.microsoft.com/office/drawing/2014/main" id="{78F0684F-7700-452F-BDE4-3437B73AC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9" r="5690"/>
          <a:stretch/>
        </p:blipFill>
        <p:spPr>
          <a:xfrm>
            <a:off x="325357" y="1862108"/>
            <a:ext cx="6628289" cy="3807172"/>
          </a:xfrm>
          <a:prstGeom prst="rect">
            <a:avLst/>
          </a:prstGeom>
        </p:spPr>
      </p:pic>
      <p:pic>
        <p:nvPicPr>
          <p:cNvPr id="6" name="Kuva 5" descr="Kuva, joka sisältää kohteen henkilö, ulko, uiminen&#10;&#10;Kuvaus luotu automaattisesti">
            <a:extLst>
              <a:ext uri="{FF2B5EF4-FFF2-40B4-BE49-F238E27FC236}">
                <a16:creationId xmlns:a16="http://schemas.microsoft.com/office/drawing/2014/main" id="{E915BC4C-C725-4694-ABF5-F37084092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840" y="1862108"/>
            <a:ext cx="4654923" cy="380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629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3CD649-C59C-4AF0-AA63-122BC039F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600" y="811122"/>
            <a:ext cx="9194800" cy="711835"/>
          </a:xfrm>
        </p:spPr>
        <p:txBody>
          <a:bodyPr>
            <a:noAutofit/>
          </a:bodyPr>
          <a:lstStyle/>
          <a:p>
            <a:pPr algn="ctr"/>
            <a:r>
              <a:rPr lang="fi-FI" sz="5400" b="1" dirty="0"/>
              <a:t>REISIEN PÄÄLLÄ SEISONTA</a:t>
            </a:r>
          </a:p>
        </p:txBody>
      </p:sp>
      <p:pic>
        <p:nvPicPr>
          <p:cNvPr id="5" name="Kuva 4" descr="Kuva, joka sisältää kohteen tennis, nainen, henkilö, kenttä&#10;&#10;Kuvaus luotu automaattisesti">
            <a:extLst>
              <a:ext uri="{FF2B5EF4-FFF2-40B4-BE49-F238E27FC236}">
                <a16:creationId xmlns:a16="http://schemas.microsoft.com/office/drawing/2014/main" id="{A9CA0563-1E83-492E-BC27-C44D900529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257" y="1851873"/>
            <a:ext cx="3053555" cy="4071407"/>
          </a:xfrm>
          <a:prstGeom prst="rect">
            <a:avLst/>
          </a:prstGeom>
        </p:spPr>
      </p:pic>
      <p:pic>
        <p:nvPicPr>
          <p:cNvPr id="7" name="Online-media 6" title="Stepping up to thigh stand facing in">
            <a:hlinkClick r:id="" action="ppaction://media"/>
            <a:extLst>
              <a:ext uri="{FF2B5EF4-FFF2-40B4-BE49-F238E27FC236}">
                <a16:creationId xmlns:a16="http://schemas.microsoft.com/office/drawing/2014/main" id="{724BE74C-CC90-4B50-A413-261E6001219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75165" y="1851873"/>
            <a:ext cx="7206029" cy="407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9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3CD649-C59C-4AF0-AA63-122BC039F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812165"/>
            <a:ext cx="9448800" cy="711835"/>
          </a:xfrm>
        </p:spPr>
        <p:txBody>
          <a:bodyPr>
            <a:noAutofit/>
          </a:bodyPr>
          <a:lstStyle/>
          <a:p>
            <a:pPr algn="ctr"/>
            <a:r>
              <a:rPr lang="fi-FI" sz="5400" b="1" dirty="0"/>
              <a:t>LINTU / LENTOKONE</a:t>
            </a:r>
          </a:p>
        </p:txBody>
      </p:sp>
      <p:pic>
        <p:nvPicPr>
          <p:cNvPr id="6" name="Online-media 5" title="AcroYoga for Beginners (1:9) Bird">
            <a:hlinkClick r:id="" action="ppaction://media"/>
            <a:extLst>
              <a:ext uri="{FF2B5EF4-FFF2-40B4-BE49-F238E27FC236}">
                <a16:creationId xmlns:a16="http://schemas.microsoft.com/office/drawing/2014/main" id="{A2731331-4310-4D62-80DB-C74010219EE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67945" y="1894408"/>
            <a:ext cx="7004870" cy="3957752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225DB6EC-897E-4954-AE78-7344F15A92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797" t="21234" r="7933"/>
          <a:stretch/>
        </p:blipFill>
        <p:spPr>
          <a:xfrm>
            <a:off x="8000602" y="1884248"/>
            <a:ext cx="3723454" cy="395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3CD649-C59C-4AF0-AA63-122BC039F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812165"/>
            <a:ext cx="9448800" cy="711835"/>
          </a:xfrm>
        </p:spPr>
        <p:txBody>
          <a:bodyPr>
            <a:noAutofit/>
          </a:bodyPr>
          <a:lstStyle/>
          <a:p>
            <a:pPr algn="ctr"/>
            <a:r>
              <a:rPr lang="fi-FI" sz="5400" b="1" dirty="0"/>
              <a:t>LINTU (kasvot poispäin parista)</a:t>
            </a:r>
          </a:p>
        </p:txBody>
      </p:sp>
      <p:pic>
        <p:nvPicPr>
          <p:cNvPr id="3" name="Online-media 2" title="Acro Yoga Basics - Reverse Bird">
            <a:hlinkClick r:id="" action="ppaction://media"/>
            <a:extLst>
              <a:ext uri="{FF2B5EF4-FFF2-40B4-BE49-F238E27FC236}">
                <a16:creationId xmlns:a16="http://schemas.microsoft.com/office/drawing/2014/main" id="{5A71380A-F013-407B-BB6A-3C7B1E7B556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0880" y="2183130"/>
            <a:ext cx="6827520" cy="3857549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0727C85C-E534-445F-A00E-155B893DB6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7" t="26222" r="23913" b="11842"/>
          <a:stretch/>
        </p:blipFill>
        <p:spPr bwMode="auto">
          <a:xfrm>
            <a:off x="8046720" y="2192042"/>
            <a:ext cx="3627120" cy="384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68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3CD649-C59C-4AF0-AA63-122BC039F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660" y="680085"/>
            <a:ext cx="4170680" cy="711835"/>
          </a:xfrm>
        </p:spPr>
        <p:txBody>
          <a:bodyPr>
            <a:noAutofit/>
          </a:bodyPr>
          <a:lstStyle/>
          <a:p>
            <a:pPr algn="ctr"/>
            <a:r>
              <a:rPr lang="fi-FI" sz="5400" b="1" dirty="0"/>
              <a:t>TUOLI</a:t>
            </a:r>
          </a:p>
        </p:txBody>
      </p:sp>
      <p:pic>
        <p:nvPicPr>
          <p:cNvPr id="4" name="Online-media 3" title="AcroYoga for Beginners (2:9) Chair">
            <a:hlinkClick r:id="" action="ppaction://media"/>
            <a:extLst>
              <a:ext uri="{FF2B5EF4-FFF2-40B4-BE49-F238E27FC236}">
                <a16:creationId xmlns:a16="http://schemas.microsoft.com/office/drawing/2014/main" id="{9A1B561E-D7E6-43E7-BCB9-C232E816A80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55980" y="1719235"/>
            <a:ext cx="7008739" cy="397036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139916D-2345-4B67-915B-20A1C14A0F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4" t="-138" r="21499" b="138"/>
          <a:stretch/>
        </p:blipFill>
        <p:spPr bwMode="auto">
          <a:xfrm>
            <a:off x="8181340" y="1714499"/>
            <a:ext cx="3614420" cy="397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44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3CD649-C59C-4AF0-AA63-122BC039F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0660" y="720725"/>
            <a:ext cx="4170680" cy="711835"/>
          </a:xfrm>
        </p:spPr>
        <p:txBody>
          <a:bodyPr>
            <a:noAutofit/>
          </a:bodyPr>
          <a:lstStyle/>
          <a:p>
            <a:pPr algn="ctr"/>
            <a:r>
              <a:rPr lang="fi-FI" sz="5400" b="1" dirty="0"/>
              <a:t>KYNTTILÄ</a:t>
            </a:r>
          </a:p>
        </p:txBody>
      </p:sp>
      <p:pic>
        <p:nvPicPr>
          <p:cNvPr id="3" name="Online-media 2" title="AcroYoga for Beginners (7:9) Candle stick">
            <a:hlinkClick r:id="" action="ppaction://media"/>
            <a:extLst>
              <a:ext uri="{FF2B5EF4-FFF2-40B4-BE49-F238E27FC236}">
                <a16:creationId xmlns:a16="http://schemas.microsoft.com/office/drawing/2014/main" id="{0DF6998C-8995-4B9C-AE61-2EA3A092054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72440" y="1767840"/>
            <a:ext cx="7389647" cy="417515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93D0893A-9A62-41D1-87C9-D6ADF77840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2" b="10925"/>
          <a:stretch/>
        </p:blipFill>
        <p:spPr bwMode="auto">
          <a:xfrm>
            <a:off x="8322945" y="1767840"/>
            <a:ext cx="3305175" cy="417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973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3CD649-C59C-4AF0-AA63-122BC039F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812165"/>
            <a:ext cx="9448800" cy="711835"/>
          </a:xfrm>
        </p:spPr>
        <p:txBody>
          <a:bodyPr>
            <a:noAutofit/>
          </a:bodyPr>
          <a:lstStyle/>
          <a:p>
            <a:pPr algn="ctr"/>
            <a:r>
              <a:rPr lang="fi-FI" sz="5400" b="1"/>
              <a:t>LINTU (selällään)</a:t>
            </a:r>
            <a:endParaRPr lang="fi-FI" sz="5400" b="1" dirty="0"/>
          </a:p>
        </p:txBody>
      </p:sp>
      <p:pic>
        <p:nvPicPr>
          <p:cNvPr id="3" name="Online-media 2" title="Beginner Acro Yoga: Back Bird and Variations">
            <a:hlinkClick r:id="" action="ppaction://media"/>
            <a:extLst>
              <a:ext uri="{FF2B5EF4-FFF2-40B4-BE49-F238E27FC236}">
                <a16:creationId xmlns:a16="http://schemas.microsoft.com/office/drawing/2014/main" id="{F5AC5069-9F3C-4BA9-97A1-68B13DB30C4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28320" y="2101850"/>
            <a:ext cx="6746240" cy="3811626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8F64D224-0997-403C-B014-B5D032F850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0" t="20222" r="22166"/>
          <a:stretch/>
        </p:blipFill>
        <p:spPr bwMode="auto">
          <a:xfrm>
            <a:off x="7537173" y="2101850"/>
            <a:ext cx="4360188" cy="381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36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3CD649-C59C-4AF0-AA63-122BC039F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812165"/>
            <a:ext cx="9448800" cy="711835"/>
          </a:xfrm>
        </p:spPr>
        <p:txBody>
          <a:bodyPr>
            <a:noAutofit/>
          </a:bodyPr>
          <a:lstStyle/>
          <a:p>
            <a:pPr algn="ctr"/>
            <a:r>
              <a:rPr lang="fi-FI" sz="5400" b="1" dirty="0"/>
              <a:t>VALAS</a:t>
            </a:r>
          </a:p>
        </p:txBody>
      </p:sp>
      <p:pic>
        <p:nvPicPr>
          <p:cNvPr id="3" name="Online-media 2" title="Acroyoga basic positions">
            <a:hlinkClick r:id="" action="ppaction://media"/>
            <a:extLst>
              <a:ext uri="{FF2B5EF4-FFF2-40B4-BE49-F238E27FC236}">
                <a16:creationId xmlns:a16="http://schemas.microsoft.com/office/drawing/2014/main" id="{87FD71F3-CF10-43C5-9E97-89EFD73E239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5600" y="1976323"/>
            <a:ext cx="6675120" cy="3771443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6DF1728F-4BEF-433E-B5F8-83F5AE676F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2" r="10393"/>
          <a:stretch/>
        </p:blipFill>
        <p:spPr bwMode="auto">
          <a:xfrm>
            <a:off x="7351034" y="1976323"/>
            <a:ext cx="4461948" cy="377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514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42</Words>
  <Application>Microsoft Office PowerPoint</Application>
  <PresentationFormat>Laajakuva</PresentationFormat>
  <Paragraphs>18</Paragraphs>
  <Slides>17</Slides>
  <Notes>0</Notes>
  <HiddenSlides>0</HiddenSlides>
  <MMClips>8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Office-teema</vt:lpstr>
      <vt:lpstr>Pariakrobatia</vt:lpstr>
      <vt:lpstr>KERROSSÄNKY  NELIÖ</vt:lpstr>
      <vt:lpstr>REISIEN PÄÄLLÄ SEISONTA</vt:lpstr>
      <vt:lpstr>LINTU / LENTOKONE</vt:lpstr>
      <vt:lpstr>LINTU (kasvot poispäin parista)</vt:lpstr>
      <vt:lpstr>TUOLI</vt:lpstr>
      <vt:lpstr>KYNTTILÄ</vt:lpstr>
      <vt:lpstr>LINTU (selällään)</vt:lpstr>
      <vt:lpstr>VALAS</vt:lpstr>
      <vt:lpstr>LEPAKKO</vt:lpstr>
      <vt:lpstr>olkapäille nouseminen</vt:lpstr>
      <vt:lpstr>Ryhmäpyramideja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Pariakrobatia</dc:title>
  <dc:creator>Viivi Kiviharju</dc:creator>
  <cp:lastModifiedBy>Viivi Kiviharju</cp:lastModifiedBy>
  <cp:revision>3</cp:revision>
  <dcterms:created xsi:type="dcterms:W3CDTF">2021-11-21T20:29:29Z</dcterms:created>
  <dcterms:modified xsi:type="dcterms:W3CDTF">2021-11-22T08:50:42Z</dcterms:modified>
</cp:coreProperties>
</file>