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BFF5F1-30E9-76E2-B5C5-938A0A7EA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B00606-E09B-E221-B240-6F0C5BE7A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44DE9B-BBB5-1353-009B-B9BF1720F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F686A8-4EFA-3AE0-BCCF-C946BE506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3B3E43-60DE-FFAF-66E9-0F38FEF9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76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4B030F-8EC3-FC37-1F1E-ABD85AE1B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52430CD-2D25-EDB1-8679-3F220BCEB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AF4C37-1379-F392-A69A-652B4D0D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3F45E5-C770-ACF3-DCA7-C7C4CF8E4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393DC0-CF90-76D6-AD12-99569B1C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046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05B1D38-2541-3A7B-2FB0-C009B0847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E88216-02DC-BE59-BF17-A5CB5A835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D97F31-AD71-86B5-B4BC-7F5406B2C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231965-79F0-0D83-C86F-6004B51D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24A7AF-2332-AC88-1BCD-13FD1273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29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BBC917-4729-42B3-3008-0052590B1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DE5A60-A344-653C-1C46-6E630E96E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AD5145-728A-5AD3-CE10-C5532801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79EC58-8100-50D5-FCC6-315C7328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85A1CD-7952-A348-1A1F-2B11139AC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7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7EC4D7-D4F1-272F-E128-39798BE45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29BE78-E286-AE35-736D-186A0567D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B7193C-B645-C582-F12E-D7B4B9EB9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3DF705-EFB2-1EE9-4BD4-171915DBA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0D5B25-F15A-F811-C20F-F4A9B18A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39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FA9BFB-2948-7A23-4017-75F5D717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338276-BB43-814E-59BB-D77B7983F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DF9FE2-CC92-DAC1-E1EA-2426B3940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CEBAEB7-0F27-C096-0557-E17EA154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544CD1-DD09-8C09-50AF-2BD42751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CCB0B3-059A-6687-D505-E9F7DA1C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01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67C10-545B-DE09-C5FC-F03AC7F66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1362EE-3A14-16DF-512E-DF673CB36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2A88B8-E2E1-60DF-687F-689D849B3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96D8CC8-52F3-FD98-13A0-689E617F1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DB2D88A-4B2C-207C-5171-0E8D7BB0E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37BB2A8-E3E5-1282-9327-FD90E2BF9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66D6DD3-5911-DAC3-ED13-F89C8830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0F03187-9D0C-E84B-83DD-CE156E45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859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69F23D-3C42-C6FF-7479-30E2C635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88B0F31-CD98-C011-7DC7-829D0AA7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7503E5E-88A5-DD89-056A-F0005031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3D8E28-DB3D-9DAB-468E-3EBE1146C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97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793C0B5-E086-F4C0-D59E-5138DC430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C1DA87E-33F1-C708-0533-EA0225A0F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5FCEF9-E8D4-865A-B39A-02560006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31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6B02CE-7B38-6AFE-A77F-8F54F4D8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563C2D-171A-B847-D1C7-6ABD56E86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7DD51E-8157-2CA0-4C29-15477629A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0A12AE-FD79-7044-EC25-08BDCD61C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D06575-0FE3-7122-8D8A-848A9CA4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A5CDF81-4970-6E14-71A8-EF624576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027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057C44-E9B1-397A-2D54-E741152CD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2D56758-17A6-D0A6-7F3E-4C601AE55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96F733-FC56-8974-BD2B-4C3F6DCC7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CDAC2B-741E-21BC-3CF6-A7429E0E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AEB5F9-D61B-7203-0FCA-B9E68CC12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B210E1-7B00-A496-421F-09207A6C3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330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E74710-46F2-2DD2-96A3-5E14BF63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AA42A4-13D6-608B-723E-C4841F71F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C728BE-9C5B-D236-5258-206606A860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D1D7B-68F2-43BF-89CB-CFC4148B96D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081A3B-A6D6-D172-0069-D07FB6D06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9A8159-9ED7-5475-16DF-5A6AFA9C9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F99DE-9698-40D7-B78B-2A2180BF8F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30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EA29ABDA-B4B8-E1F2-EC40-7FFEC34CE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96" r="419" b="-1"/>
          <a:stretch/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65FD174E-55E5-4D60-6EFD-C057637A8541}"/>
              </a:ext>
            </a:extLst>
          </p:cNvPr>
          <p:cNvSpPr txBox="1"/>
          <p:nvPr/>
        </p:nvSpPr>
        <p:spPr>
          <a:xfrm>
            <a:off x="9815806" y="4861249"/>
            <a:ext cx="1156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animismi</a:t>
            </a:r>
          </a:p>
        </p:txBody>
      </p:sp>
    </p:spTree>
    <p:extLst>
      <p:ext uri="{BB962C8B-B14F-4D97-AF65-F5344CB8AC3E}">
        <p14:creationId xmlns:p14="http://schemas.microsoft.com/office/powerpoint/2010/main" val="173517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1</cp:revision>
  <dcterms:created xsi:type="dcterms:W3CDTF">2023-03-06T07:43:56Z</dcterms:created>
  <dcterms:modified xsi:type="dcterms:W3CDTF">2023-03-06T08:04:05Z</dcterms:modified>
</cp:coreProperties>
</file>