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8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8" d="100"/>
          <a:sy n="88" d="100"/>
        </p:scale>
        <p:origin x="494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6534" y="3085765"/>
            <a:ext cx="11262866" cy="33048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>
                <a:solidFill>
                  <a:schemeClr val="accent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05951" y="5956137"/>
            <a:ext cx="284480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10/2/2020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1"/>
            <a:ext cx="691721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1644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8839201" y="599725"/>
            <a:ext cx="2906817" cy="58169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1" y="675726"/>
            <a:ext cx="2004164" cy="5183073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4923" y="675726"/>
            <a:ext cx="7896279" cy="5183073"/>
          </a:xfrm>
        </p:spPr>
        <p:txBody>
          <a:bodyPr vert="eaVert" anchor="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93673" y="5956137"/>
            <a:ext cx="1328141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10/2/2020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74923" y="5951811"/>
            <a:ext cx="7896279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46615" y="5956137"/>
            <a:ext cx="1164195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3678303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52508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3043910"/>
            <a:ext cx="11029615" cy="1497507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accent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10/2/2020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422390" cy="3633047"/>
          </a:xfrm>
        </p:spPr>
        <p:txBody>
          <a:bodyPr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8417" y="2228003"/>
            <a:ext cx="5422392" cy="3633047"/>
          </a:xfrm>
        </p:spPr>
        <p:txBody>
          <a:bodyPr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219" y="2250892"/>
            <a:ext cx="5087075" cy="536005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3735" y="2250892"/>
            <a:ext cx="5087073" cy="553373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709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683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729658"/>
            <a:ext cx="11029616" cy="988332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47817" y="5141973"/>
            <a:ext cx="11298200" cy="127470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5262296"/>
            <a:ext cx="4909445" cy="689514"/>
          </a:xfrm>
        </p:spPr>
        <p:txBody>
          <a:bodyPr anchor="ctr"/>
          <a:lstStyle>
            <a:lvl1pPr algn="l">
              <a:defRPr sz="2000" b="0"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7816" y="601200"/>
            <a:ext cx="11292840" cy="4204800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40823" y="5262296"/>
            <a:ext cx="5869987" cy="689515"/>
          </a:xfrm>
        </p:spPr>
        <p:txBody>
          <a:bodyPr anchor="ctr">
            <a:normAutofit/>
          </a:bodyPr>
          <a:lstStyle>
            <a:lvl1pPr marL="0" indent="0" algn="r">
              <a:buNone/>
              <a:defRPr sz="1100">
                <a:solidFill>
                  <a:schemeClr val="bg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10/2/2020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4693389"/>
            <a:ext cx="11029616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accent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7817" y="599725"/>
            <a:ext cx="11290859" cy="3557252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7"/>
            <a:ext cx="11029617" cy="598671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705124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336003"/>
            <a:ext cx="11029616" cy="35227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951" y="5956137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10/2/2020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5951811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accent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300" y="5956137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2800" b="0" kern="1200" cap="all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600" kern="1200">
          <a:solidFill>
            <a:schemeClr val="tx2"/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297577" y="844731"/>
            <a:ext cx="8926285" cy="787401"/>
          </a:xfrm>
        </p:spPr>
        <p:txBody>
          <a:bodyPr>
            <a:normAutofit fontScale="90000"/>
          </a:bodyPr>
          <a:lstStyle/>
          <a:p>
            <a:r>
              <a:rPr lang="fi-FI" sz="4400" b="1" dirty="0"/>
              <a:t>Mitä me kaikki tarvitsemme</a:t>
            </a:r>
            <a:endParaRPr lang="sv-FI" sz="4400" b="1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701040" y="1783080"/>
            <a:ext cx="10988040" cy="4922520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fi-FI" sz="2900" b="1" dirty="0">
                <a:solidFill>
                  <a:schemeClr val="tx1"/>
                </a:solidFill>
              </a:rPr>
              <a:t>Kohtaamista: </a:t>
            </a:r>
            <a:r>
              <a:rPr lang="fi-FI" sz="2900" dirty="0">
                <a:solidFill>
                  <a:schemeClr val="tx1"/>
                </a:solidFill>
              </a:rPr>
              <a:t>katse, pysähtyminen, kuuntelu, aito läsnäolo</a:t>
            </a:r>
          </a:p>
          <a:p>
            <a:pPr>
              <a:lnSpc>
                <a:spcPct val="100000"/>
              </a:lnSpc>
            </a:pPr>
            <a:r>
              <a:rPr lang="fi-FI" sz="2900" b="1" dirty="0">
                <a:solidFill>
                  <a:schemeClr val="tx1"/>
                </a:solidFill>
              </a:rPr>
              <a:t>Arvostusta: </a:t>
            </a:r>
            <a:r>
              <a:rPr lang="fi-FI" sz="2800" dirty="0">
                <a:solidFill>
                  <a:schemeClr val="tx1"/>
                </a:solidFill>
              </a:rPr>
              <a:t>Sinä olet tärkeä omana itsenäsi, juuri </a:t>
            </a:r>
            <a:r>
              <a:rPr lang="fi-FI" sz="2800" dirty="0" smtClean="0">
                <a:solidFill>
                  <a:schemeClr val="tx1"/>
                </a:solidFill>
              </a:rPr>
              <a:t>sellaisena kuin olet</a:t>
            </a:r>
            <a:r>
              <a:rPr lang="fi-FI" sz="2800" dirty="0">
                <a:solidFill>
                  <a:schemeClr val="tx1"/>
                </a:solidFill>
              </a:rPr>
              <a:t>. Ajatuksesi ja mielipiteesi ovat merkittäviä.</a:t>
            </a:r>
          </a:p>
          <a:p>
            <a:pPr>
              <a:lnSpc>
                <a:spcPct val="100000"/>
              </a:lnSpc>
            </a:pPr>
            <a:r>
              <a:rPr lang="fi-FI" sz="2900" b="1" dirty="0">
                <a:solidFill>
                  <a:schemeClr val="tx1"/>
                </a:solidFill>
              </a:rPr>
              <a:t>Luottamusta: </a:t>
            </a:r>
            <a:r>
              <a:rPr lang="fi-FI" sz="2900" dirty="0">
                <a:solidFill>
                  <a:schemeClr val="tx1"/>
                </a:solidFill>
              </a:rPr>
              <a:t>Sinä selviä, jaksat ja pystyt.</a:t>
            </a:r>
          </a:p>
          <a:p>
            <a:pPr>
              <a:lnSpc>
                <a:spcPct val="100000"/>
              </a:lnSpc>
            </a:pPr>
            <a:r>
              <a:rPr lang="fi-FI" sz="2900" b="1" dirty="0">
                <a:solidFill>
                  <a:schemeClr val="tx1"/>
                </a:solidFill>
              </a:rPr>
              <a:t>Aitoutta: </a:t>
            </a:r>
            <a:r>
              <a:rPr lang="fi-FI" sz="2900" dirty="0">
                <a:solidFill>
                  <a:schemeClr val="tx1"/>
                </a:solidFill>
              </a:rPr>
              <a:t>Ei mennä roolin taakse, ei esitetä.</a:t>
            </a:r>
          </a:p>
          <a:p>
            <a:pPr>
              <a:lnSpc>
                <a:spcPct val="100000"/>
              </a:lnSpc>
            </a:pPr>
            <a:r>
              <a:rPr lang="fi-FI" sz="2900" b="1" dirty="0">
                <a:solidFill>
                  <a:schemeClr val="tx1"/>
                </a:solidFill>
              </a:rPr>
              <a:t>Mukaan ottamista: </a:t>
            </a:r>
            <a:r>
              <a:rPr lang="fi-FI" sz="2900" dirty="0">
                <a:solidFill>
                  <a:schemeClr val="tx1"/>
                </a:solidFill>
              </a:rPr>
              <a:t>Saat osallistua, olla mukana ja vaikuttaa.</a:t>
            </a:r>
          </a:p>
          <a:p>
            <a:pPr>
              <a:lnSpc>
                <a:spcPct val="100000"/>
              </a:lnSpc>
            </a:pPr>
            <a:r>
              <a:rPr lang="fi-FI" sz="2900" b="1" dirty="0">
                <a:solidFill>
                  <a:schemeClr val="tx1"/>
                </a:solidFill>
              </a:rPr>
              <a:t>Lohdutusta, myötätuntoa</a:t>
            </a:r>
          </a:p>
          <a:p>
            <a:pPr>
              <a:lnSpc>
                <a:spcPct val="100000"/>
              </a:lnSpc>
            </a:pPr>
            <a:r>
              <a:rPr lang="fi-FI" sz="2900" b="1" dirty="0">
                <a:solidFill>
                  <a:schemeClr val="tx1"/>
                </a:solidFill>
              </a:rPr>
              <a:t>Yhteistä iloa</a:t>
            </a:r>
            <a:endParaRPr lang="sv-FI" sz="29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5944143"/>
      </p:ext>
    </p:extLst>
  </p:cSld>
  <p:clrMapOvr>
    <a:masterClrMapping/>
  </p:clrMapOvr>
</p:sld>
</file>

<file path=ppt/theme/theme1.xml><?xml version="1.0" encoding="utf-8"?>
<a:theme xmlns:a="http://schemas.openxmlformats.org/drawingml/2006/main" name="Jaettava">
  <a:themeElements>
    <a:clrScheme name="Dividend">
      <a:dk1>
        <a:sysClr val="windowText" lastClr="000000"/>
      </a:dk1>
      <a:lt1>
        <a:sysClr val="window" lastClr="FFFFFF"/>
      </a:lt1>
      <a:dk2>
        <a:srgbClr val="3D3D3D"/>
      </a:dk2>
      <a:lt2>
        <a:srgbClr val="EBEBEB"/>
      </a:lt2>
      <a:accent1>
        <a:srgbClr val="4D1434"/>
      </a:accent1>
      <a:accent2>
        <a:srgbClr val="903163"/>
      </a:accent2>
      <a:accent3>
        <a:srgbClr val="B2324B"/>
      </a:accent3>
      <a:accent4>
        <a:srgbClr val="969FA7"/>
      </a:accent4>
      <a:accent5>
        <a:srgbClr val="66B1CE"/>
      </a:accent5>
      <a:accent6>
        <a:srgbClr val="40619D"/>
      </a:accent6>
      <a:hlink>
        <a:srgbClr val="828282"/>
      </a:hlink>
      <a:folHlink>
        <a:srgbClr val="A5A5A5"/>
      </a:folHlink>
    </a:clrScheme>
    <a:fontScheme name="Dividend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vidend" id="{9697A71B-4AB7-4A1A-BD5B-BB2D22835B57}" vid="{C21699FF-00E4-43C8-BBCC-D7E5536C371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TM03457464[[fn=Jaettava]]</Template>
  <TotalTime>1</TotalTime>
  <Words>68</Words>
  <Application>Microsoft Office PowerPoint</Application>
  <PresentationFormat>Laajakuva</PresentationFormat>
  <Paragraphs>8</Paragraphs>
  <Slides>1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</vt:i4>
      </vt:variant>
    </vt:vector>
  </HeadingPairs>
  <TitlesOfParts>
    <vt:vector size="4" baseType="lpstr">
      <vt:lpstr>Gill Sans MT</vt:lpstr>
      <vt:lpstr>Wingdings 2</vt:lpstr>
      <vt:lpstr>Jaettava</vt:lpstr>
      <vt:lpstr>Mitä me kaikki tarvitsemme</vt:lpstr>
    </vt:vector>
  </TitlesOfParts>
  <Company>Kouvolan Kaupunki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Mitä me kaikki tarvitsemme</dc:title>
  <dc:creator>Pirnes Leena</dc:creator>
  <cp:lastModifiedBy>Pirnes Leena</cp:lastModifiedBy>
  <cp:revision>1</cp:revision>
  <dcterms:created xsi:type="dcterms:W3CDTF">2020-10-02T07:44:01Z</dcterms:created>
  <dcterms:modified xsi:type="dcterms:W3CDTF">2020-10-02T07:45:12Z</dcterms:modified>
</cp:coreProperties>
</file>