
<file path=[Content_Types].xml><?xml version="1.0" encoding="utf-8"?>
<Types xmlns="http://schemas.openxmlformats.org/package/2006/content-types">
  <Default Extension="bmp" ContentType="image/bmp"/>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768" r:id="rId4"/>
  </p:sldMasterIdLst>
  <p:notesMasterIdLst>
    <p:notesMasterId r:id="rId12"/>
  </p:notesMasterIdLst>
  <p:sldIdLst>
    <p:sldId id="256" r:id="rId5"/>
    <p:sldId id="262" r:id="rId6"/>
    <p:sldId id="257" r:id="rId7"/>
    <p:sldId id="259" r:id="rId8"/>
    <p:sldId id="260" r:id="rId9"/>
    <p:sldId id="258" r:id="rId10"/>
    <p:sldId id="26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86" d="100"/>
          <a:sy n="86" d="100"/>
        </p:scale>
        <p:origin x="562" y="58"/>
      </p:cViewPr>
      <p:guideLst/>
    </p:cSldViewPr>
  </p:slideViewPr>
  <p:notesTextViewPr>
    <p:cViewPr>
      <p:scale>
        <a:sx n="1" d="1"/>
        <a:sy n="1" d="1"/>
      </p:scale>
      <p:origin x="0" y="0"/>
    </p:cViewPr>
  </p:notesTextViewPr>
  <p:notesViewPr>
    <p:cSldViewPr snapToGrid="0">
      <p:cViewPr varScale="1">
        <p:scale>
          <a:sx n="65" d="100"/>
          <a:sy n="65" d="100"/>
        </p:scale>
        <p:origin x="3154" y="48"/>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notesMaster" Target="notesMasters/notesMaster1.xml"/><Relationship Id="rId17"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heme" Target="theme/theme1.xml"/><Relationship Id="rId10" Type="http://schemas.openxmlformats.org/officeDocument/2006/relationships/slide" Target="slides/slide6.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ari Karppinen" userId="19efa215-14d2-4ca1-a822-07bba5455a08" providerId="ADAL" clId="{8E51FDD2-D0A5-4363-AE22-F4C5A215F621}"/>
    <pc:docChg chg="custSel addSld modSld">
      <pc:chgData name="Mari Karppinen" userId="19efa215-14d2-4ca1-a822-07bba5455a08" providerId="ADAL" clId="{8E51FDD2-D0A5-4363-AE22-F4C5A215F621}" dt="2022-02-18T05:44:35.677" v="593" actId="20577"/>
      <pc:docMkLst>
        <pc:docMk/>
      </pc:docMkLst>
      <pc:sldChg chg="modNotes">
        <pc:chgData name="Mari Karppinen" userId="19efa215-14d2-4ca1-a822-07bba5455a08" providerId="ADAL" clId="{8E51FDD2-D0A5-4363-AE22-F4C5A215F621}" dt="2022-02-18T05:25:17.252" v="114" actId="20577"/>
        <pc:sldMkLst>
          <pc:docMk/>
          <pc:sldMk cId="3024380639" sldId="256"/>
        </pc:sldMkLst>
      </pc:sldChg>
      <pc:sldChg chg="modSp mod">
        <pc:chgData name="Mari Karppinen" userId="19efa215-14d2-4ca1-a822-07bba5455a08" providerId="ADAL" clId="{8E51FDD2-D0A5-4363-AE22-F4C5A215F621}" dt="2022-02-18T05:44:07.582" v="572" actId="20577"/>
        <pc:sldMkLst>
          <pc:docMk/>
          <pc:sldMk cId="49482170" sldId="257"/>
        </pc:sldMkLst>
        <pc:spChg chg="mod">
          <ac:chgData name="Mari Karppinen" userId="19efa215-14d2-4ca1-a822-07bba5455a08" providerId="ADAL" clId="{8E51FDD2-D0A5-4363-AE22-F4C5A215F621}" dt="2022-02-18T05:44:07.582" v="572" actId="20577"/>
          <ac:spMkLst>
            <pc:docMk/>
            <pc:sldMk cId="49482170" sldId="257"/>
            <ac:spMk id="3" creationId="{C41742E8-39C4-4393-B8DF-C4AC1CC0E4AF}"/>
          </ac:spMkLst>
        </pc:spChg>
      </pc:sldChg>
      <pc:sldChg chg="modSp mod modNotes">
        <pc:chgData name="Mari Karppinen" userId="19efa215-14d2-4ca1-a822-07bba5455a08" providerId="ADAL" clId="{8E51FDD2-D0A5-4363-AE22-F4C5A215F621}" dt="2022-02-18T05:24:53.754" v="102"/>
        <pc:sldMkLst>
          <pc:docMk/>
          <pc:sldMk cId="529843156" sldId="258"/>
        </pc:sldMkLst>
        <pc:spChg chg="mod">
          <ac:chgData name="Mari Karppinen" userId="19efa215-14d2-4ca1-a822-07bba5455a08" providerId="ADAL" clId="{8E51FDD2-D0A5-4363-AE22-F4C5A215F621}" dt="2022-02-18T05:05:07.084" v="66" actId="20577"/>
          <ac:spMkLst>
            <pc:docMk/>
            <pc:sldMk cId="529843156" sldId="258"/>
            <ac:spMk id="3" creationId="{31EF0883-BF4A-4AA7-9405-9249C40B7CD4}"/>
          </ac:spMkLst>
        </pc:spChg>
      </pc:sldChg>
      <pc:sldChg chg="modSp new mod">
        <pc:chgData name="Mari Karppinen" userId="19efa215-14d2-4ca1-a822-07bba5455a08" providerId="ADAL" clId="{8E51FDD2-D0A5-4363-AE22-F4C5A215F621}" dt="2022-02-18T05:04:16.009" v="65" actId="20577"/>
        <pc:sldMkLst>
          <pc:docMk/>
          <pc:sldMk cId="1459578861" sldId="261"/>
        </pc:sldMkLst>
        <pc:spChg chg="mod">
          <ac:chgData name="Mari Karppinen" userId="19efa215-14d2-4ca1-a822-07bba5455a08" providerId="ADAL" clId="{8E51FDD2-D0A5-4363-AE22-F4C5A215F621}" dt="2022-02-18T05:03:11.885" v="11" actId="20577"/>
          <ac:spMkLst>
            <pc:docMk/>
            <pc:sldMk cId="1459578861" sldId="261"/>
            <ac:spMk id="2" creationId="{611D3342-FCC9-47F7-8877-056E3BD9BC7A}"/>
          </ac:spMkLst>
        </pc:spChg>
        <pc:spChg chg="mod">
          <ac:chgData name="Mari Karppinen" userId="19efa215-14d2-4ca1-a822-07bba5455a08" providerId="ADAL" clId="{8E51FDD2-D0A5-4363-AE22-F4C5A215F621}" dt="2022-02-18T05:04:16.009" v="65" actId="20577"/>
          <ac:spMkLst>
            <pc:docMk/>
            <pc:sldMk cId="1459578861" sldId="261"/>
            <ac:spMk id="3" creationId="{E4583AF9-1E05-4410-B938-029560A014ED}"/>
          </ac:spMkLst>
        </pc:spChg>
      </pc:sldChg>
      <pc:sldChg chg="modSp new mod modNotes">
        <pc:chgData name="Mari Karppinen" userId="19efa215-14d2-4ca1-a822-07bba5455a08" providerId="ADAL" clId="{8E51FDD2-D0A5-4363-AE22-F4C5A215F621}" dt="2022-02-18T05:44:35.677" v="593" actId="20577"/>
        <pc:sldMkLst>
          <pc:docMk/>
          <pc:sldMk cId="574272801" sldId="262"/>
        </pc:sldMkLst>
        <pc:spChg chg="mod">
          <ac:chgData name="Mari Karppinen" userId="19efa215-14d2-4ca1-a822-07bba5455a08" providerId="ADAL" clId="{8E51FDD2-D0A5-4363-AE22-F4C5A215F621}" dt="2022-02-18T05:36:35.465" v="136" actId="20577"/>
          <ac:spMkLst>
            <pc:docMk/>
            <pc:sldMk cId="574272801" sldId="262"/>
            <ac:spMk id="2" creationId="{ACD8BE15-A243-4222-B533-7EE687820928}"/>
          </ac:spMkLst>
        </pc:spChg>
        <pc:spChg chg="mod">
          <ac:chgData name="Mari Karppinen" userId="19efa215-14d2-4ca1-a822-07bba5455a08" providerId="ADAL" clId="{8E51FDD2-D0A5-4363-AE22-F4C5A215F621}" dt="2022-02-18T05:44:35.677" v="593" actId="20577"/>
          <ac:spMkLst>
            <pc:docMk/>
            <pc:sldMk cId="574272801" sldId="262"/>
            <ac:spMk id="3" creationId="{7B8AA2C4-0EE3-418E-A33B-8CDB4CA02F78}"/>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Ylätunnisteen paikkamerkki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fi-FI"/>
          </a:p>
        </p:txBody>
      </p:sp>
      <p:sp>
        <p:nvSpPr>
          <p:cNvPr id="3" name="Päivämäärän paikkamerkki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4DA2432-C75B-4878-95E4-ED3A557108A7}" type="datetimeFigureOut">
              <a:rPr lang="fi-FI" smtClean="0"/>
              <a:t>18.2.2022</a:t>
            </a:fld>
            <a:endParaRPr lang="fi-FI"/>
          </a:p>
        </p:txBody>
      </p:sp>
      <p:sp>
        <p:nvSpPr>
          <p:cNvPr id="4" name="Dian kuvan paikkamerkki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fi-FI"/>
          </a:p>
        </p:txBody>
      </p:sp>
      <p:sp>
        <p:nvSpPr>
          <p:cNvPr id="5" name="Huomautusten paikkamerkki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p>
        </p:txBody>
      </p:sp>
      <p:sp>
        <p:nvSpPr>
          <p:cNvPr id="6" name="Alatunnisteen paikkamerkki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fi-FI"/>
          </a:p>
        </p:txBody>
      </p:sp>
      <p:sp>
        <p:nvSpPr>
          <p:cNvPr id="7" name="Dian numeron paikkamerkki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8CEAE6A-C809-41BF-81E5-835314409885}" type="slidenum">
              <a:rPr lang="fi-FI" smtClean="0"/>
              <a:t>‹#›</a:t>
            </a:fld>
            <a:endParaRPr lang="fi-FI"/>
          </a:p>
        </p:txBody>
      </p:sp>
    </p:spTree>
    <p:extLst>
      <p:ext uri="{BB962C8B-B14F-4D97-AF65-F5344CB8AC3E}">
        <p14:creationId xmlns:p14="http://schemas.microsoft.com/office/powerpoint/2010/main" val="214585210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3" Type="http://schemas.openxmlformats.org/officeDocument/2006/relationships/hyperlink" Target="https://fi.wikipedia.org/w/index.php?title=Suprakiasmaattinen_tumake&amp;action=edit&amp;redlink=1" TargetMode="External"/><Relationship Id="rId7" Type="http://schemas.openxmlformats.org/officeDocument/2006/relationships/hyperlink" Target="https://fi.wikipedia.org/wiki/Unil%C3%A4%C3%A4ke" TargetMode="External"/><Relationship Id="rId2" Type="http://schemas.openxmlformats.org/officeDocument/2006/relationships/slide" Target="../slides/slide4.xml"/><Relationship Id="rId1" Type="http://schemas.openxmlformats.org/officeDocument/2006/relationships/notesMaster" Target="../notesMasters/notesMaster1.xml"/><Relationship Id="rId6" Type="http://schemas.openxmlformats.org/officeDocument/2006/relationships/hyperlink" Target="https://fi.wikipedia.org/wiki/Melatoniini" TargetMode="External"/><Relationship Id="rId5" Type="http://schemas.openxmlformats.org/officeDocument/2006/relationships/hyperlink" Target="https://fi.wikipedia.org/wiki/Verenpaine" TargetMode="External"/><Relationship Id="rId4" Type="http://schemas.openxmlformats.org/officeDocument/2006/relationships/hyperlink" Target="https://fi.wikipedia.org/w/index.php?title=Sirkadiaaninen&amp;action=edit&amp;redlink=1" TargetMode="Externa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endParaRPr lang="fi-FI" dirty="0"/>
          </a:p>
        </p:txBody>
      </p:sp>
      <p:sp>
        <p:nvSpPr>
          <p:cNvPr id="4" name="Dian numeron paikkamerkki 3"/>
          <p:cNvSpPr>
            <a:spLocks noGrp="1"/>
          </p:cNvSpPr>
          <p:nvPr>
            <p:ph type="sldNum" sz="quarter" idx="5"/>
          </p:nvPr>
        </p:nvSpPr>
        <p:spPr/>
        <p:txBody>
          <a:bodyPr/>
          <a:lstStyle/>
          <a:p>
            <a:fld id="{88CEAE6A-C809-41BF-81E5-835314409885}" type="slidenum">
              <a:rPr lang="fi-FI" smtClean="0"/>
              <a:t>1</a:t>
            </a:fld>
            <a:endParaRPr lang="fi-FI"/>
          </a:p>
        </p:txBody>
      </p:sp>
    </p:spTree>
    <p:extLst>
      <p:ext uri="{BB962C8B-B14F-4D97-AF65-F5344CB8AC3E}">
        <p14:creationId xmlns:p14="http://schemas.microsoft.com/office/powerpoint/2010/main" val="83954702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sz="1800" dirty="0">
                <a:effectLst/>
                <a:latin typeface="Calibri" panose="020F0502020204030204" pitchFamily="34" charset="0"/>
                <a:ea typeface="Calibri" panose="020F0502020204030204" pitchFamily="34" charset="0"/>
                <a:cs typeface="Times New Roman" panose="02020603050405020304" pitchFamily="18" charset="0"/>
              </a:rPr>
              <a:t>Ikääntyessä unen rakenne muuttuu siten, että </a:t>
            </a:r>
            <a:r>
              <a:rPr lang="fi-FI" sz="1800" dirty="0" err="1">
                <a:effectLst/>
                <a:latin typeface="Calibri" panose="020F0502020204030204" pitchFamily="34" charset="0"/>
                <a:ea typeface="Calibri" panose="020F0502020204030204" pitchFamily="34" charset="0"/>
                <a:cs typeface="Times New Roman" panose="02020603050405020304" pitchFamily="18" charset="0"/>
              </a:rPr>
              <a:t>REM-unen</a:t>
            </a:r>
            <a:r>
              <a:rPr lang="fi-FI" sz="1800" dirty="0">
                <a:effectLst/>
                <a:latin typeface="Calibri" panose="020F0502020204030204" pitchFamily="34" charset="0"/>
                <a:ea typeface="Calibri" panose="020F0502020204030204" pitchFamily="34" charset="0"/>
                <a:cs typeface="Times New Roman" panose="02020603050405020304" pitchFamily="18" charset="0"/>
              </a:rPr>
              <a:t> määrä voi vähentyä sekä ensimmäinen REM-jakso voi aikaistua. Unesta tulee rikkonaisempi, kevyempi. Uneen vaikuttavat ulkoiset seikat, kuten melu.  </a:t>
            </a:r>
          </a:p>
          <a:p>
            <a:endParaRPr lang="fi-FI" dirty="0"/>
          </a:p>
        </p:txBody>
      </p:sp>
      <p:sp>
        <p:nvSpPr>
          <p:cNvPr id="4" name="Dian numeron paikkamerkki 3"/>
          <p:cNvSpPr>
            <a:spLocks noGrp="1"/>
          </p:cNvSpPr>
          <p:nvPr>
            <p:ph type="sldNum" sz="quarter" idx="5"/>
          </p:nvPr>
        </p:nvSpPr>
        <p:spPr/>
        <p:txBody>
          <a:bodyPr/>
          <a:lstStyle/>
          <a:p>
            <a:fld id="{88CEAE6A-C809-41BF-81E5-835314409885}" type="slidenum">
              <a:rPr lang="fi-FI" smtClean="0"/>
              <a:t>2</a:t>
            </a:fld>
            <a:endParaRPr lang="fi-FI"/>
          </a:p>
        </p:txBody>
      </p:sp>
    </p:spTree>
    <p:extLst>
      <p:ext uri="{BB962C8B-B14F-4D97-AF65-F5344CB8AC3E}">
        <p14:creationId xmlns:p14="http://schemas.microsoft.com/office/powerpoint/2010/main" val="88732035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b="0" i="0" dirty="0">
                <a:solidFill>
                  <a:srgbClr val="000000"/>
                </a:solidFill>
                <a:effectLst/>
                <a:latin typeface="Verdana" panose="020B0604030504040204" pitchFamily="34" charset="0"/>
              </a:rPr>
              <a:t>Alzheimerin tautia sairastavien potilaiden puolisoista puolet on raportoinut potilaalla olevan haitallisia uni-valverytmin häiriöitä. Omaishoitajan univaje johtaa helposti uupumukseen ja potilaan laitoshoitoon. Muistipotilaiden unihäiriöt ovatkin psykoottisten oireiden ja levottomuusoireiden ohella tärkeimpiä laitoshoitoon johtavia käytösoireita. Potilaat eivät välttämättä kärsi niinkään unen puutteesta kuin vuorokausirytmin muuttumisesta.</a:t>
            </a:r>
            <a:endParaRPr lang="fi-FI" dirty="0"/>
          </a:p>
        </p:txBody>
      </p:sp>
      <p:sp>
        <p:nvSpPr>
          <p:cNvPr id="4" name="Dian numeron paikkamerkki 3"/>
          <p:cNvSpPr>
            <a:spLocks noGrp="1"/>
          </p:cNvSpPr>
          <p:nvPr>
            <p:ph type="sldNum" sz="quarter" idx="5"/>
          </p:nvPr>
        </p:nvSpPr>
        <p:spPr/>
        <p:txBody>
          <a:bodyPr/>
          <a:lstStyle/>
          <a:p>
            <a:fld id="{88CEAE6A-C809-41BF-81E5-835314409885}" type="slidenum">
              <a:rPr lang="fi-FI" smtClean="0"/>
              <a:t>3</a:t>
            </a:fld>
            <a:endParaRPr lang="fi-FI"/>
          </a:p>
        </p:txBody>
      </p:sp>
    </p:spTree>
    <p:extLst>
      <p:ext uri="{BB962C8B-B14F-4D97-AF65-F5344CB8AC3E}">
        <p14:creationId xmlns:p14="http://schemas.microsoft.com/office/powerpoint/2010/main" val="158110125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b="0" i="0" u="none" strike="noStrike" dirty="0" err="1">
                <a:solidFill>
                  <a:srgbClr val="BA0000"/>
                </a:solidFill>
                <a:effectLst/>
                <a:latin typeface="Arial" panose="020B0604020202020204" pitchFamily="34" charset="0"/>
                <a:hlinkClick r:id="rId3" tooltip="Suprakiasmaattinen tumake (sivua ei ole)"/>
              </a:rPr>
              <a:t>Suprakiasmaattinen</a:t>
            </a:r>
            <a:r>
              <a:rPr lang="fi-FI" b="0" i="0" u="none" strike="noStrike" dirty="0">
                <a:solidFill>
                  <a:srgbClr val="BA0000"/>
                </a:solidFill>
                <a:effectLst/>
                <a:latin typeface="Arial" panose="020B0604020202020204" pitchFamily="34" charset="0"/>
                <a:hlinkClick r:id="rId3" tooltip="Suprakiasmaattinen tumake (sivua ei ole)"/>
              </a:rPr>
              <a:t> tumake</a:t>
            </a:r>
            <a:r>
              <a:rPr lang="fi-FI" b="0" i="0" dirty="0">
                <a:solidFill>
                  <a:srgbClr val="202122"/>
                </a:solidFill>
                <a:effectLst/>
                <a:latin typeface="Arial" panose="020B0604020202020204" pitchFamily="34" charset="0"/>
              </a:rPr>
              <a:t> on elimistön kello, jonka avulla elimistö noudattaa </a:t>
            </a:r>
            <a:r>
              <a:rPr lang="fi-FI" b="0" i="0" u="none" strike="noStrike" dirty="0" err="1">
                <a:solidFill>
                  <a:srgbClr val="BA0000"/>
                </a:solidFill>
                <a:effectLst/>
                <a:latin typeface="Arial" panose="020B0604020202020204" pitchFamily="34" charset="0"/>
                <a:hlinkClick r:id="rId4" tooltip="Sirkadiaaninen (sivua ei ole)"/>
              </a:rPr>
              <a:t>sirkadiaanista</a:t>
            </a:r>
            <a:r>
              <a:rPr lang="fi-FI" b="0" i="0" dirty="0">
                <a:solidFill>
                  <a:srgbClr val="202122"/>
                </a:solidFill>
                <a:effectLst/>
                <a:latin typeface="Arial" panose="020B0604020202020204" pitchFamily="34" charset="0"/>
              </a:rPr>
              <a:t> 24 tunnin vuorokausirytmiä. Toisin sanoen elimistön toiminnot, kuten uni-valve-rytmi, </a:t>
            </a:r>
            <a:r>
              <a:rPr lang="fi-FI" b="0" i="0" u="none" strike="noStrike" dirty="0">
                <a:solidFill>
                  <a:srgbClr val="0645AD"/>
                </a:solidFill>
                <a:effectLst/>
                <a:latin typeface="Arial" panose="020B0604020202020204" pitchFamily="34" charset="0"/>
                <a:hlinkClick r:id="rId5" tooltip="Verenpaine"/>
              </a:rPr>
              <a:t>verenpaine</a:t>
            </a:r>
            <a:r>
              <a:rPr lang="fi-FI" b="0" i="0" dirty="0">
                <a:solidFill>
                  <a:srgbClr val="202122"/>
                </a:solidFill>
                <a:effectLst/>
                <a:latin typeface="Arial" panose="020B0604020202020204" pitchFamily="34" charset="0"/>
              </a:rPr>
              <a:t> ja aineenvaihdunta säätyvät tämän kellon mukaan. </a:t>
            </a:r>
            <a:r>
              <a:rPr lang="fi-FI" b="0" i="0" dirty="0" err="1">
                <a:solidFill>
                  <a:srgbClr val="202122"/>
                </a:solidFill>
                <a:effectLst/>
                <a:latin typeface="Arial" panose="020B0604020202020204" pitchFamily="34" charset="0"/>
              </a:rPr>
              <a:t>Suprakiasmaattisessa</a:t>
            </a:r>
            <a:r>
              <a:rPr lang="fi-FI" b="0" i="0" dirty="0">
                <a:solidFill>
                  <a:srgbClr val="202122"/>
                </a:solidFill>
                <a:effectLst/>
                <a:latin typeface="Arial" panose="020B0604020202020204" pitchFamily="34" charset="0"/>
              </a:rPr>
              <a:t> tumakkeessa on runsaasti melatoniinireseptoreita. </a:t>
            </a:r>
            <a:r>
              <a:rPr lang="fi-FI" b="0" i="0" u="none" strike="noStrike" dirty="0">
                <a:solidFill>
                  <a:srgbClr val="0645AD"/>
                </a:solidFill>
                <a:effectLst/>
                <a:latin typeface="Arial" panose="020B0604020202020204" pitchFamily="34" charset="0"/>
                <a:hlinkClick r:id="rId6" tooltip="Melatoniini"/>
              </a:rPr>
              <a:t>Melatoniini</a:t>
            </a:r>
            <a:r>
              <a:rPr lang="fi-FI" b="0" i="0" dirty="0">
                <a:solidFill>
                  <a:srgbClr val="202122"/>
                </a:solidFill>
                <a:effectLst/>
                <a:latin typeface="Arial" panose="020B0604020202020204" pitchFamily="34" charset="0"/>
              </a:rPr>
              <a:t> on </a:t>
            </a:r>
            <a:r>
              <a:rPr lang="fi-FI" b="0" i="0" dirty="0" err="1">
                <a:solidFill>
                  <a:srgbClr val="202122"/>
                </a:solidFill>
                <a:effectLst/>
                <a:latin typeface="Arial" panose="020B0604020202020204" pitchFamily="34" charset="0"/>
              </a:rPr>
              <a:t>yöhormoni</a:t>
            </a:r>
            <a:r>
              <a:rPr lang="fi-FI" b="0" i="0" dirty="0">
                <a:solidFill>
                  <a:srgbClr val="202122"/>
                </a:solidFill>
                <a:effectLst/>
                <a:latin typeface="Arial" panose="020B0604020202020204" pitchFamily="34" charset="0"/>
              </a:rPr>
              <a:t>, joka ilmeisesti tahdistaa </a:t>
            </a:r>
            <a:r>
              <a:rPr lang="fi-FI" b="0" i="0" dirty="0" err="1">
                <a:solidFill>
                  <a:srgbClr val="202122"/>
                </a:solidFill>
                <a:effectLst/>
                <a:latin typeface="Arial" panose="020B0604020202020204" pitchFamily="34" charset="0"/>
              </a:rPr>
              <a:t>suprakiasmaattista</a:t>
            </a:r>
            <a:r>
              <a:rPr lang="fi-FI" b="0" i="0" dirty="0">
                <a:solidFill>
                  <a:srgbClr val="202122"/>
                </a:solidFill>
                <a:effectLst/>
                <a:latin typeface="Arial" panose="020B0604020202020204" pitchFamily="34" charset="0"/>
              </a:rPr>
              <a:t> tumaketta. Melatoniinia käytetään </a:t>
            </a:r>
            <a:r>
              <a:rPr lang="fi-FI" b="0" i="0" u="none" strike="noStrike" dirty="0">
                <a:solidFill>
                  <a:srgbClr val="0645AD"/>
                </a:solidFill>
                <a:effectLst/>
                <a:latin typeface="Arial" panose="020B0604020202020204" pitchFamily="34" charset="0"/>
                <a:hlinkClick r:id="rId7" tooltip="Unilääke"/>
              </a:rPr>
              <a:t>unilääkkeenä</a:t>
            </a:r>
            <a:r>
              <a:rPr lang="fi-FI" b="0" i="0" dirty="0">
                <a:solidFill>
                  <a:srgbClr val="202122"/>
                </a:solidFill>
                <a:effectLst/>
                <a:latin typeface="Arial" panose="020B0604020202020204" pitchFamily="34" charset="0"/>
              </a:rPr>
              <a:t> ja aikaerorasituksen hoidossa. </a:t>
            </a:r>
            <a:r>
              <a:rPr lang="fi-FI" b="0" i="0" dirty="0" err="1">
                <a:solidFill>
                  <a:srgbClr val="202122"/>
                </a:solidFill>
                <a:effectLst/>
                <a:latin typeface="Arial" panose="020B0604020202020204" pitchFamily="34" charset="0"/>
              </a:rPr>
              <a:t>Suprakiasmaattisen</a:t>
            </a:r>
            <a:r>
              <a:rPr lang="fi-FI" b="0" i="0" dirty="0">
                <a:solidFill>
                  <a:srgbClr val="202122"/>
                </a:solidFill>
                <a:effectLst/>
                <a:latin typeface="Arial" panose="020B0604020202020204" pitchFamily="34" charset="0"/>
              </a:rPr>
              <a:t> keskuksen tuhoaminen johtaa elimistön rytmien sekaantumiseen.</a:t>
            </a:r>
            <a:endParaRPr lang="fi-FI" dirty="0"/>
          </a:p>
        </p:txBody>
      </p:sp>
      <p:sp>
        <p:nvSpPr>
          <p:cNvPr id="4" name="Dian numeron paikkamerkki 3"/>
          <p:cNvSpPr>
            <a:spLocks noGrp="1"/>
          </p:cNvSpPr>
          <p:nvPr>
            <p:ph type="sldNum" sz="quarter" idx="5"/>
          </p:nvPr>
        </p:nvSpPr>
        <p:spPr/>
        <p:txBody>
          <a:bodyPr/>
          <a:lstStyle/>
          <a:p>
            <a:fld id="{88CEAE6A-C809-41BF-81E5-835314409885}" type="slidenum">
              <a:rPr lang="fi-FI" smtClean="0"/>
              <a:t>4</a:t>
            </a:fld>
            <a:endParaRPr lang="fi-FI"/>
          </a:p>
        </p:txBody>
      </p:sp>
    </p:spTree>
    <p:extLst>
      <p:ext uri="{BB962C8B-B14F-4D97-AF65-F5344CB8AC3E}">
        <p14:creationId xmlns:p14="http://schemas.microsoft.com/office/powerpoint/2010/main" val="114548756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Dian kuvan paikkamerkki 1"/>
          <p:cNvSpPr>
            <a:spLocks noGrp="1" noRot="1" noChangeAspect="1"/>
          </p:cNvSpPr>
          <p:nvPr>
            <p:ph type="sldImg"/>
          </p:nvPr>
        </p:nvSpPr>
        <p:spPr/>
      </p:sp>
      <p:sp>
        <p:nvSpPr>
          <p:cNvPr id="3" name="Huomautusten paikkamerkki 2"/>
          <p:cNvSpPr>
            <a:spLocks noGrp="1"/>
          </p:cNvSpPr>
          <p:nvPr>
            <p:ph type="body" idx="1"/>
          </p:nvPr>
        </p:nvSpPr>
        <p:spPr/>
        <p:txBody>
          <a:bodyPr/>
          <a:lstStyle/>
          <a:p>
            <a:r>
              <a:rPr lang="fi-FI" dirty="0"/>
              <a:t>Lääkkeetön ja lääkkeellinen hoito</a:t>
            </a:r>
          </a:p>
          <a:p>
            <a:pPr>
              <a:spcAft>
                <a:spcPts val="750"/>
              </a:spcAft>
            </a:pPr>
            <a:r>
              <a:rPr lang="fi-FI" sz="1800" dirty="0">
                <a:solidFill>
                  <a:srgbClr val="000000"/>
                </a:solidFill>
                <a:effectLst/>
                <a:latin typeface="Times New Roman" panose="02020603050405020304" pitchFamily="18" charset="0"/>
                <a:ea typeface="Times New Roman" panose="02020603050405020304" pitchFamily="18" charset="0"/>
              </a:rPr>
              <a:t>LÄÄKEHOITO</a:t>
            </a:r>
            <a:endParaRPr lang="fi-FI" sz="1800" dirty="0">
              <a:effectLst/>
              <a:latin typeface="Times New Roman" panose="02020603050405020304" pitchFamily="18" charset="0"/>
              <a:ea typeface="Times New Roman" panose="02020603050405020304" pitchFamily="18" charset="0"/>
            </a:endParaRPr>
          </a:p>
          <a:p>
            <a:pPr>
              <a:spcAft>
                <a:spcPts val="750"/>
              </a:spcAft>
            </a:pPr>
            <a:r>
              <a:rPr lang="fi-FI" sz="1800" dirty="0">
                <a:solidFill>
                  <a:srgbClr val="000000"/>
                </a:solidFill>
                <a:effectLst/>
                <a:latin typeface="Verdana" panose="020B0604030504040204" pitchFamily="34" charset="0"/>
                <a:ea typeface="Times New Roman" panose="02020603050405020304" pitchFamily="18" charset="0"/>
              </a:rPr>
              <a:t>Pitkäaikaishoidossa unilääkkeiden käyttöä ohjaavat henkilökunnan asenteet ja </a:t>
            </a:r>
            <a:r>
              <a:rPr lang="fi-FI" sz="1800" dirty="0" err="1">
                <a:solidFill>
                  <a:srgbClr val="000000"/>
                </a:solidFill>
                <a:effectLst/>
                <a:latin typeface="Verdana" panose="020B0604030504040204" pitchFamily="34" charset="0"/>
                <a:ea typeface="Times New Roman" panose="02020603050405020304" pitchFamily="18" charset="0"/>
              </a:rPr>
              <a:t>ähyys</a:t>
            </a:r>
            <a:r>
              <a:rPr lang="fi-FI" sz="1800" dirty="0">
                <a:solidFill>
                  <a:srgbClr val="000000"/>
                </a:solidFill>
                <a:effectLst/>
                <a:latin typeface="Verdana" panose="020B0604030504040204" pitchFamily="34" charset="0"/>
                <a:ea typeface="Times New Roman" panose="02020603050405020304" pitchFamily="18" charset="0"/>
              </a:rPr>
              <a:t>. Pienemmissä laitoksissa psyykenlääkeitä käytetään vähemmän. </a:t>
            </a:r>
            <a:endParaRPr lang="fi-FI" sz="1800" dirty="0">
              <a:effectLst/>
              <a:latin typeface="Times New Roman" panose="02020603050405020304" pitchFamily="18" charset="0"/>
              <a:ea typeface="Times New Roman" panose="02020603050405020304" pitchFamily="18" charset="0"/>
            </a:endParaRPr>
          </a:p>
          <a:p>
            <a:pPr>
              <a:spcAft>
                <a:spcPts val="750"/>
              </a:spcAft>
            </a:pPr>
            <a:r>
              <a:rPr lang="fi-FI" sz="1800" dirty="0">
                <a:solidFill>
                  <a:srgbClr val="000000"/>
                </a:solidFill>
                <a:effectLst/>
                <a:latin typeface="Verdana" panose="020B0604030504040204" pitchFamily="34" charset="0"/>
                <a:ea typeface="Times New Roman" panose="02020603050405020304" pitchFamily="18" charset="0"/>
              </a:rPr>
              <a:t>Unilääkkeistä on iäkkäille enemmän haittaa kuin hyötyä, siltikin vanhukset käyttävät lääkkeitä vuosia. Lääkkeiden käyttöä tulisi säännöllisesti arvioida</a:t>
            </a:r>
            <a:endParaRPr lang="fi-FI" sz="1800" dirty="0">
              <a:effectLst/>
              <a:latin typeface="Times New Roman" panose="02020603050405020304" pitchFamily="18" charset="0"/>
              <a:ea typeface="Times New Roman" panose="02020603050405020304" pitchFamily="18" charset="0"/>
            </a:endParaRPr>
          </a:p>
          <a:p>
            <a:endParaRPr lang="fi-FI" dirty="0"/>
          </a:p>
          <a:p>
            <a:endParaRPr lang="fi-FI" dirty="0"/>
          </a:p>
        </p:txBody>
      </p:sp>
      <p:sp>
        <p:nvSpPr>
          <p:cNvPr id="4" name="Dian numeron paikkamerkki 3"/>
          <p:cNvSpPr>
            <a:spLocks noGrp="1"/>
          </p:cNvSpPr>
          <p:nvPr>
            <p:ph type="sldNum" sz="quarter" idx="5"/>
          </p:nvPr>
        </p:nvSpPr>
        <p:spPr/>
        <p:txBody>
          <a:bodyPr/>
          <a:lstStyle/>
          <a:p>
            <a:fld id="{88CEAE6A-C809-41BF-81E5-835314409885}" type="slidenum">
              <a:rPr lang="fi-FI" smtClean="0"/>
              <a:t>6</a:t>
            </a:fld>
            <a:endParaRPr lang="fi-FI"/>
          </a:p>
        </p:txBody>
      </p:sp>
    </p:spTree>
    <p:extLst>
      <p:ext uri="{BB962C8B-B14F-4D97-AF65-F5344CB8AC3E}">
        <p14:creationId xmlns:p14="http://schemas.microsoft.com/office/powerpoint/2010/main" val="2443867072"/>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bmp"/><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Otsikkodia">
    <p:spTree>
      <p:nvGrpSpPr>
        <p:cNvPr id="1" name=""/>
        <p:cNvGrpSpPr/>
        <p:nvPr/>
      </p:nvGrpSpPr>
      <p:grpSpPr>
        <a:xfrm>
          <a:off x="0" y="0"/>
          <a:ext cx="0" cy="0"/>
          <a:chOff x="0" y="0"/>
          <a:chExt cx="0" cy="0"/>
        </a:xfrm>
      </p:grpSpPr>
      <p:sp>
        <p:nvSpPr>
          <p:cNvPr id="16" name="Rectangle 15"/>
          <p:cNvSpPr/>
          <p:nvPr/>
        </p:nvSpPr>
        <p:spPr>
          <a:xfrm>
            <a:off x="1" y="0"/>
            <a:ext cx="12192000" cy="6858000"/>
          </a:xfrm>
          <a:prstGeom prst="rect">
            <a:avLst/>
          </a:prstGeom>
          <a:blipFill dpi="0" rotWithShape="1">
            <a:blip r:embed="rId2">
              <a:alphaModFix amt="45000"/>
              <a:duotone>
                <a:schemeClr val="accent2">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11" name="Rectangle 10"/>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15" name="Rectangle 14"/>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fi-FI"/>
              <a:t>Muokkaa ots. perustyyl. napsautt.</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2"/>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i-FI"/>
              <a:t>Muokkaa alaotsikon perustyyliä napsautt.</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rgbClr val="FFFFFF"/>
                </a:solidFill>
                <a:latin typeface="+mn-lt"/>
              </a:defRPr>
            </a:lvl1pPr>
          </a:lstStyle>
          <a:p>
            <a:fld id="{03FCE02C-6EC6-4E09-BC2C-9FDED4DE236E}" type="datetimeFigureOut">
              <a:rPr lang="en-US" dirty="0"/>
              <a:t>2/18/2022</a:t>
            </a:fld>
            <a:endParaRPr lang="en-US" dirty="0"/>
          </a:p>
        </p:txBody>
      </p:sp>
      <p:sp>
        <p:nvSpPr>
          <p:cNvPr id="21" name="Footer Placeholder 20"/>
          <p:cNvSpPr>
            <a:spLocks noGrp="1"/>
          </p:cNvSpPr>
          <p:nvPr>
            <p:ph type="ftr" sz="quarter" idx="11"/>
          </p:nvPr>
        </p:nvSpPr>
        <p:spPr>
          <a:xfrm>
            <a:off x="1453896" y="5212080"/>
            <a:ext cx="5905500" cy="228600"/>
          </a:xfrm>
        </p:spPr>
        <p:txBody>
          <a:bodyPr/>
          <a:lstStyle>
            <a:lvl1pPr algn="l">
              <a:defRPr>
                <a:solidFill>
                  <a:schemeClr val="tx2"/>
                </a:solidFill>
              </a:defRPr>
            </a:lvl1pPr>
          </a:lstStyle>
          <a:p>
            <a:endParaRPr lang="en-US" dirty="0"/>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Otsikko ja pystysuora teksti">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Vertical Text Placeholder 2"/>
          <p:cNvSpPr>
            <a:spLocks noGrp="1"/>
          </p:cNvSpPr>
          <p:nvPr>
            <p:ph type="body" orient="vert" idx="1"/>
          </p:nvPr>
        </p:nvSpPr>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FB075A7A-4A9A-410F-B848-AB998ACC9419}" type="datetimeFigureOut">
              <a:rPr lang="en-US" dirty="0"/>
              <a:pPr/>
              <a:t>2/18/2022</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Pystysuora otsikko ja teksti">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fi-FI"/>
              <a:t>Muokkaa ots. perustyyl. napsautt.</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AA5F3E88-2D66-4D17-B0FA-EA13CB20B2FF}" type="datetimeFigureOut">
              <a:rPr lang="en-US" dirty="0"/>
              <a:pPr/>
              <a:t>2/18/2022</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Otsikko ja sisältö">
    <p:bg>
      <p:bgPr>
        <a:solidFill>
          <a:schemeClr val="tx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idx="1"/>
          </p:nvPr>
        </p:nvSpPr>
        <p:spPr/>
        <p:txBody>
          <a:bodyPr/>
          <a:lstStyle>
            <a:lvl1pPr>
              <a:defRPr sz="1800"/>
            </a:lvl1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10"/>
          </p:nvPr>
        </p:nvSpPr>
        <p:spPr/>
        <p:txBody>
          <a:bodyPr/>
          <a:lstStyle>
            <a:lvl1pPr>
              <a:defRPr>
                <a:solidFill>
                  <a:schemeClr val="tx2"/>
                </a:solidFill>
              </a:defRPr>
            </a:lvl1pPr>
          </a:lstStyle>
          <a:p>
            <a:fld id="{4D8F36E1-9596-4E98-8786-4A17C5D29C65}" type="datetimeFigureOut">
              <a:rPr lang="en-US" dirty="0"/>
              <a:pPr/>
              <a:t>2/18/2022</a:t>
            </a:fld>
            <a:endParaRPr lang="en-US" dirty="0"/>
          </a:p>
        </p:txBody>
      </p:sp>
      <p:sp>
        <p:nvSpPr>
          <p:cNvPr id="5" name="Footer Placeholder 4"/>
          <p:cNvSpPr>
            <a:spLocks noGrp="1"/>
          </p:cNvSpPr>
          <p:nvPr>
            <p:ph type="ftr" sz="quarter" idx="11"/>
          </p:nvPr>
        </p:nvSpPr>
        <p:spPr/>
        <p:txBody>
          <a:bodyPr/>
          <a:lstStyle>
            <a:lvl1pPr>
              <a:defRPr>
                <a:solidFill>
                  <a:schemeClr val="tx2"/>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Osan ylätunniste">
    <p:spTree>
      <p:nvGrpSpPr>
        <p:cNvPr id="1" name=""/>
        <p:cNvGrpSpPr/>
        <p:nvPr/>
      </p:nvGrpSpPr>
      <p:grpSpPr>
        <a:xfrm>
          <a:off x="0" y="0"/>
          <a:ext cx="0" cy="0"/>
          <a:chOff x="0" y="0"/>
          <a:chExt cx="0" cy="0"/>
        </a:xfrm>
      </p:grpSpPr>
      <p:sp>
        <p:nvSpPr>
          <p:cNvPr id="19" name="Rectangle 18"/>
          <p:cNvSpPr/>
          <p:nvPr/>
        </p:nvSpPr>
        <p:spPr>
          <a:xfrm>
            <a:off x="0" y="0"/>
            <a:ext cx="12192000" cy="6858000"/>
          </a:xfrm>
          <a:prstGeom prst="rect">
            <a:avLst/>
          </a:prstGeom>
          <a:blipFill dpi="0" rotWithShape="1">
            <a:blip r:embed="rId2">
              <a:alphaModFix amt="40000"/>
              <a:duotone>
                <a:schemeClr val="accent3">
                  <a:shade val="45000"/>
                  <a:satMod val="135000"/>
                </a:schemeClr>
                <a:prstClr val="white"/>
              </a:duotone>
            </a:blip>
            <a:srcRect/>
            <a:tile tx="-31750" ty="-120650" sx="100000" sy="100000" flip="xy" algn="tl"/>
          </a:blipFill>
          <a:ln w="19050" cmpd="sng">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tx1"/>
          </a:solidFill>
          <a:ln w="6350" cap="flat" cmpd="sng" algn="ctr">
            <a:solidFill>
              <a:schemeClr val="tx1">
                <a:lumMod val="65000"/>
                <a:lumOff val="35000"/>
              </a:schemeClr>
            </a:solidFill>
            <a:prstDash val="solid"/>
          </a:ln>
          <a:effectLst>
            <a:outerShdw blurRad="63500" algn="ctr" rotWithShape="0">
              <a:prstClr val="black">
                <a:alpha val="40000"/>
              </a:prstClr>
            </a:outerShdw>
            <a:softEdge rad="0"/>
          </a:effectLst>
        </p:spPr>
      </p:sp>
      <p:sp>
        <p:nvSpPr>
          <p:cNvPr id="24" name="Rectangle 23"/>
          <p:cNvSpPr/>
          <p:nvPr/>
        </p:nvSpPr>
        <p:spPr>
          <a:xfrm>
            <a:off x="1447801" y="1411615"/>
            <a:ext cx="9296400" cy="4034770"/>
          </a:xfrm>
          <a:prstGeom prst="rect">
            <a:avLst/>
          </a:prstGeom>
          <a:solidFill>
            <a:schemeClr val="bg2"/>
          </a:solidFill>
          <a:ln w="9525" cap="sq" cmpd="sng" algn="ctr">
            <a:noFill/>
            <a:prstDash val="solid"/>
            <a:miter lim="800000"/>
          </a:ln>
          <a:effectLst/>
        </p:spPr>
      </p:sp>
      <p:sp>
        <p:nvSpPr>
          <p:cNvPr id="30" name="Rectangle 29"/>
          <p:cNvSpPr/>
          <p:nvPr/>
        </p:nvSpPr>
        <p:spPr>
          <a:xfrm>
            <a:off x="5135880" y="1267730"/>
            <a:ext cx="1920240" cy="731520"/>
          </a:xfrm>
          <a:prstGeom prst="rect">
            <a:avLst/>
          </a:prstGeom>
          <a:solidFill>
            <a:schemeClr val="accent1"/>
          </a:solidFill>
          <a:ln>
            <a:noFill/>
          </a:ln>
          <a:effectLst>
            <a:outerShdw blurRad="50800" dist="12700" dir="5400000" algn="t" rotWithShape="0">
              <a:prstClr val="black">
                <a:alpha val="40000"/>
              </a:prstClr>
            </a:outerShdw>
          </a:effectLst>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rgbClr val="FFFFFF"/>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b="0" kern="1200" cap="all" spc="-100" baseline="0" dirty="0">
                <a:solidFill>
                  <a:schemeClr val="tx1"/>
                </a:solidFill>
                <a:effectLst>
                  <a:outerShdw blurRad="38100" dist="12700" dir="2700000" algn="tl" rotWithShape="0">
                    <a:prstClr val="black">
                      <a:alpha val="40000"/>
                    </a:prstClr>
                  </a:outerShdw>
                </a:effectLst>
                <a:latin typeface="+mj-lt"/>
                <a:ea typeface="+mn-ea"/>
                <a:cs typeface="+mn-cs"/>
              </a:defRPr>
            </a:lvl1pPr>
          </a:lstStyle>
          <a:p>
            <a:r>
              <a:rPr lang="fi-FI"/>
              <a:t>Muokkaa ots. perustyyl. napsautt.</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tabLst>
                <a:tab pos="2633663" algn="l"/>
              </a:tabLst>
              <a:defRPr sz="1600">
                <a:solidFill>
                  <a:schemeClr val="tx2"/>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i-FI"/>
              <a:t>Muokkaa tekstin perustyylejä napsauttamalla</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rgbClr val="FFFFFF"/>
                </a:solidFill>
                <a:latin typeface="+mn-lt"/>
                <a:ea typeface="+mn-ea"/>
                <a:cs typeface="+mn-cs"/>
              </a:defRPr>
            </a:lvl1pPr>
          </a:lstStyle>
          <a:p>
            <a:fld id="{EE4D1A55-63BC-4BA2-9538-7DDEADA10621}" type="datetimeFigureOut">
              <a:rPr lang="en-US" dirty="0"/>
              <a:t>2/18/2022</a:t>
            </a:fld>
            <a:endParaRPr lang="en-US" dirty="0"/>
          </a:p>
        </p:txBody>
      </p:sp>
      <p:sp>
        <p:nvSpPr>
          <p:cNvPr id="5" name="Footer Placeholder 4"/>
          <p:cNvSpPr>
            <a:spLocks noGrp="1"/>
          </p:cNvSpPr>
          <p:nvPr>
            <p:ph type="ftr" sz="quarter" idx="11"/>
          </p:nvPr>
        </p:nvSpPr>
        <p:spPr>
          <a:xfrm>
            <a:off x="1453896" y="5212080"/>
            <a:ext cx="5907024" cy="228600"/>
          </a:xfrm>
        </p:spPr>
        <p:txBody>
          <a:bodyPr/>
          <a:lstStyle>
            <a:lvl1pPr algn="l">
              <a:defRPr>
                <a:solidFill>
                  <a:schemeClr val="tx2"/>
                </a:solidFill>
              </a:defRPr>
            </a:lvl1pPr>
          </a:lstStyle>
          <a:p>
            <a:endParaRPr lang="en-US" dirty="0"/>
          </a:p>
        </p:txBody>
      </p:sp>
      <p:sp>
        <p:nvSpPr>
          <p:cNvPr id="6" name="Slide Number Placeholder 5"/>
          <p:cNvSpPr>
            <a:spLocks noGrp="1"/>
          </p:cNvSpPr>
          <p:nvPr>
            <p:ph type="sldNum" sz="quarter" idx="12"/>
          </p:nvPr>
        </p:nvSpPr>
        <p:spPr>
          <a:xfrm>
            <a:off x="8604504" y="5212080"/>
            <a:ext cx="2112264" cy="228600"/>
          </a:xfrm>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Kaksi sisältökohdetta">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i-FI"/>
              <a:t>Muokkaa ots. perustyyl. napsautt.</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Date Placeholder 4"/>
          <p:cNvSpPr>
            <a:spLocks noGrp="1"/>
          </p:cNvSpPr>
          <p:nvPr>
            <p:ph type="dt" sz="half" idx="10"/>
          </p:nvPr>
        </p:nvSpPr>
        <p:spPr/>
        <p:txBody>
          <a:bodyPr/>
          <a:lstStyle>
            <a:lvl1pPr>
              <a:defRPr>
                <a:solidFill>
                  <a:schemeClr val="tx2"/>
                </a:solidFill>
              </a:defRPr>
            </a:lvl1pPr>
          </a:lstStyle>
          <a:p>
            <a:fld id="{66D01ABB-8821-4BF5-97A9-E1A66ACAEAA9}" type="datetimeFigureOut">
              <a:rPr lang="en-US" dirty="0"/>
              <a:pPr/>
              <a:t>2/18/2022</a:t>
            </a:fld>
            <a:endParaRPr lang="en-US" dirty="0"/>
          </a:p>
        </p:txBody>
      </p:sp>
      <p:sp>
        <p:nvSpPr>
          <p:cNvPr id="6" name="Footer Placeholder 5"/>
          <p:cNvSpPr>
            <a:spLocks noGrp="1"/>
          </p:cNvSpPr>
          <p:nvPr>
            <p:ph type="ftr" sz="quarter" idx="11"/>
          </p:nvPr>
        </p:nvSpPr>
        <p:spPr/>
        <p:txBody>
          <a:bodyPr/>
          <a:lstStyle>
            <a:lvl1pP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tail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800" b="0">
                <a:solidFill>
                  <a:schemeClr val="tx2"/>
                </a:solidFill>
                <a:latin typeface="+mn-lt"/>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800" b="0">
                <a:solidFill>
                  <a:schemeClr val="tx2"/>
                </a:solidFill>
              </a:defRPr>
            </a:lvl1pPr>
            <a:lvl2pPr marL="457200" indent="0">
              <a:buNone/>
              <a:defRPr sz="18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i-FI"/>
              <a:t>Muokkaa tekstin perustyylejä napsauttamalla</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7" name="Date Placeholder 6"/>
          <p:cNvSpPr>
            <a:spLocks noGrp="1"/>
          </p:cNvSpPr>
          <p:nvPr>
            <p:ph type="dt" sz="half" idx="10"/>
          </p:nvPr>
        </p:nvSpPr>
        <p:spPr/>
        <p:txBody>
          <a:bodyPr/>
          <a:lstStyle>
            <a:lvl1pPr>
              <a:defRPr>
                <a:solidFill>
                  <a:schemeClr val="tx2"/>
                </a:solidFill>
              </a:defRPr>
            </a:lvl1pPr>
          </a:lstStyle>
          <a:p>
            <a:fld id="{20C37B1C-D4A1-4A4F-A470-80868146AFC5}" type="datetimeFigureOut">
              <a:rPr lang="en-US" dirty="0"/>
              <a:pPr/>
              <a:t>2/18/2022</a:t>
            </a:fld>
            <a:endParaRPr lang="en-US" dirty="0"/>
          </a:p>
        </p:txBody>
      </p:sp>
      <p:sp>
        <p:nvSpPr>
          <p:cNvPr id="8" name="Footer Placeholder 7"/>
          <p:cNvSpPr>
            <a:spLocks noGrp="1"/>
          </p:cNvSpPr>
          <p:nvPr>
            <p:ph type="ftr" sz="quarter" idx="11"/>
          </p:nvPr>
        </p:nvSpPr>
        <p:spPr/>
        <p:txBody>
          <a:bodyPr/>
          <a:lstStyle>
            <a:lvl1pPr>
              <a:defRPr>
                <a:solidFill>
                  <a:schemeClr val="tx2"/>
                </a:solidFill>
              </a:defRPr>
            </a:lvl1pPr>
          </a:lstStyle>
          <a:p>
            <a:endParaRPr lang="en-US" dirty="0"/>
          </a:p>
        </p:txBody>
      </p:sp>
      <p:sp>
        <p:nvSpPr>
          <p:cNvPr id="9" name="Slide Number Placeholder 8"/>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Vain otsikko">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i-FI"/>
              <a:t>Muokkaa ots. perustyyl. napsautt.</a:t>
            </a:r>
            <a:endParaRPr lang="en-US" dirty="0"/>
          </a:p>
        </p:txBody>
      </p:sp>
      <p:sp>
        <p:nvSpPr>
          <p:cNvPr id="3" name="Date Placeholder 2"/>
          <p:cNvSpPr>
            <a:spLocks noGrp="1"/>
          </p:cNvSpPr>
          <p:nvPr>
            <p:ph type="dt" sz="half" idx="10"/>
          </p:nvPr>
        </p:nvSpPr>
        <p:spPr/>
        <p:txBody>
          <a:bodyPr/>
          <a:lstStyle>
            <a:lvl1pPr>
              <a:defRPr>
                <a:solidFill>
                  <a:schemeClr val="tx2"/>
                </a:solidFill>
              </a:defRPr>
            </a:lvl1pPr>
          </a:lstStyle>
          <a:p>
            <a:fld id="{6D31D1B9-F39E-471E-80A9-595CAA5664AD}" type="datetimeFigureOut">
              <a:rPr lang="en-US" dirty="0"/>
              <a:pPr/>
              <a:t>2/18/2022</a:t>
            </a:fld>
            <a:endParaRPr lang="en-US" dirty="0"/>
          </a:p>
        </p:txBody>
      </p:sp>
      <p:sp>
        <p:nvSpPr>
          <p:cNvPr id="4" name="Footer Placeholder 3"/>
          <p:cNvSpPr>
            <a:spLocks noGrp="1"/>
          </p:cNvSpPr>
          <p:nvPr>
            <p:ph type="ftr" sz="quarter" idx="11"/>
          </p:nvPr>
        </p:nvSpPr>
        <p:spPr/>
        <p:txBody>
          <a:bodyPr/>
          <a:lstStyle>
            <a:lvl1pPr>
              <a:defRPr>
                <a:solidFill>
                  <a:schemeClr val="tx2"/>
                </a:solidFill>
              </a:defRPr>
            </a:lvl1pPr>
          </a:lstStyle>
          <a:p>
            <a:endParaRPr lang="en-US" dirty="0"/>
          </a:p>
        </p:txBody>
      </p:sp>
      <p:sp>
        <p:nvSpPr>
          <p:cNvPr id="5" name="Slide Number Placeholder 4"/>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Tyhjä">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lvl1pPr>
              <a:defRPr>
                <a:solidFill>
                  <a:schemeClr val="tx2"/>
                </a:solidFill>
              </a:defRPr>
            </a:lvl1pPr>
          </a:lstStyle>
          <a:p>
            <a:fld id="{33FCEABC-E2B9-4606-A74F-CB06AF596887}" type="datetimeFigureOut">
              <a:rPr lang="en-US" dirty="0"/>
              <a:pPr/>
              <a:t>2/18/2022</a:t>
            </a:fld>
            <a:endParaRPr lang="en-US" dirty="0"/>
          </a:p>
        </p:txBody>
      </p:sp>
      <p:sp>
        <p:nvSpPr>
          <p:cNvPr id="3" name="Footer Placeholder 2"/>
          <p:cNvSpPr>
            <a:spLocks noGrp="1"/>
          </p:cNvSpPr>
          <p:nvPr>
            <p:ph type="ftr" sz="quarter" idx="11"/>
          </p:nvPr>
        </p:nvSpPr>
        <p:spPr/>
        <p:txBody>
          <a:bodyPr/>
          <a:lstStyle>
            <a:lvl1pPr>
              <a:defRPr>
                <a:solidFill>
                  <a:schemeClr val="tx2"/>
                </a:solidFill>
              </a:defRPr>
            </a:lvl1pPr>
          </a:lstStyle>
          <a:p>
            <a:endParaRPr lang="en-US" dirty="0"/>
          </a:p>
        </p:txBody>
      </p:sp>
      <p:sp>
        <p:nvSpPr>
          <p:cNvPr id="4" name="Slide Number Placeholder 3"/>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Kuvatekstillinen sisältö">
    <p:spTree>
      <p:nvGrpSpPr>
        <p:cNvPr id="1" name=""/>
        <p:cNvGrpSpPr/>
        <p:nvPr/>
      </p:nvGrpSpPr>
      <p:grpSpPr>
        <a:xfrm>
          <a:off x="0" y="0"/>
          <a:ext cx="0" cy="0"/>
          <a:chOff x="0" y="0"/>
          <a:chExt cx="0" cy="0"/>
        </a:xfrm>
      </p:grpSpPr>
      <p:sp>
        <p:nvSpPr>
          <p:cNvPr id="14" name="Rectangle 13"/>
          <p:cNvSpPr/>
          <p:nvPr/>
        </p:nvSpPr>
        <p:spPr>
          <a:xfrm>
            <a:off x="234693" y="237744"/>
            <a:ext cx="8633081"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16" name="Rectangle 15"/>
          <p:cNvSpPr/>
          <p:nvPr/>
        </p:nvSpPr>
        <p:spPr>
          <a:xfrm>
            <a:off x="371856" y="374904"/>
            <a:ext cx="8353044" cy="6108192"/>
          </a:xfrm>
          <a:prstGeom prst="rect">
            <a:avLst/>
          </a:prstGeom>
          <a:solidFill>
            <a:schemeClr val="bg2"/>
          </a:solidFill>
          <a:ln w="6350" cap="sq" cmpd="sng" algn="ctr">
            <a:noFill/>
            <a:prstDash val="solid"/>
            <a:miter lim="800000"/>
          </a:ln>
          <a:effectLst/>
        </p:spPr>
      </p:sp>
      <p:sp>
        <p:nvSpPr>
          <p:cNvPr id="15" name="Rectangle 14"/>
          <p:cNvSpPr/>
          <p:nvPr/>
        </p:nvSpPr>
        <p:spPr>
          <a:xfrm>
            <a:off x="9020386" y="237744"/>
            <a:ext cx="2926080" cy="638251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chemeClr val="bg1"/>
                </a:solidFill>
                <a:effectLst/>
                <a:latin typeface="+mj-lt"/>
                <a:ea typeface="+mn-ea"/>
                <a:cs typeface="+mn-cs"/>
              </a:defRPr>
            </a:lvl1pPr>
          </a:lstStyle>
          <a:p>
            <a:r>
              <a:rPr lang="fi-FI"/>
              <a:t>Muokkaa ots. perustyyl. napsautt.</a:t>
            </a:r>
            <a:endParaRPr lang="en-US" dirty="0"/>
          </a:p>
        </p:txBody>
      </p:sp>
      <p:sp>
        <p:nvSpPr>
          <p:cNvPr id="3" name="Content Placeholder 2"/>
          <p:cNvSpPr>
            <a:spLocks noGrp="1"/>
          </p:cNvSpPr>
          <p:nvPr>
            <p:ph idx="1"/>
          </p:nvPr>
        </p:nvSpPr>
        <p:spPr>
          <a:xfrm>
            <a:off x="790575" y="704850"/>
            <a:ext cx="7562850" cy="5143500"/>
          </a:xfrm>
        </p:spPr>
        <p:txBody>
          <a:bodyPr/>
          <a:lstStyle>
            <a:lvl1pPr>
              <a:defRPr sz="19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chemeClr val="bg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lvl1pPr>
              <a:defRPr>
                <a:solidFill>
                  <a:schemeClr val="tx2"/>
                </a:solidFill>
              </a:defRPr>
            </a:lvl1pPr>
          </a:lstStyle>
          <a:p>
            <a:fld id="{FA8850A0-01A3-4F4E-AA52-F716A9BFD4EB}" type="datetimeFigureOut">
              <a:rPr lang="en-US" dirty="0"/>
              <a:pPr/>
              <a:t>2/18/2022</a:t>
            </a:fld>
            <a:endParaRPr lang="en-US" dirty="0"/>
          </a:p>
        </p:txBody>
      </p:sp>
      <p:sp>
        <p:nvSpPr>
          <p:cNvPr id="6" name="Footer Placeholder 5"/>
          <p:cNvSpPr>
            <a:spLocks noGrp="1"/>
          </p:cNvSpPr>
          <p:nvPr>
            <p:ph type="ftr" sz="quarter" idx="11"/>
          </p:nvPr>
        </p:nvSpPr>
        <p:spPr>
          <a:xfrm>
            <a:off x="3439158" y="6214535"/>
            <a:ext cx="5184648" cy="256032"/>
          </a:xfrm>
        </p:spPr>
        <p:txBody>
          <a:bodyPr/>
          <a:lstStyle>
            <a:lvl1pPr algn="r">
              <a:defRPr>
                <a:solidFill>
                  <a:schemeClr val="tx2"/>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bg2"/>
                </a:solidFill>
              </a:defRPr>
            </a:lvl1pPr>
          </a:lstStyle>
          <a:p>
            <a:fld id="{4FAB73BC-B049-4115-A692-8D63A059BFB8}" type="slidenum">
              <a:rPr lang="en-US" dirty="0"/>
              <a:pPr/>
              <a:t>‹#›</a:t>
            </a:fld>
            <a:endParaRPr lang="en-US" dirty="0"/>
          </a:p>
        </p:txBody>
      </p:sp>
      <p:sp>
        <p:nvSpPr>
          <p:cNvPr id="11" name="Rectangle 10"/>
          <p:cNvSpPr/>
          <p:nvPr/>
        </p:nvSpPr>
        <p:spPr>
          <a:xfrm>
            <a:off x="9157546" y="374904"/>
            <a:ext cx="2651760" cy="6108192"/>
          </a:xfrm>
          <a:prstGeom prst="rect">
            <a:avLst/>
          </a:prstGeom>
          <a:noFill/>
          <a:ln w="6350" cap="sq">
            <a:solidFill>
              <a:schemeClr val="tx1">
                <a:lumMod val="65000"/>
                <a:lumOff val="3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Kuvatekstillinen kuva">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tx1"/>
          </a:solidFill>
          <a:ln w="6350" cap="sq">
            <a:solidFill>
              <a:schemeClr val="tx1">
                <a:lumMod val="75000"/>
              </a:schemeClr>
            </a:solidFill>
            <a:miter lim="800000"/>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9157546" y="374904"/>
            <a:ext cx="2651760" cy="6108192"/>
          </a:xfrm>
          <a:prstGeom prst="rect">
            <a:avLst/>
          </a:prstGeom>
          <a:solidFill>
            <a:schemeClr val="bg2"/>
          </a:solidFill>
          <a:ln w="6350" cap="sq">
            <a:noFill/>
            <a:miter lim="800000"/>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chemeClr val="tx1"/>
                </a:solidFill>
                <a:latin typeface="+mj-lt"/>
              </a:defRPr>
            </a:lvl1pPr>
          </a:lstStyle>
          <a:p>
            <a:r>
              <a:rPr lang="fi-FI"/>
              <a:t>Muokkaa ots. perustyyl. napsautt.</a:t>
            </a:r>
            <a:endParaRPr lang="en-US" dirty="0"/>
          </a:p>
        </p:txBody>
      </p:sp>
      <p:sp>
        <p:nvSpPr>
          <p:cNvPr id="3" name="Picture Placeholder 2"/>
          <p:cNvSpPr>
            <a:spLocks noGrp="1" noChangeAspect="1"/>
          </p:cNvSpPr>
          <p:nvPr>
            <p:ph type="pic" idx="1"/>
          </p:nvPr>
        </p:nvSpPr>
        <p:spPr>
          <a:xfrm>
            <a:off x="228599" y="237744"/>
            <a:ext cx="8601076" cy="6382512"/>
          </a:xfrm>
          <a:solidFill>
            <a:srgbClr val="808080"/>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i-FI"/>
              <a:t>Lisää kuva napsauttamalla kuvaketta</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chemeClr val="tx1"/>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i-FI"/>
              <a:t>Muokkaa tekstin perustyylejä napsauttamalla</a:t>
            </a:r>
          </a:p>
        </p:txBody>
      </p:sp>
      <p:sp>
        <p:nvSpPr>
          <p:cNvPr id="5" name="Date Placeholder 4"/>
          <p:cNvSpPr>
            <a:spLocks noGrp="1"/>
          </p:cNvSpPr>
          <p:nvPr>
            <p:ph type="dt" sz="half" idx="10"/>
          </p:nvPr>
        </p:nvSpPr>
        <p:spPr/>
        <p:txBody>
          <a:bodyPr/>
          <a:lstStyle>
            <a:lvl1pPr>
              <a:defRPr>
                <a:solidFill>
                  <a:srgbClr val="FFFFFF"/>
                </a:solidFill>
                <a:effectLst>
                  <a:outerShdw blurRad="19050" dist="6350" dir="2700000" algn="tl" rotWithShape="0">
                    <a:prstClr val="black">
                      <a:alpha val="40000"/>
                    </a:prstClr>
                  </a:outerShdw>
                </a:effectLst>
              </a:defRPr>
            </a:lvl1pPr>
          </a:lstStyle>
          <a:p>
            <a:fld id="{E5811CCA-BB49-46C7-A0E2-F42339750F9A}" type="datetimeFigureOut">
              <a:rPr lang="en-US" dirty="0"/>
              <a:t>2/18/2022</a:t>
            </a:fld>
            <a:endParaRPr lang="en-US" dirty="0"/>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9050" dist="6350" dir="2700000" algn="tl" rotWithShape="0">
                    <a:prstClr val="black">
                      <a:alpha val="40000"/>
                    </a:prstClr>
                  </a:outerShdw>
                </a:effectLst>
                <a:latin typeface="+mn-lt"/>
                <a:ea typeface="+mn-ea"/>
                <a:cs typeface="+mn-cs"/>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4FAB73BC-B049-4115-A692-8D63A059BFB8}"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tx1"/>
          </a:solidFill>
          <a:ln w="6350" cap="flat" cmpd="sng" algn="ctr">
            <a:solidFill>
              <a:schemeClr val="tx1">
                <a:lumMod val="75000"/>
              </a:schemeClr>
            </a:solidFill>
            <a:prstDash val="solid"/>
          </a:ln>
          <a:effectLst>
            <a:softEdge rad="0"/>
          </a:effectLst>
        </p:spPr>
      </p:sp>
      <p:sp>
        <p:nvSpPr>
          <p:cNvPr id="8" name="Rectangle 7"/>
          <p:cNvSpPr/>
          <p:nvPr/>
        </p:nvSpPr>
        <p:spPr>
          <a:xfrm>
            <a:off x="371856" y="374904"/>
            <a:ext cx="11448288" cy="6108192"/>
          </a:xfrm>
          <a:prstGeom prst="rect">
            <a:avLst/>
          </a:prstGeom>
          <a:solidFill>
            <a:schemeClr val="bg2"/>
          </a:solidFill>
          <a:ln w="6350" cap="sq" cmpd="sng" algn="ctr">
            <a:noFill/>
            <a:prstDash val="solid"/>
            <a:miter lim="800000"/>
          </a:ln>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fi-FI"/>
              <a:t>Muokkaa ots. perustyyl. napsautt.</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fi-FI"/>
              <a:t>Muokkaa tekstin perustyylejä napsauttamalla</a:t>
            </a:r>
          </a:p>
          <a:p>
            <a:pPr lvl="1"/>
            <a:r>
              <a:rPr lang="fi-FI"/>
              <a:t>toinen taso</a:t>
            </a:r>
          </a:p>
          <a:p>
            <a:pPr lvl="2"/>
            <a:r>
              <a:rPr lang="fi-FI"/>
              <a:t>kolmas taso</a:t>
            </a:r>
          </a:p>
          <a:p>
            <a:pPr lvl="3"/>
            <a:r>
              <a:rPr lang="fi-FI"/>
              <a:t>neljäs taso</a:t>
            </a:r>
          </a:p>
          <a:p>
            <a:pPr lvl="4"/>
            <a:r>
              <a:rPr lang="fi-FI"/>
              <a:t>viides taso</a:t>
            </a:r>
            <a:endParaRPr lang="en-US" dirty="0"/>
          </a:p>
        </p:txBody>
      </p:sp>
      <p:sp>
        <p:nvSpPr>
          <p:cNvPr id="4" name="Date Placeholder 3"/>
          <p:cNvSpPr>
            <a:spLocks noGrp="1"/>
          </p:cNvSpPr>
          <p:nvPr>
            <p:ph type="dt" sz="half" idx="2"/>
          </p:nvPr>
        </p:nvSpPr>
        <p:spPr>
          <a:xfrm>
            <a:off x="389464" y="6214535"/>
            <a:ext cx="2743200" cy="256032"/>
          </a:xfrm>
          <a:prstGeom prst="rect">
            <a:avLst/>
          </a:prstGeom>
        </p:spPr>
        <p:txBody>
          <a:bodyPr vert="horz" lIns="91440" tIns="45720" rIns="91440" bIns="45720" rtlCol="0" anchor="b"/>
          <a:lstStyle>
            <a:lvl1pPr algn="l">
              <a:defRPr sz="1000">
                <a:solidFill>
                  <a:schemeClr val="bg2"/>
                </a:solidFill>
              </a:defRPr>
            </a:lvl1pPr>
          </a:lstStyle>
          <a:p>
            <a:fld id="{17205CAA-4E5A-4223-BD55-C5D2841AC9EF}" type="datetimeFigureOut">
              <a:rPr lang="en-US" dirty="0"/>
              <a:t>2/18/2022</a:t>
            </a:fld>
            <a:endParaRPr lang="en-US" dirty="0"/>
          </a:p>
        </p:txBody>
      </p:sp>
      <p:sp>
        <p:nvSpPr>
          <p:cNvPr id="5" name="Footer Placeholder 4"/>
          <p:cNvSpPr>
            <a:spLocks noGrp="1"/>
          </p:cNvSpPr>
          <p:nvPr>
            <p:ph type="ftr" sz="quarter" idx="3"/>
          </p:nvPr>
        </p:nvSpPr>
        <p:spPr>
          <a:xfrm>
            <a:off x="3489960" y="6214535"/>
            <a:ext cx="5212080" cy="256032"/>
          </a:xfrm>
          <a:prstGeom prst="rect">
            <a:avLst/>
          </a:prstGeom>
        </p:spPr>
        <p:txBody>
          <a:bodyPr vert="horz" lIns="91440" tIns="45720" rIns="91440" bIns="45720" rtlCol="0" anchor="b"/>
          <a:lstStyle>
            <a:lvl1pPr algn="ctr">
              <a:defRPr sz="1000">
                <a:solidFill>
                  <a:schemeClr val="bg2"/>
                </a:solidFill>
              </a:defRPr>
            </a:lvl1pPr>
          </a:lstStyle>
          <a:p>
            <a:endParaRPr lang="en-US" dirty="0"/>
          </a:p>
        </p:txBody>
      </p:sp>
      <p:sp>
        <p:nvSpPr>
          <p:cNvPr id="6" name="Slide Number Placeholder 5"/>
          <p:cNvSpPr>
            <a:spLocks noGrp="1"/>
          </p:cNvSpPr>
          <p:nvPr>
            <p:ph type="sldNum" sz="quarter" idx="4"/>
          </p:nvPr>
        </p:nvSpPr>
        <p:spPr>
          <a:xfrm>
            <a:off x="10348535" y="6214535"/>
            <a:ext cx="1463040" cy="256032"/>
          </a:xfrm>
          <a:prstGeom prst="rect">
            <a:avLst/>
          </a:prstGeom>
        </p:spPr>
        <p:txBody>
          <a:bodyPr vert="horz" lIns="91440" tIns="45720" rIns="91440" bIns="45720" rtlCol="0" anchor="b"/>
          <a:lstStyle>
            <a:lvl1pPr algn="r">
              <a:defRPr sz="1000">
                <a:solidFill>
                  <a:schemeClr val="bg2"/>
                </a:solidFill>
              </a:defRPr>
            </a:lvl1pPr>
          </a:lstStyle>
          <a:p>
            <a:fld id="{4FAB73BC-B049-4115-A692-8D63A059BFB8}"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769" r:id="rId1"/>
    <p:sldLayoutId id="2147483770" r:id="rId2"/>
    <p:sldLayoutId id="2147483771" r:id="rId3"/>
    <p:sldLayoutId id="2147483772" r:id="rId4"/>
    <p:sldLayoutId id="2147483773" r:id="rId5"/>
    <p:sldLayoutId id="2147483774" r:id="rId6"/>
    <p:sldLayoutId id="2147483775" r:id="rId7"/>
    <p:sldLayoutId id="2147483776" r:id="rId8"/>
    <p:sldLayoutId id="2147483777" r:id="rId9"/>
    <p:sldLayoutId id="2147483778" r:id="rId10"/>
    <p:sldLayoutId id="2147483779" r:id="rId11"/>
  </p:sldLayoutIdLst>
  <p:hf sldNum="0" hdr="0" ftr="0" dt="0"/>
  <p:txStyles>
    <p:titleStyle>
      <a:lvl1pPr algn="l" defTabSz="914400" rtl="0" eaLnBrk="1" latinLnBrk="0" hangingPunct="1">
        <a:lnSpc>
          <a:spcPct val="90000"/>
        </a:lnSpc>
        <a:spcBef>
          <a:spcPct val="0"/>
        </a:spcBef>
        <a:buNone/>
        <a:defRPr lang="en-US" sz="4800" kern="1200" cap="none" spc="0" baseline="0" dirty="0">
          <a:solidFill>
            <a:schemeClr val="tx1"/>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2">
            <a:lumMod val="60000"/>
            <a:lumOff val="40000"/>
          </a:schemeClr>
        </a:buClr>
        <a:buFont typeface="Arial" pitchFamily="34"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6pPr>
      <a:lvl7pPr marL="19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7pPr>
      <a:lvl8pPr marL="22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8pPr>
      <a:lvl9pPr marL="2500000" indent="-228600" algn="l" defTabSz="914400" rtl="0" eaLnBrk="1" latinLnBrk="0" hangingPunct="1">
        <a:lnSpc>
          <a:spcPct val="100000"/>
        </a:lnSpc>
        <a:spcBef>
          <a:spcPts val="500"/>
        </a:spcBef>
        <a:buClr>
          <a:schemeClr val="tx2">
            <a:lumMod val="60000"/>
            <a:lumOff val="40000"/>
          </a:schemeClr>
        </a:buClr>
        <a:buFont typeface="Arial" pitchFamily="34" charset="0"/>
        <a:buChar char="•"/>
        <a:defRPr sz="1400" kern="1200">
          <a:solidFill>
            <a:schemeClr val="bg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hyperlink" Target="https://www.duodecimlehti.fi/duo14897"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3AC2CA1-9176-40A9-8CF7-BC926809A6CE}"/>
              </a:ext>
            </a:extLst>
          </p:cNvPr>
          <p:cNvSpPr>
            <a:spLocks noGrp="1"/>
          </p:cNvSpPr>
          <p:nvPr>
            <p:ph type="ctrTitle"/>
          </p:nvPr>
        </p:nvSpPr>
        <p:spPr/>
        <p:txBody>
          <a:bodyPr/>
          <a:lstStyle/>
          <a:p>
            <a:r>
              <a:rPr lang="fi-FI" dirty="0"/>
              <a:t>UNI- JA VALVETILAN SÄÄTELY</a:t>
            </a:r>
          </a:p>
        </p:txBody>
      </p:sp>
      <p:sp>
        <p:nvSpPr>
          <p:cNvPr id="3" name="Alaotsikko 2">
            <a:extLst>
              <a:ext uri="{FF2B5EF4-FFF2-40B4-BE49-F238E27FC236}">
                <a16:creationId xmlns:a16="http://schemas.microsoft.com/office/drawing/2014/main" id="{F7D06CCA-5008-44DB-B044-3EA31454F5B3}"/>
              </a:ext>
            </a:extLst>
          </p:cNvPr>
          <p:cNvSpPr>
            <a:spLocks noGrp="1"/>
          </p:cNvSpPr>
          <p:nvPr>
            <p:ph type="subTitle" idx="1"/>
          </p:nvPr>
        </p:nvSpPr>
        <p:spPr/>
        <p:txBody>
          <a:bodyPr/>
          <a:lstStyle/>
          <a:p>
            <a:endParaRPr lang="fi-FI"/>
          </a:p>
        </p:txBody>
      </p:sp>
    </p:spTree>
    <p:extLst>
      <p:ext uri="{BB962C8B-B14F-4D97-AF65-F5344CB8AC3E}">
        <p14:creationId xmlns:p14="http://schemas.microsoft.com/office/powerpoint/2010/main" val="30243806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CD8BE15-A243-4222-B533-7EE687820928}"/>
              </a:ext>
            </a:extLst>
          </p:cNvPr>
          <p:cNvSpPr>
            <a:spLocks noGrp="1"/>
          </p:cNvSpPr>
          <p:nvPr>
            <p:ph type="title"/>
          </p:nvPr>
        </p:nvSpPr>
        <p:spPr/>
        <p:txBody>
          <a:bodyPr/>
          <a:lstStyle/>
          <a:p>
            <a:r>
              <a:rPr lang="fi-FI" dirty="0"/>
              <a:t>Uni ja ikääntyminen</a:t>
            </a:r>
          </a:p>
        </p:txBody>
      </p:sp>
      <p:sp>
        <p:nvSpPr>
          <p:cNvPr id="3" name="Sisällön paikkamerkki 2">
            <a:extLst>
              <a:ext uri="{FF2B5EF4-FFF2-40B4-BE49-F238E27FC236}">
                <a16:creationId xmlns:a16="http://schemas.microsoft.com/office/drawing/2014/main" id="{7B8AA2C4-0EE3-418E-A33B-8CDB4CA02F78}"/>
              </a:ext>
            </a:extLst>
          </p:cNvPr>
          <p:cNvSpPr>
            <a:spLocks noGrp="1"/>
          </p:cNvSpPr>
          <p:nvPr>
            <p:ph idx="1"/>
          </p:nvPr>
        </p:nvSpPr>
        <p:spPr/>
        <p:txBody>
          <a:bodyPr>
            <a:normAutofit/>
          </a:bodyPr>
          <a:lstStyle/>
          <a:p>
            <a:pPr>
              <a:lnSpc>
                <a:spcPct val="107000"/>
              </a:lnSpc>
              <a:spcAft>
                <a:spcPts val="800"/>
              </a:spcAft>
            </a:pPr>
            <a:r>
              <a:rPr lang="fi-FI" sz="1800" dirty="0">
                <a:effectLst/>
                <a:latin typeface="Arial" panose="020B0604020202020204" pitchFamily="34" charset="0"/>
                <a:ea typeface="Times New Roman" panose="02020603050405020304" pitchFamily="18" charset="0"/>
                <a:cs typeface="Times New Roman" panose="02020603050405020304" pitchFamily="18" charset="0"/>
              </a:rPr>
              <a:t>Unen tarve vähenee ja unen rakenne muuttuu</a:t>
            </a:r>
          </a:p>
          <a:p>
            <a:pPr lvl="1">
              <a:lnSpc>
                <a:spcPct val="107000"/>
              </a:lnSpc>
              <a:spcAft>
                <a:spcPts val="800"/>
              </a:spcAft>
            </a:pPr>
            <a:r>
              <a:rPr lang="fi-FI" dirty="0" err="1">
                <a:effectLst/>
                <a:latin typeface="Calibri" panose="020F0502020204030204" pitchFamily="34" charset="0"/>
                <a:ea typeface="Calibri" panose="020F0502020204030204" pitchFamily="34" charset="0"/>
                <a:cs typeface="Times New Roman" panose="02020603050405020304" pitchFamily="18" charset="0"/>
              </a:rPr>
              <a:t>REM-unen</a:t>
            </a:r>
            <a:r>
              <a:rPr lang="fi-FI" dirty="0">
                <a:effectLst/>
                <a:latin typeface="Calibri" panose="020F0502020204030204" pitchFamily="34" charset="0"/>
                <a:ea typeface="Calibri" panose="020F0502020204030204" pitchFamily="34" charset="0"/>
                <a:cs typeface="Times New Roman" panose="02020603050405020304" pitchFamily="18" charset="0"/>
              </a:rPr>
              <a:t> määrä voi vähentyä , ensimmäinen REM-</a:t>
            </a:r>
            <a:r>
              <a:rPr lang="fi-FI" dirty="0">
                <a:latin typeface="Calibri" panose="020F0502020204030204" pitchFamily="34" charset="0"/>
                <a:ea typeface="Calibri" panose="020F0502020204030204" pitchFamily="34" charset="0"/>
                <a:cs typeface="Times New Roman" panose="02020603050405020304" pitchFamily="18" charset="0"/>
              </a:rPr>
              <a:t>jakso voi aikaistua. </a:t>
            </a:r>
          </a:p>
          <a:p>
            <a:pPr lvl="1">
              <a:lnSpc>
                <a:spcPct val="107000"/>
              </a:lnSpc>
              <a:spcAft>
                <a:spcPts val="800"/>
              </a:spcAft>
            </a:pPr>
            <a:r>
              <a:rPr lang="fi-FI" dirty="0">
                <a:effectLst/>
                <a:latin typeface="Calibri" panose="020F0502020204030204" pitchFamily="34" charset="0"/>
                <a:ea typeface="Calibri" panose="020F0502020204030204" pitchFamily="34" charset="0"/>
                <a:cs typeface="Times New Roman" panose="02020603050405020304" pitchFamily="18" charset="0"/>
              </a:rPr>
              <a:t>Unesta tulee rikkonaisempi</a:t>
            </a:r>
            <a:r>
              <a:rPr lang="fi-FI" dirty="0">
                <a:latin typeface="Calibri" panose="020F0502020204030204" pitchFamily="34" charset="0"/>
                <a:ea typeface="Calibri" panose="020F0502020204030204" pitchFamily="34" charset="0"/>
                <a:cs typeface="Times New Roman" panose="02020603050405020304" pitchFamily="18" charset="0"/>
              </a:rPr>
              <a:t> ja kevyempi</a:t>
            </a:r>
          </a:p>
          <a:p>
            <a:pPr lvl="1">
              <a:lnSpc>
                <a:spcPct val="107000"/>
              </a:lnSpc>
              <a:spcAft>
                <a:spcPts val="800"/>
              </a:spcAft>
            </a:pPr>
            <a:r>
              <a:rPr lang="fi-FI" dirty="0">
                <a:latin typeface="Calibri" panose="020F0502020204030204" pitchFamily="34" charset="0"/>
                <a:ea typeface="Calibri" panose="020F0502020204030204" pitchFamily="34" charset="0"/>
                <a:cs typeface="Times New Roman" panose="02020603050405020304" pitchFamily="18" charset="0"/>
              </a:rPr>
              <a:t>Vessareissut, huolet</a:t>
            </a:r>
          </a:p>
          <a:p>
            <a:pPr>
              <a:lnSpc>
                <a:spcPct val="107000"/>
              </a:lnSpc>
              <a:spcAft>
                <a:spcPts val="800"/>
              </a:spcAft>
            </a:pPr>
            <a:r>
              <a:rPr lang="fi-FI" dirty="0">
                <a:latin typeface="Arial" panose="020B0604020202020204" pitchFamily="34" charset="0"/>
                <a:ea typeface="Times New Roman" panose="02020603050405020304" pitchFamily="18" charset="0"/>
                <a:cs typeface="Times New Roman" panose="02020603050405020304" pitchFamily="18" charset="0"/>
              </a:rPr>
              <a:t>Unettomuuden taustalla voi olla sairauksia (uniapnea</a:t>
            </a:r>
            <a:r>
              <a:rPr lang="fi-FI">
                <a:latin typeface="Arial" panose="020B0604020202020204" pitchFamily="34" charset="0"/>
                <a:ea typeface="Times New Roman" panose="02020603050405020304" pitchFamily="18" charset="0"/>
                <a:cs typeface="Times New Roman" panose="02020603050405020304" pitchFamily="18" charset="0"/>
              </a:rPr>
              <a:t>, kuorsaus)</a:t>
            </a:r>
            <a:endParaRPr lang="fi-FI" dirty="0">
              <a:latin typeface="Arial" panose="020B0604020202020204" pitchFamily="34" charset="0"/>
              <a:ea typeface="Times New Roman" panose="02020603050405020304" pitchFamily="18" charset="0"/>
              <a:cs typeface="Times New Roman" panose="02020603050405020304" pitchFamily="18" charset="0"/>
            </a:endParaRPr>
          </a:p>
          <a:p>
            <a:pPr>
              <a:lnSpc>
                <a:spcPct val="107000"/>
              </a:lnSpc>
              <a:spcAft>
                <a:spcPts val="800"/>
              </a:spcAft>
            </a:pPr>
            <a:r>
              <a:rPr lang="fi-FI" sz="1800" dirty="0">
                <a:effectLst/>
                <a:latin typeface="Arial" panose="020B0604020202020204" pitchFamily="34" charset="0"/>
                <a:ea typeface="Times New Roman" panose="02020603050405020304" pitchFamily="18" charset="0"/>
                <a:cs typeface="Times New Roman" panose="02020603050405020304" pitchFamily="18" charset="0"/>
              </a:rPr>
              <a:t>Unilääkkeiden käyttöä tulisi välttää</a:t>
            </a:r>
          </a:p>
          <a:p>
            <a:pPr>
              <a:lnSpc>
                <a:spcPct val="107000"/>
              </a:lnSpc>
              <a:spcAft>
                <a:spcPts val="800"/>
              </a:spcAft>
            </a:pPr>
            <a:r>
              <a:rPr lang="fi-FI" sz="1800" dirty="0">
                <a:effectLst/>
                <a:latin typeface="Arial" panose="020B0604020202020204" pitchFamily="34" charset="0"/>
                <a:ea typeface="Times New Roman" panose="02020603050405020304" pitchFamily="18" charset="0"/>
                <a:cs typeface="Times New Roman" panose="02020603050405020304" pitchFamily="18" charset="0"/>
              </a:rPr>
              <a:t>Unettomuus aiheuttaa sekavuutta sekä muistitoimintoja</a:t>
            </a:r>
          </a:p>
          <a:p>
            <a:pPr marL="0" indent="0">
              <a:buNone/>
            </a:pPr>
            <a:endParaRPr lang="fi-FI" dirty="0"/>
          </a:p>
        </p:txBody>
      </p:sp>
    </p:spTree>
    <p:extLst>
      <p:ext uri="{BB962C8B-B14F-4D97-AF65-F5344CB8AC3E}">
        <p14:creationId xmlns:p14="http://schemas.microsoft.com/office/powerpoint/2010/main" val="5742728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A687FA6-B5CF-4312-B487-01873B11D2A9}"/>
              </a:ext>
            </a:extLst>
          </p:cNvPr>
          <p:cNvSpPr>
            <a:spLocks noGrp="1"/>
          </p:cNvSpPr>
          <p:nvPr>
            <p:ph type="title"/>
          </p:nvPr>
        </p:nvSpPr>
        <p:spPr/>
        <p:txBody>
          <a:bodyPr/>
          <a:lstStyle/>
          <a:p>
            <a:r>
              <a:rPr lang="fi-FI" dirty="0"/>
              <a:t>UNIHÄIRIÖT</a:t>
            </a:r>
          </a:p>
        </p:txBody>
      </p:sp>
      <p:sp>
        <p:nvSpPr>
          <p:cNvPr id="3" name="Sisällön paikkamerkki 2">
            <a:extLst>
              <a:ext uri="{FF2B5EF4-FFF2-40B4-BE49-F238E27FC236}">
                <a16:creationId xmlns:a16="http://schemas.microsoft.com/office/drawing/2014/main" id="{C41742E8-39C4-4393-B8DF-C4AC1CC0E4AF}"/>
              </a:ext>
            </a:extLst>
          </p:cNvPr>
          <p:cNvSpPr>
            <a:spLocks noGrp="1"/>
          </p:cNvSpPr>
          <p:nvPr>
            <p:ph idx="1"/>
          </p:nvPr>
        </p:nvSpPr>
        <p:spPr/>
        <p:txBody>
          <a:bodyPr>
            <a:normAutofit/>
          </a:bodyPr>
          <a:lstStyle/>
          <a:p>
            <a:r>
              <a:rPr lang="fi-FI" dirty="0"/>
              <a:t>Alzheimerin tautia sairastavilla unihäiriöt ovat yleisiä</a:t>
            </a:r>
          </a:p>
          <a:p>
            <a:r>
              <a:rPr lang="fi-FI" dirty="0"/>
              <a:t>-&gt; tämä voi johtaa ympärivuorokautiseen hoitoon</a:t>
            </a:r>
          </a:p>
          <a:p>
            <a:r>
              <a:rPr lang="fi-FI" dirty="0"/>
              <a:t>Viettävät paljon aikaa vuoteessa ja nukkuvat päivällä - &gt; yöunien määrä voi jäädä pieneksi sekä unen laatu muuttuu</a:t>
            </a:r>
          </a:p>
          <a:p>
            <a:r>
              <a:rPr lang="fi-FI" dirty="0"/>
              <a:t>Yö heräämisiä on paljon, niihin voi liittyä pelokkuutta ja sekavuutta.</a:t>
            </a:r>
          </a:p>
          <a:p>
            <a:r>
              <a:rPr lang="fi-FI" dirty="0"/>
              <a:t>Unihäiriöiden taustalla voi olla mm. levottomat jalat –oireyhtymä, kuorsaus, uniapnea, ahdistuneisuutta, masentuneisuutta, huolia</a:t>
            </a:r>
          </a:p>
          <a:p>
            <a:pPr marL="0" indent="0">
              <a:buNone/>
            </a:pPr>
            <a:endParaRPr lang="fi-FI" dirty="0"/>
          </a:p>
          <a:p>
            <a:endParaRPr lang="fi-FI" dirty="0"/>
          </a:p>
        </p:txBody>
      </p:sp>
    </p:spTree>
    <p:extLst>
      <p:ext uri="{BB962C8B-B14F-4D97-AF65-F5344CB8AC3E}">
        <p14:creationId xmlns:p14="http://schemas.microsoft.com/office/powerpoint/2010/main" val="494821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AAD8D442-7460-4CB2-BDA8-55316C70F566}"/>
              </a:ext>
            </a:extLst>
          </p:cNvPr>
          <p:cNvSpPr>
            <a:spLocks noGrp="1"/>
          </p:cNvSpPr>
          <p:nvPr>
            <p:ph type="title"/>
          </p:nvPr>
        </p:nvSpPr>
        <p:spPr/>
        <p:txBody>
          <a:bodyPr/>
          <a:lstStyle/>
          <a:p>
            <a:r>
              <a:rPr lang="fi-FI" dirty="0"/>
              <a:t>Auringonlaskuilmiö</a:t>
            </a:r>
          </a:p>
        </p:txBody>
      </p:sp>
      <p:sp>
        <p:nvSpPr>
          <p:cNvPr id="3" name="Sisällön paikkamerkki 2">
            <a:extLst>
              <a:ext uri="{FF2B5EF4-FFF2-40B4-BE49-F238E27FC236}">
                <a16:creationId xmlns:a16="http://schemas.microsoft.com/office/drawing/2014/main" id="{0105C0F4-5A6D-4452-AF4C-849C7C4543DD}"/>
              </a:ext>
            </a:extLst>
          </p:cNvPr>
          <p:cNvSpPr>
            <a:spLocks noGrp="1"/>
          </p:cNvSpPr>
          <p:nvPr>
            <p:ph idx="1"/>
          </p:nvPr>
        </p:nvSpPr>
        <p:spPr/>
        <p:txBody>
          <a:bodyPr>
            <a:normAutofit/>
          </a:bodyPr>
          <a:lstStyle/>
          <a:p>
            <a:pPr algn="l"/>
            <a:r>
              <a:rPr lang="fi-FI" b="0" i="0" dirty="0">
                <a:effectLst/>
                <a:latin typeface="Verdana" panose="020B0604030504040204" pitchFamily="34" charset="0"/>
              </a:rPr>
              <a:t>Muistisairaiden oireet lisääntyvät tai ovat vaikeimmillaan alkuyöstä tai pimeään vuorokaudenaikaan.</a:t>
            </a:r>
          </a:p>
          <a:p>
            <a:pPr algn="l"/>
            <a:r>
              <a:rPr lang="fi-FI" b="0" i="0" dirty="0">
                <a:effectLst/>
                <a:latin typeface="Verdana" panose="020B0604030504040204" pitchFamily="34" charset="0"/>
              </a:rPr>
              <a:t>Syynä voi olla ”sisäisen kellon”, </a:t>
            </a:r>
            <a:r>
              <a:rPr lang="fi-FI" b="0" i="0" dirty="0" err="1">
                <a:effectLst/>
                <a:latin typeface="Verdana" panose="020B0604030504040204" pitchFamily="34" charset="0"/>
              </a:rPr>
              <a:t>suprakiasmaattisen</a:t>
            </a:r>
            <a:r>
              <a:rPr lang="fi-FI" b="0" i="0" dirty="0">
                <a:effectLst/>
                <a:latin typeface="Verdana" panose="020B0604030504040204" pitchFamily="34" charset="0"/>
              </a:rPr>
              <a:t> tumakkeen rappeutuminen</a:t>
            </a:r>
          </a:p>
          <a:p>
            <a:pPr algn="l"/>
            <a:r>
              <a:rPr lang="fi-FI" b="0" i="0" dirty="0">
                <a:effectLst/>
                <a:latin typeface="Times" panose="02020603050405020304" pitchFamily="18" charset="0"/>
              </a:rPr>
              <a:t>-&gt; tumakkeen avulla keskuskello ohjaa vuorokausirytmiä</a:t>
            </a:r>
          </a:p>
          <a:p>
            <a:pPr algn="l"/>
            <a:r>
              <a:rPr lang="fi-FI" b="0" i="0" dirty="0">
                <a:effectLst/>
                <a:latin typeface="Verdana" panose="020B0604030504040204" pitchFamily="34" charset="0"/>
              </a:rPr>
              <a:t>Myös </a:t>
            </a:r>
            <a:r>
              <a:rPr lang="fi-FI" b="0" i="0" dirty="0" err="1">
                <a:effectLst/>
                <a:latin typeface="Verdana" panose="020B0604030504040204" pitchFamily="34" charset="0"/>
              </a:rPr>
              <a:t>aistideprivaatio</a:t>
            </a:r>
            <a:r>
              <a:rPr lang="fi-FI" b="0" i="0" dirty="0">
                <a:effectLst/>
                <a:latin typeface="Verdana" panose="020B0604030504040204" pitchFamily="34" charset="0"/>
              </a:rPr>
              <a:t> voi aiheuttaa turvattomuutta tai väärintukintoja – valoisa kesäyö, asiakas ei usko, että on yö</a:t>
            </a:r>
          </a:p>
          <a:p>
            <a:pPr algn="l"/>
            <a:r>
              <a:rPr lang="fi-FI" dirty="0" err="1">
                <a:latin typeface="Verdana" panose="020B0604030504040204" pitchFamily="34" charset="0"/>
              </a:rPr>
              <a:t>Deprivaatio</a:t>
            </a:r>
            <a:r>
              <a:rPr lang="fi-FI" dirty="0">
                <a:latin typeface="Verdana" panose="020B0604030504040204" pitchFamily="34" charset="0"/>
              </a:rPr>
              <a:t> = </a:t>
            </a:r>
            <a:r>
              <a:rPr lang="fi-FI" b="0" i="0" dirty="0">
                <a:effectLst/>
                <a:latin typeface="Open Sans" panose="020B0606030504020204" pitchFamily="34" charset="0"/>
              </a:rPr>
              <a:t>pois ottaminen, riistäminen, vajaustila, puute</a:t>
            </a:r>
          </a:p>
          <a:p>
            <a:br>
              <a:rPr lang="fi-FI" b="0" i="0" dirty="0">
                <a:effectLst/>
                <a:latin typeface="Open Sans" panose="020B0606030504020204" pitchFamily="34" charset="0"/>
              </a:rPr>
            </a:br>
            <a:endParaRPr lang="fi-FI" b="0" i="0" dirty="0">
              <a:effectLst/>
              <a:latin typeface="Verdana" panose="020B0604030504040204" pitchFamily="34" charset="0"/>
            </a:endParaRPr>
          </a:p>
          <a:p>
            <a:endParaRPr lang="fi-FI" dirty="0"/>
          </a:p>
        </p:txBody>
      </p:sp>
    </p:spTree>
    <p:extLst>
      <p:ext uri="{BB962C8B-B14F-4D97-AF65-F5344CB8AC3E}">
        <p14:creationId xmlns:p14="http://schemas.microsoft.com/office/powerpoint/2010/main" val="4038247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E18806F2-F053-4BC5-883E-09BBBA16BEA9}"/>
              </a:ext>
            </a:extLst>
          </p:cNvPr>
          <p:cNvSpPr>
            <a:spLocks noGrp="1"/>
          </p:cNvSpPr>
          <p:nvPr>
            <p:ph type="title"/>
          </p:nvPr>
        </p:nvSpPr>
        <p:spPr/>
        <p:txBody>
          <a:bodyPr>
            <a:normAutofit fontScale="90000"/>
          </a:bodyPr>
          <a:lstStyle/>
          <a:p>
            <a:r>
              <a:rPr lang="fi-FI" dirty="0" err="1"/>
              <a:t>Lewyn</a:t>
            </a:r>
            <a:r>
              <a:rPr lang="fi-FI" dirty="0"/>
              <a:t> kappale-tauti/Parkinsonin tauti</a:t>
            </a:r>
          </a:p>
        </p:txBody>
      </p:sp>
      <p:sp>
        <p:nvSpPr>
          <p:cNvPr id="3" name="Sisällön paikkamerkki 2">
            <a:extLst>
              <a:ext uri="{FF2B5EF4-FFF2-40B4-BE49-F238E27FC236}">
                <a16:creationId xmlns:a16="http://schemas.microsoft.com/office/drawing/2014/main" id="{D5505579-97A7-4174-BCF2-81B02F369957}"/>
              </a:ext>
            </a:extLst>
          </p:cNvPr>
          <p:cNvSpPr>
            <a:spLocks noGrp="1"/>
          </p:cNvSpPr>
          <p:nvPr>
            <p:ph idx="1"/>
          </p:nvPr>
        </p:nvSpPr>
        <p:spPr/>
        <p:txBody>
          <a:bodyPr/>
          <a:lstStyle/>
          <a:p>
            <a:r>
              <a:rPr lang="fi-FI" b="0" i="0" dirty="0">
                <a:effectLst/>
                <a:latin typeface="Verdana" panose="020B0604030504040204" pitchFamily="34" charset="0"/>
              </a:rPr>
              <a:t>Parkinsoni</a:t>
            </a:r>
            <a:r>
              <a:rPr lang="fi-FI" dirty="0">
                <a:latin typeface="Verdana" panose="020B0604030504040204" pitchFamily="34" charset="0"/>
              </a:rPr>
              <a:t>n taudissa ja </a:t>
            </a:r>
            <a:r>
              <a:rPr lang="fi-FI" dirty="0" err="1">
                <a:latin typeface="Verdana" panose="020B0604030504040204" pitchFamily="34" charset="0"/>
              </a:rPr>
              <a:t>Lewyn</a:t>
            </a:r>
            <a:r>
              <a:rPr lang="fi-FI" dirty="0">
                <a:latin typeface="Verdana" panose="020B0604030504040204" pitchFamily="34" charset="0"/>
              </a:rPr>
              <a:t> kappale –tautia sairastavilla on </a:t>
            </a:r>
            <a:r>
              <a:rPr lang="fi-FI" b="0" i="0" dirty="0" err="1">
                <a:effectLst/>
                <a:latin typeface="Verdana" panose="020B0604030504040204" pitchFamily="34" charset="0"/>
              </a:rPr>
              <a:t>REM-unen</a:t>
            </a:r>
            <a:r>
              <a:rPr lang="fi-FI" b="0" i="0" dirty="0">
                <a:effectLst/>
                <a:latin typeface="Verdana" panose="020B0604030504040204" pitchFamily="34" charset="0"/>
              </a:rPr>
              <a:t> säätelyhäiriöitä </a:t>
            </a:r>
          </a:p>
          <a:p>
            <a:r>
              <a:rPr lang="fi-FI" dirty="0">
                <a:latin typeface="Verdana" panose="020B0604030504040204" pitchFamily="34" charset="0"/>
              </a:rPr>
              <a:t>REM-unijakson aikana he voivat liikehtiä, huitoa, potkia tai kävellä unissaan tai nähdä painajaisia. </a:t>
            </a:r>
          </a:p>
          <a:p>
            <a:endParaRPr lang="fi-FI" dirty="0"/>
          </a:p>
        </p:txBody>
      </p:sp>
    </p:spTree>
    <p:extLst>
      <p:ext uri="{BB962C8B-B14F-4D97-AF65-F5344CB8AC3E}">
        <p14:creationId xmlns:p14="http://schemas.microsoft.com/office/powerpoint/2010/main" val="333481213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CA4F93C9-B739-492C-A2CB-8372F10057B9}"/>
              </a:ext>
            </a:extLst>
          </p:cNvPr>
          <p:cNvSpPr>
            <a:spLocks noGrp="1"/>
          </p:cNvSpPr>
          <p:nvPr>
            <p:ph type="title"/>
          </p:nvPr>
        </p:nvSpPr>
        <p:spPr/>
        <p:txBody>
          <a:bodyPr/>
          <a:lstStyle/>
          <a:p>
            <a:r>
              <a:rPr lang="fi-FI" dirty="0"/>
              <a:t>	NUKKUMISHYGIENIA</a:t>
            </a:r>
          </a:p>
        </p:txBody>
      </p:sp>
      <p:sp>
        <p:nvSpPr>
          <p:cNvPr id="3" name="Sisällön paikkamerkki 2">
            <a:extLst>
              <a:ext uri="{FF2B5EF4-FFF2-40B4-BE49-F238E27FC236}">
                <a16:creationId xmlns:a16="http://schemas.microsoft.com/office/drawing/2014/main" id="{31EF0883-BF4A-4AA7-9405-9249C40B7CD4}"/>
              </a:ext>
            </a:extLst>
          </p:cNvPr>
          <p:cNvSpPr>
            <a:spLocks noGrp="1"/>
          </p:cNvSpPr>
          <p:nvPr>
            <p:ph idx="1"/>
          </p:nvPr>
        </p:nvSpPr>
        <p:spPr/>
        <p:txBody>
          <a:bodyPr>
            <a:normAutofit/>
          </a:bodyPr>
          <a:lstStyle/>
          <a:p>
            <a:pPr>
              <a:spcAft>
                <a:spcPts val="750"/>
              </a:spcAft>
            </a:pPr>
            <a:r>
              <a:rPr lang="fi-FI" sz="1800" dirty="0">
                <a:effectLst/>
                <a:latin typeface="Times New Roman" panose="02020603050405020304" pitchFamily="18" charset="0"/>
                <a:ea typeface="Times New Roman" panose="02020603050405020304" pitchFamily="18" charset="0"/>
              </a:rPr>
              <a:t>Ympäristötekijöihin voidaan vaikuttaa: ylimääräinen melu, valaistus</a:t>
            </a:r>
          </a:p>
          <a:p>
            <a:pPr>
              <a:spcAft>
                <a:spcPts val="750"/>
              </a:spcAft>
            </a:pPr>
            <a:r>
              <a:rPr lang="fi-FI" dirty="0">
                <a:latin typeface="Times New Roman" panose="02020603050405020304" pitchFamily="18" charset="0"/>
                <a:ea typeface="Times New Roman" panose="02020603050405020304" pitchFamily="18" charset="0"/>
              </a:rPr>
              <a:t>Iltarutiinit</a:t>
            </a:r>
          </a:p>
          <a:p>
            <a:pPr>
              <a:spcAft>
                <a:spcPts val="750"/>
              </a:spcAft>
            </a:pPr>
            <a:r>
              <a:rPr lang="fi-FI" sz="1800" dirty="0">
                <a:effectLst/>
                <a:latin typeface="Times New Roman" panose="02020603050405020304" pitchFamily="18" charset="0"/>
                <a:ea typeface="Times New Roman" panose="02020603050405020304" pitchFamily="18" charset="0"/>
              </a:rPr>
              <a:t>Turvallinen ja rauhallinen nukkumaanmenohetki</a:t>
            </a:r>
          </a:p>
          <a:p>
            <a:pPr>
              <a:spcAft>
                <a:spcPts val="750"/>
              </a:spcAft>
            </a:pPr>
            <a:r>
              <a:rPr lang="fi-FI" dirty="0">
                <a:latin typeface="Times New Roman" panose="02020603050405020304" pitchFamily="18" charset="0"/>
                <a:ea typeface="Times New Roman" panose="02020603050405020304" pitchFamily="18" charset="0"/>
              </a:rPr>
              <a:t>Asiakkaan rauhoittaminen ja peittely voivat olla tehokkaita unilääkkeitä</a:t>
            </a:r>
          </a:p>
          <a:p>
            <a:pPr>
              <a:spcAft>
                <a:spcPts val="750"/>
              </a:spcAft>
            </a:pPr>
            <a:r>
              <a:rPr lang="fi-FI" sz="1800" dirty="0">
                <a:effectLst/>
                <a:latin typeface="Times New Roman" panose="02020603050405020304" pitchFamily="18" charset="0"/>
                <a:ea typeface="Times New Roman" panose="02020603050405020304" pitchFamily="18" charset="0"/>
              </a:rPr>
              <a:t>Päivien rytmittäminen: päivä- ja yöajan selkeä erottaminen</a:t>
            </a:r>
          </a:p>
          <a:p>
            <a:pPr>
              <a:spcAft>
                <a:spcPts val="750"/>
              </a:spcAft>
            </a:pPr>
            <a:r>
              <a:rPr lang="fi-FI" dirty="0">
                <a:latin typeface="Times New Roman" panose="02020603050405020304" pitchFamily="18" charset="0"/>
                <a:ea typeface="Times New Roman" panose="02020603050405020304" pitchFamily="18" charset="0"/>
              </a:rPr>
              <a:t>Liikkuminen ja muut harrasteet, kirkasvalohoito</a:t>
            </a:r>
          </a:p>
          <a:p>
            <a:pPr>
              <a:spcAft>
                <a:spcPts val="750"/>
              </a:spcAft>
            </a:pPr>
            <a:endParaRPr lang="fi-FI" dirty="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52984315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tsikko 1">
            <a:extLst>
              <a:ext uri="{FF2B5EF4-FFF2-40B4-BE49-F238E27FC236}">
                <a16:creationId xmlns:a16="http://schemas.microsoft.com/office/drawing/2014/main" id="{611D3342-FCC9-47F7-8877-056E3BD9BC7A}"/>
              </a:ext>
            </a:extLst>
          </p:cNvPr>
          <p:cNvSpPr>
            <a:spLocks noGrp="1"/>
          </p:cNvSpPr>
          <p:nvPr>
            <p:ph type="title"/>
          </p:nvPr>
        </p:nvSpPr>
        <p:spPr/>
        <p:txBody>
          <a:bodyPr/>
          <a:lstStyle/>
          <a:p>
            <a:r>
              <a:rPr lang="fi-FI" dirty="0"/>
              <a:t>Lähteet</a:t>
            </a:r>
          </a:p>
        </p:txBody>
      </p:sp>
      <p:sp>
        <p:nvSpPr>
          <p:cNvPr id="3" name="Sisällön paikkamerkki 2">
            <a:extLst>
              <a:ext uri="{FF2B5EF4-FFF2-40B4-BE49-F238E27FC236}">
                <a16:creationId xmlns:a16="http://schemas.microsoft.com/office/drawing/2014/main" id="{E4583AF9-1E05-4410-B938-029560A014ED}"/>
              </a:ext>
            </a:extLst>
          </p:cNvPr>
          <p:cNvSpPr>
            <a:spLocks noGrp="1"/>
          </p:cNvSpPr>
          <p:nvPr>
            <p:ph idx="1"/>
          </p:nvPr>
        </p:nvSpPr>
        <p:spPr/>
        <p:txBody>
          <a:bodyPr/>
          <a:lstStyle/>
          <a:p>
            <a:r>
              <a:rPr lang="fi-FI" dirty="0">
                <a:hlinkClick r:id="rId2"/>
              </a:rPr>
              <a:t>Elimistön fysiologiaa unen aikana (duodecimlehti.fi)</a:t>
            </a:r>
            <a:endParaRPr lang="fi-FI" dirty="0"/>
          </a:p>
          <a:p>
            <a:r>
              <a:rPr lang="fi-FI" dirty="0"/>
              <a:t>Muistisairaudet 2015. Toim. Erkinjuntti, T. yms.</a:t>
            </a:r>
          </a:p>
        </p:txBody>
      </p:sp>
    </p:spTree>
    <p:extLst>
      <p:ext uri="{BB962C8B-B14F-4D97-AF65-F5344CB8AC3E}">
        <p14:creationId xmlns:p14="http://schemas.microsoft.com/office/powerpoint/2010/main" val="14595788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455F51"/>
      </a:dk2>
      <a:lt2>
        <a:srgbClr val="E3DED1"/>
      </a:lt2>
      <a:accent1>
        <a:srgbClr val="549E39"/>
      </a:accent1>
      <a:accent2>
        <a:srgbClr val="8AB833"/>
      </a:accent2>
      <a:accent3>
        <a:srgbClr val="C0CF3A"/>
      </a:accent3>
      <a:accent4>
        <a:srgbClr val="029676"/>
      </a:accent4>
      <a:accent5>
        <a:srgbClr val="4AB5C4"/>
      </a:accent5>
      <a:accent6>
        <a:srgbClr val="0989B1"/>
      </a:accent6>
      <a:hlink>
        <a:srgbClr val="6B9F25"/>
      </a:hlink>
      <a:folHlink>
        <a:srgbClr val="B26B02"/>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80000"/>
                <a:shade val="100000"/>
                <a:satMod val="300000"/>
              </a:schemeClr>
            </a:gs>
            <a:gs pos="100000">
              <a:schemeClr val="phClr">
                <a:tint val="100000"/>
                <a:shade val="30000"/>
                <a:satMod val="200000"/>
              </a:schemeClr>
            </a:gs>
          </a:gsLst>
          <a:path path="circle">
            <a:fillToRect l="50000" t="50000" r="50000" b="50000"/>
          </a:path>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6728D11B-929E-4324-91B0-4A4DA4CAC3DD}"/>
    </a:ext>
  </a:extLst>
</a:theme>
</file>

<file path=ppt/theme/theme2.xml><?xml version="1.0" encoding="utf-8"?>
<a:theme xmlns:a="http://schemas.openxmlformats.org/drawingml/2006/main" name="Office-te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Asiakirja" ma:contentTypeID="0x0101008991E8E267B2E54688C92E71F75DC1F8" ma:contentTypeVersion="13" ma:contentTypeDescription="Luo uusi asiakirja." ma:contentTypeScope="" ma:versionID="9e62084364f4c7ae0ce3c9c44d532bcf">
  <xsd:schema xmlns:xsd="http://www.w3.org/2001/XMLSchema" xmlns:xs="http://www.w3.org/2001/XMLSchema" xmlns:p="http://schemas.microsoft.com/office/2006/metadata/properties" xmlns:ns3="a5149041-3037-49cb-a805-ab7d0b5517e3" xmlns:ns4="919f7752-8d9c-4bdc-8753-27a993321872" targetNamespace="http://schemas.microsoft.com/office/2006/metadata/properties" ma:root="true" ma:fieldsID="3fdda9cfdf41724bb239f55dea22a485" ns3:_="" ns4:_="">
    <xsd:import namespace="a5149041-3037-49cb-a805-ab7d0b5517e3"/>
    <xsd:import namespace="919f7752-8d9c-4bdc-8753-27a993321872"/>
    <xsd:element name="properties">
      <xsd:complexType>
        <xsd:sequence>
          <xsd:element name="documentManagement">
            <xsd:complexType>
              <xsd:all>
                <xsd:element ref="ns3:MediaServiceMetadata" minOccurs="0"/>
                <xsd:element ref="ns3:MediaServiceFastMetadata" minOccurs="0"/>
                <xsd:element ref="ns3:MediaServiceDateTaken" minOccurs="0"/>
                <xsd:element ref="ns3:MediaServiceAutoTags" minOccurs="0"/>
                <xsd:element ref="ns3:MediaServiceGenerationTime" minOccurs="0"/>
                <xsd:element ref="ns3:MediaServiceEventHashCode" minOccurs="0"/>
                <xsd:element ref="ns3:MediaServiceOCR" minOccurs="0"/>
                <xsd:element ref="ns4:SharedWithUsers" minOccurs="0"/>
                <xsd:element ref="ns4:SharedWithDetails" minOccurs="0"/>
                <xsd:element ref="ns4:SharingHintHash" minOccurs="0"/>
                <xsd:element ref="ns3:MediaServiceAutoKeyPoints" minOccurs="0"/>
                <xsd:element ref="ns3:MediaServiceKeyPoints" minOccurs="0"/>
                <xsd:element ref="ns3: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5149041-3037-49cb-a805-ab7d0b5517e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AutoKeyPoints" ma:index="18" nillable="true" ma:displayName="MediaServiceAutoKeyPoints" ma:hidden="true" ma:internalName="MediaServiceAutoKeyPoints" ma:readOnly="true">
      <xsd:simpleType>
        <xsd:restriction base="dms:Note"/>
      </xsd:simpleType>
    </xsd:element>
    <xsd:element name="MediaServiceKeyPoints" ma:index="19" nillable="true" ma:displayName="KeyPoints" ma:internalName="MediaServiceKeyPoints" ma:readOnly="true">
      <xsd:simpleType>
        <xsd:restriction base="dms:Note">
          <xsd:maxLength value="255"/>
        </xsd:restriction>
      </xsd:simpleType>
    </xsd:element>
    <xsd:element name="MediaServiceLocation" ma:index="20" nillable="true" ma:displayName="Location"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919f7752-8d9c-4bdc-8753-27a993321872" elementFormDefault="qualified">
    <xsd:import namespace="http://schemas.microsoft.com/office/2006/documentManagement/types"/>
    <xsd:import namespace="http://schemas.microsoft.com/office/infopath/2007/PartnerControls"/>
    <xsd:element name="SharedWithUsers" ma:index="15" nillable="true" ma:displayName="Jaettu"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6" nillable="true" ma:displayName="Jakamisen tiedot" ma:internalName="SharedWithDetails" ma:readOnly="true">
      <xsd:simpleType>
        <xsd:restriction base="dms:Note">
          <xsd:maxLength value="255"/>
        </xsd:restriction>
      </xsd:simpleType>
    </xsd:element>
    <xsd:element name="SharingHintHash" ma:index="17" nillable="true" ma:displayName="Jakamisvihjeen hajautus"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Sisältölaji"/>
        <xsd:element ref="dc:title" minOccurs="0" maxOccurs="1" ma:index="4" ma:displayName="Otsikko"/>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340B4E2C-3EA1-4E20-97F8-B156DB6AFD53}">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5149041-3037-49cb-a805-ab7d0b5517e3"/>
    <ds:schemaRef ds:uri="919f7752-8d9c-4bdc-8753-27a99332187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D255367D-C45B-4CC1-BF78-5D5336633A55}">
  <ds:schemaRefs>
    <ds:schemaRef ds:uri="http://schemas.microsoft.com/sharepoint/v3/contenttype/forms"/>
  </ds:schemaRefs>
</ds:datastoreItem>
</file>

<file path=customXml/itemProps3.xml><?xml version="1.0" encoding="utf-8"?>
<ds:datastoreItem xmlns:ds="http://schemas.openxmlformats.org/officeDocument/2006/customXml" ds:itemID="{C52BD214-F9FC-41CF-B27A-06A9227F4647}">
  <ds:schemaRefs>
    <ds:schemaRef ds:uri="http://schemas.microsoft.com/office/2006/metadata/properties"/>
    <ds:schemaRef ds:uri="http://schemas.microsoft.com/office/2006/documentManagement/types"/>
    <ds:schemaRef ds:uri="http://www.w3.org/XML/1998/namespace"/>
    <ds:schemaRef ds:uri="http://purl.org/dc/terms/"/>
    <ds:schemaRef ds:uri="a5149041-3037-49cb-a805-ab7d0b5517e3"/>
    <ds:schemaRef ds:uri="http://schemas.microsoft.com/office/infopath/2007/PartnerControls"/>
    <ds:schemaRef ds:uri="http://purl.org/dc/elements/1.1/"/>
    <ds:schemaRef ds:uri="http://schemas.openxmlformats.org/package/2006/metadata/core-properties"/>
    <ds:schemaRef ds:uri="919f7752-8d9c-4bdc-8753-27a993321872"/>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TM03457510[[fn=Savon]]</Template>
  <TotalTime>81</TotalTime>
  <Words>445</Words>
  <Application>Microsoft Office PowerPoint</Application>
  <PresentationFormat>Laajakuva</PresentationFormat>
  <Paragraphs>47</Paragraphs>
  <Slides>7</Slides>
  <Notes>5</Notes>
  <HiddenSlides>0</HiddenSlides>
  <MMClips>0</MMClips>
  <ScaleCrop>false</ScaleCrop>
  <HeadingPairs>
    <vt:vector size="6" baseType="variant">
      <vt:variant>
        <vt:lpstr>Käytetyt fontit</vt:lpstr>
      </vt:variant>
      <vt:variant>
        <vt:i4>7</vt:i4>
      </vt:variant>
      <vt:variant>
        <vt:lpstr>Teema</vt:lpstr>
      </vt:variant>
      <vt:variant>
        <vt:i4>1</vt:i4>
      </vt:variant>
      <vt:variant>
        <vt:lpstr>Dian otsikot</vt:lpstr>
      </vt:variant>
      <vt:variant>
        <vt:i4>7</vt:i4>
      </vt:variant>
    </vt:vector>
  </HeadingPairs>
  <TitlesOfParts>
    <vt:vector size="15" baseType="lpstr">
      <vt:lpstr>Arial</vt:lpstr>
      <vt:lpstr>Calibri</vt:lpstr>
      <vt:lpstr>Century Gothic</vt:lpstr>
      <vt:lpstr>Open Sans</vt:lpstr>
      <vt:lpstr>Times</vt:lpstr>
      <vt:lpstr>Times New Roman</vt:lpstr>
      <vt:lpstr>Verdana</vt:lpstr>
      <vt:lpstr>Savon</vt:lpstr>
      <vt:lpstr>UNI- JA VALVETILAN SÄÄTELY</vt:lpstr>
      <vt:lpstr>Uni ja ikääntyminen</vt:lpstr>
      <vt:lpstr>UNIHÄIRIÖT</vt:lpstr>
      <vt:lpstr>Auringonlaskuilmiö</vt:lpstr>
      <vt:lpstr>Lewyn kappale-tauti/Parkinsonin tauti</vt:lpstr>
      <vt:lpstr> NUKKUMISHYGIENIA</vt:lpstr>
      <vt:lpstr>Lähteet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 JA VALVETILAN SÄÄTELY</dc:title>
  <dc:creator>Mari Karppinen</dc:creator>
  <cp:lastModifiedBy>Mari Karppinen</cp:lastModifiedBy>
  <cp:revision>1</cp:revision>
  <dcterms:created xsi:type="dcterms:W3CDTF">2022-02-18T04:23:16Z</dcterms:created>
  <dcterms:modified xsi:type="dcterms:W3CDTF">2022-02-18T05:44:42Z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0x0101008991E8E267B2E54688C92E71F75DC1F8</vt:lpwstr>
  </property>
</Properties>
</file>