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29" autoAdjust="0"/>
  </p:normalViewPr>
  <p:slideViewPr>
    <p:cSldViewPr>
      <p:cViewPr varScale="1">
        <p:scale>
          <a:sx n="38" d="100"/>
          <a:sy n="38" d="100"/>
        </p:scale>
        <p:origin x="79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6.2.2019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6.2.2019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1331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Kansainvälisen politiikan peruskäsitteitä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373216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fi-FI" altLang="fi-FI" sz="2000" dirty="0" smtClean="0"/>
              <a:t>Selvitä seuraavat käsitteet oppikirjan s. 14-21 avulla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fi-FI" altLang="fi-FI" sz="2000" dirty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/>
              <a:t>h</a:t>
            </a:r>
            <a:r>
              <a:rPr lang="fi-FI" altLang="fi-FI" sz="2000" dirty="0" smtClean="0"/>
              <a:t>egemonia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/>
              <a:t>v</a:t>
            </a:r>
            <a:r>
              <a:rPr lang="fi-FI" altLang="fi-FI" sz="2000" dirty="0" smtClean="0"/>
              <a:t>oimatasapaino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/>
              <a:t>d</a:t>
            </a:r>
            <a:r>
              <a:rPr lang="fi-FI" altLang="fi-FI" sz="2000" dirty="0" smtClean="0"/>
              <a:t>iplomatia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/>
              <a:t>v</a:t>
            </a:r>
            <a:r>
              <a:rPr lang="fi-FI" altLang="fi-FI" sz="2000" dirty="0" smtClean="0"/>
              <a:t>oimapolitiikka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/>
              <a:t>s</a:t>
            </a:r>
            <a:r>
              <a:rPr lang="fi-FI" altLang="fi-FI" sz="2000" dirty="0" smtClean="0"/>
              <a:t>tatus </a:t>
            </a:r>
            <a:r>
              <a:rPr lang="fi-FI" altLang="fi-FI" sz="2000" dirty="0" err="1" smtClean="0"/>
              <a:t>quo</a:t>
            </a:r>
            <a:r>
              <a:rPr lang="fi-FI" altLang="fi-FI" sz="2000" dirty="0" smtClean="0"/>
              <a:t> –politiikka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interventio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yksi- kaksi- ja moninapainen maailma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doktriini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konflikti -&gt; kriisi -&gt; eskaloituminen -&gt; sota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jäätynyt konflikti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hybridisota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smtClean="0"/>
              <a:t>geopolitiikka</a:t>
            </a:r>
            <a:endParaRPr lang="fi-FI" altLang="fi-FI" sz="2000" dirty="0" smtClean="0"/>
          </a:p>
          <a:p>
            <a:pPr lvl="1">
              <a:lnSpc>
                <a:spcPct val="80000"/>
              </a:lnSpc>
              <a:buFontTx/>
              <a:buChar char="-"/>
            </a:pPr>
            <a:endParaRPr lang="fi-FI" altLang="fi-FI" sz="2000" dirty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fi-FI" altLang="fi-FI" sz="2000" dirty="0" smtClean="0"/>
              <a:t>Mitkä tekijät edesauttavat sotien syntyä?</a:t>
            </a:r>
            <a:r>
              <a:rPr lang="fi-FI" altLang="fi-FI" sz="1400" dirty="0"/>
              <a:t>	</a:t>
            </a:r>
            <a:endParaRPr lang="fi-FI" altLang="fi-FI" sz="1400" dirty="0" smtClean="0"/>
          </a:p>
          <a:p>
            <a:pPr lvl="2">
              <a:lnSpc>
                <a:spcPct val="80000"/>
              </a:lnSpc>
              <a:buFontTx/>
              <a:buChar char="-"/>
            </a:pPr>
            <a:endParaRPr lang="fi-FI" altLang="fi-FI" sz="1600" dirty="0" smtClean="0"/>
          </a:p>
          <a:p>
            <a:pPr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368</TotalTime>
  <Words>44</Words>
  <Application>Microsoft Office PowerPoint</Application>
  <PresentationFormat>Näytössä katseltava diaesitys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Kansainvälisen politiikan peruskäsitteitä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55</cp:revision>
  <cp:lastPrinted>2015-02-09T11:13:58Z</cp:lastPrinted>
  <dcterms:created xsi:type="dcterms:W3CDTF">2013-07-30T12:06:37Z</dcterms:created>
  <dcterms:modified xsi:type="dcterms:W3CDTF">2019-02-06T12:24:44Z</dcterms:modified>
</cp:coreProperties>
</file>