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73" r:id="rId6"/>
    <p:sldId id="271" r:id="rId7"/>
    <p:sldId id="257" r:id="rId8"/>
    <p:sldId id="259" r:id="rId9"/>
    <p:sldId id="260" r:id="rId10"/>
    <p:sldId id="261" r:id="rId11"/>
    <p:sldId id="262" r:id="rId12"/>
    <p:sldId id="258" r:id="rId13"/>
    <p:sldId id="263" r:id="rId14"/>
    <p:sldId id="266" r:id="rId15"/>
    <p:sldId id="264" r:id="rId16"/>
    <p:sldId id="265" r:id="rId17"/>
    <p:sldId id="268" r:id="rId18"/>
    <p:sldId id="272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33BBA-74CC-4147-9F11-1AD46882831B}" v="70" dt="2022-05-16T05:15:02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EEC33-5DD4-4502-9594-C99EE42A48AE}" type="datetimeFigureOut">
              <a:rPr lang="fi-FI" smtClean="0"/>
              <a:t>15.2.2024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5B5F4-FBB5-45AD-8348-77FE42EC61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16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5467-D3EA-4F72-A923-B4942E185CB1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51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12B9-7A71-4924-B53D-F20073695E03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68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543F-54D1-4DF7-8900-86B0C5646705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59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0AA-C7B9-4CFA-8B6C-776CEF492676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943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CCDE-A158-4BDA-B71E-2E41C7637F2B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67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12BA-24EB-4336-BC56-166C263D6C12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60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6BC7-371A-4496-AB03-C903DE8FFE8C}" type="datetime1">
              <a:rPr lang="fi-FI" smtClean="0"/>
              <a:t>15.2.2024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69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14A-B4B2-4FB1-8056-216A7B1E87C8}" type="datetime1">
              <a:rPr lang="fi-FI" smtClean="0"/>
              <a:t>15.2.2024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465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FC55-25CC-4ACE-BBB7-421CF7A37E32}" type="datetime1">
              <a:rPr lang="fi-FI" smtClean="0"/>
              <a:t>15.2.2024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92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F7EA-D6D5-4250-BC2F-70CCB8B9EF9A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950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D0B8-561D-4845-870B-069DE83E9744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8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DD85-E967-40A3-B66B-ACB4492B0E3B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94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2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Infinitiivi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2 Käännä.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28589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Ehditkö urheilla joka päivä?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Kuinka usein sinulla on tapana käydä elokuvissa?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aiot tehdä viikonloppuna?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Uskallatko kertoa kaiken vanhemmillesi?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Jaksatko aina tehdä läksysi?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711884" y="1825625"/>
            <a:ext cx="50830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err="1"/>
              <a:t>Hinner</a:t>
            </a:r>
            <a:r>
              <a:rPr lang="fi-FI" sz="2400" dirty="0"/>
              <a:t> du </a:t>
            </a:r>
            <a:r>
              <a:rPr lang="fi-FI" sz="2400" b="1" dirty="0" err="1"/>
              <a:t>sporta</a:t>
            </a:r>
            <a:r>
              <a:rPr lang="fi-FI" sz="2400" dirty="0"/>
              <a:t> </a:t>
            </a: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dirty="0" err="1"/>
              <a:t>dag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Hur</a:t>
            </a:r>
            <a:r>
              <a:rPr lang="fi-FI" sz="2400" dirty="0"/>
              <a:t> </a:t>
            </a:r>
            <a:r>
              <a:rPr lang="fi-FI" sz="2400" dirty="0" err="1"/>
              <a:t>ofta</a:t>
            </a:r>
            <a:r>
              <a:rPr lang="fi-FI" sz="2400" dirty="0"/>
              <a:t> </a:t>
            </a:r>
            <a:r>
              <a:rPr lang="fi-FI" sz="2400" b="1" dirty="0" err="1"/>
              <a:t>brukar</a:t>
            </a:r>
            <a:r>
              <a:rPr lang="fi-FI" sz="2400" dirty="0"/>
              <a:t> du </a:t>
            </a:r>
            <a:r>
              <a:rPr lang="fi-FI" sz="2400" b="1" dirty="0" err="1"/>
              <a:t>gå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bio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br>
              <a:rPr lang="fi-FI" sz="2400" dirty="0"/>
            </a:b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tänker</a:t>
            </a:r>
            <a:r>
              <a:rPr lang="fi-FI" sz="2400" dirty="0"/>
              <a:t>/</a:t>
            </a:r>
            <a:r>
              <a:rPr lang="fi-FI" sz="2400" b="1" dirty="0" err="1"/>
              <a:t>ska</a:t>
            </a:r>
            <a:r>
              <a:rPr lang="fi-FI" sz="2400" dirty="0"/>
              <a:t> du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veckoslutet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b="1" dirty="0" err="1"/>
              <a:t>Vågar</a:t>
            </a:r>
            <a:r>
              <a:rPr lang="fi-FI" sz="2400" dirty="0"/>
              <a:t> du </a:t>
            </a:r>
            <a:r>
              <a:rPr lang="fi-FI" sz="2400" b="1" dirty="0" err="1"/>
              <a:t>berätta</a:t>
            </a:r>
            <a:r>
              <a:rPr lang="fi-FI" sz="2400" dirty="0"/>
              <a:t> </a:t>
            </a:r>
            <a:r>
              <a:rPr lang="fi-FI" sz="2400" dirty="0" err="1"/>
              <a:t>allt</a:t>
            </a:r>
            <a:r>
              <a:rPr lang="fi-FI" sz="2400" dirty="0"/>
              <a:t> för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dirty="0" err="1"/>
              <a:t>föräldrar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b="1" dirty="0" err="1"/>
              <a:t>Orkar</a:t>
            </a:r>
            <a:r>
              <a:rPr lang="fi-FI" sz="2400" dirty="0"/>
              <a:t> du </a:t>
            </a:r>
            <a:r>
              <a:rPr lang="fi-FI" sz="2400" dirty="0" err="1"/>
              <a:t>alltid</a:t>
            </a:r>
            <a:r>
              <a:rPr lang="fi-FI" sz="2400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dirty="0" err="1"/>
              <a:t>läxor</a:t>
            </a:r>
            <a:r>
              <a:rPr lang="fi-FI" sz="2400" dirty="0"/>
              <a:t>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32B0D01-8A7F-4FE1-B66F-55C2CD4B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8249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3 Käännä.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råkade</a:t>
            </a:r>
            <a:r>
              <a:rPr lang="fi-FI" sz="2400" dirty="0"/>
              <a:t> </a:t>
            </a:r>
            <a:r>
              <a:rPr lang="fi-FI" sz="2400" dirty="0" err="1"/>
              <a:t>höra</a:t>
            </a:r>
            <a:r>
              <a:rPr lang="fi-FI" sz="2400" dirty="0"/>
              <a:t>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sade.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låter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bestämma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allt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Nu</a:t>
            </a:r>
            <a:r>
              <a:rPr lang="fi-FI" sz="2400" dirty="0"/>
              <a:t> </a:t>
            </a:r>
            <a:r>
              <a:rPr lang="fi-FI" sz="2400" dirty="0" err="1"/>
              <a:t>slipper</a:t>
            </a:r>
            <a:r>
              <a:rPr lang="fi-FI" sz="2400" dirty="0"/>
              <a:t> vi </a:t>
            </a:r>
            <a:r>
              <a:rPr lang="fi-FI" sz="2400" dirty="0" err="1"/>
              <a:t>vänta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bad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komma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dirty="0" err="1"/>
              <a:t>såg</a:t>
            </a:r>
            <a:r>
              <a:rPr lang="fi-FI" sz="2400" dirty="0"/>
              <a:t> </a:t>
            </a:r>
            <a:r>
              <a:rPr lang="fi-FI" sz="2400" dirty="0" err="1"/>
              <a:t>dem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hört</a:t>
            </a:r>
            <a:r>
              <a:rPr lang="fi-FI" sz="2400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 </a:t>
            </a:r>
            <a:r>
              <a:rPr lang="fi-FI" sz="2400" dirty="0" err="1"/>
              <a:t>sjunga</a:t>
            </a:r>
            <a:r>
              <a:rPr lang="fi-FI" sz="2400" dirty="0"/>
              <a:t>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Satuin kuulemaan, mitä hän sanoi.</a:t>
            </a:r>
          </a:p>
          <a:p>
            <a:pPr marL="0" indent="0">
              <a:buNone/>
            </a:pPr>
            <a:r>
              <a:rPr lang="fi-FI" sz="2400" dirty="0"/>
              <a:t>Hän antaa minun päättää kaikesta.</a:t>
            </a:r>
          </a:p>
          <a:p>
            <a:pPr marL="0" indent="0">
              <a:buNone/>
            </a:pPr>
            <a:r>
              <a:rPr lang="fi-FI" sz="2400" dirty="0"/>
              <a:t>Nyt vältymme odottamasta.</a:t>
            </a:r>
          </a:p>
          <a:p>
            <a:pPr marL="0" indent="0">
              <a:buNone/>
            </a:pPr>
            <a:r>
              <a:rPr lang="fi-FI" sz="2400" dirty="0"/>
              <a:t>Hän pyysi minua tulemaan mukaan.</a:t>
            </a:r>
          </a:p>
          <a:p>
            <a:pPr marL="0" indent="0">
              <a:buNone/>
            </a:pPr>
            <a:r>
              <a:rPr lang="fi-FI" sz="2400" dirty="0"/>
              <a:t>Näimme heidän tekevän sen.</a:t>
            </a:r>
          </a:p>
          <a:p>
            <a:pPr marL="0" indent="0">
              <a:buNone/>
            </a:pPr>
            <a:r>
              <a:rPr lang="fi-FI" sz="2400" dirty="0"/>
              <a:t>Oletko kuullut hänen laulavan?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EF7E68-3B70-4126-A627-32A89C9A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6447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4a Käännä.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Alla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råd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köpa</a:t>
            </a:r>
            <a:r>
              <a:rPr lang="fi-FI" sz="2400" dirty="0"/>
              <a:t> en </a:t>
            </a:r>
            <a:r>
              <a:rPr lang="fi-FI" sz="2400" dirty="0" err="1"/>
              <a:t>ny</a:t>
            </a:r>
            <a:r>
              <a:rPr lang="fi-FI" sz="2400" dirty="0"/>
              <a:t> </a:t>
            </a:r>
            <a:r>
              <a:rPr lang="fi-FI" sz="2400" dirty="0" err="1"/>
              <a:t>bil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se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svårt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förstå</a:t>
            </a:r>
            <a:r>
              <a:rPr lang="fi-FI" sz="2400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dålig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ljuga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hatar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vakna</a:t>
            </a:r>
            <a:r>
              <a:rPr lang="fi-FI" sz="2400" dirty="0"/>
              <a:t> </a:t>
            </a:r>
            <a:r>
              <a:rPr lang="fi-FI" sz="2400" dirty="0" err="1"/>
              <a:t>tidigt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gäller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äta</a:t>
            </a:r>
            <a:r>
              <a:rPr lang="fi-FI" sz="2400" dirty="0"/>
              <a:t> </a:t>
            </a:r>
            <a:r>
              <a:rPr lang="fi-FI" sz="2400" dirty="0" err="1"/>
              <a:t>nyttigt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lönar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/>
              <a:t> handla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rea.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Kaikilla ei ole </a:t>
            </a:r>
            <a:r>
              <a:rPr lang="fi-FI" sz="2400" b="1" dirty="0"/>
              <a:t>varaa ostaa </a:t>
            </a:r>
            <a:r>
              <a:rPr lang="fi-FI" sz="2400" dirty="0"/>
              <a:t>uutta autoa.</a:t>
            </a:r>
          </a:p>
          <a:p>
            <a:pPr marL="0" indent="0">
              <a:buNone/>
            </a:pPr>
            <a:r>
              <a:rPr lang="fi-FI" sz="2400" dirty="0"/>
              <a:t>Täällä on </a:t>
            </a:r>
            <a:r>
              <a:rPr lang="fi-FI" sz="2400" b="1" dirty="0"/>
              <a:t>paljon näkemistä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Minun on </a:t>
            </a:r>
            <a:r>
              <a:rPr lang="fi-FI" sz="2400" b="1" dirty="0"/>
              <a:t>vaikea ymmärtää </a:t>
            </a:r>
            <a:r>
              <a:rPr lang="fi-FI" sz="2400" dirty="0"/>
              <a:t>häntä.</a:t>
            </a:r>
          </a:p>
          <a:p>
            <a:pPr marL="0" indent="0">
              <a:buNone/>
            </a:pPr>
            <a:r>
              <a:rPr lang="fi-FI" sz="2400" dirty="0"/>
              <a:t>Hän on </a:t>
            </a:r>
            <a:r>
              <a:rPr lang="fi-FI" sz="2400" b="1" dirty="0"/>
              <a:t>huono valehtelemaan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dirty="0"/>
              <a:t>Vihaan</a:t>
            </a:r>
            <a:r>
              <a:rPr lang="fi-FI" sz="2400" dirty="0"/>
              <a:t> herätä aikaisin.</a:t>
            </a:r>
          </a:p>
          <a:p>
            <a:pPr marL="0" indent="0">
              <a:buNone/>
            </a:pPr>
            <a:r>
              <a:rPr lang="fi-FI" sz="2400" b="1" dirty="0"/>
              <a:t>Pitää syödä </a:t>
            </a:r>
            <a:r>
              <a:rPr lang="fi-FI" sz="2400" dirty="0"/>
              <a:t>terveellisesti.</a:t>
            </a:r>
          </a:p>
          <a:p>
            <a:pPr marL="0" indent="0">
              <a:buNone/>
            </a:pPr>
            <a:r>
              <a:rPr lang="fi-FI" sz="2400" b="1" dirty="0"/>
              <a:t>Kannattaa</a:t>
            </a:r>
            <a:r>
              <a:rPr lang="fi-FI" sz="2400" dirty="0"/>
              <a:t> </a:t>
            </a:r>
            <a:r>
              <a:rPr lang="fi-FI" sz="2400" b="1" dirty="0"/>
              <a:t>ostaa</a:t>
            </a:r>
            <a:r>
              <a:rPr lang="fi-FI" sz="2400" dirty="0"/>
              <a:t> alennusmyynnistä.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CC866A2-6942-4FBF-87B5-B78E08DD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14047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4b Käännä.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Onko sinulla aikaa auttaa minua?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Heillä ei ole mitään tekemistä.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On tärkeätä kuunnella muita.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Hän on hyvä laulamaan.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Pidätkö pelaamisesta?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Matkustan Ruotsiin tavatakseni sukulaisiani.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b="1" dirty="0" err="1"/>
              <a:t>tid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hjälpa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/>
              <a:t>De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b="1" dirty="0" err="1"/>
              <a:t>ingenting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Vi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viktigt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lyssna</a:t>
            </a:r>
            <a:r>
              <a:rPr lang="fi-FI" sz="2400" b="1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andra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bra</a:t>
            </a:r>
            <a:r>
              <a:rPr lang="fi-FI" sz="2400" b="1" dirty="0"/>
              <a:t> </a:t>
            </a:r>
            <a:r>
              <a:rPr lang="fi-FI" sz="2400" b="1" dirty="0" err="1"/>
              <a:t>på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sjunga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dirty="0" err="1"/>
              <a:t>Gillar</a:t>
            </a:r>
            <a:r>
              <a:rPr lang="fi-FI" sz="2400" b="1" dirty="0"/>
              <a:t> </a:t>
            </a:r>
            <a:r>
              <a:rPr lang="fi-FI" sz="2400" dirty="0"/>
              <a:t>du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spela</a:t>
            </a:r>
            <a:r>
              <a:rPr lang="fi-FI" sz="2400" dirty="0"/>
              <a:t>? / </a:t>
            </a:r>
            <a:br>
              <a:rPr lang="fi-FI" sz="2400" dirty="0"/>
            </a:br>
            <a:r>
              <a:rPr lang="fi-FI" sz="2400" b="1" dirty="0" err="1"/>
              <a:t>Tycker</a:t>
            </a:r>
            <a:r>
              <a:rPr lang="fi-FI" sz="2400" dirty="0"/>
              <a:t> du </a:t>
            </a:r>
            <a:r>
              <a:rPr lang="fi-FI" sz="2400" b="1" dirty="0" err="1"/>
              <a:t>om</a:t>
            </a:r>
            <a:r>
              <a:rPr lang="fi-FI" sz="2400" dirty="0"/>
              <a:t> </a:t>
            </a:r>
            <a:r>
              <a:rPr lang="fi-FI" sz="2400" b="1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spela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reser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Sverige </a:t>
            </a:r>
            <a:r>
              <a:rPr lang="fi-FI" sz="2400" b="1" dirty="0"/>
              <a:t>för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mina</a:t>
            </a:r>
            <a:r>
              <a:rPr lang="fi-FI" sz="2400" dirty="0"/>
              <a:t> </a:t>
            </a:r>
            <a:r>
              <a:rPr lang="fi-FI" sz="2400" dirty="0" err="1"/>
              <a:t>släktingar</a:t>
            </a:r>
            <a:r>
              <a:rPr lang="fi-FI" sz="2400" dirty="0"/>
              <a:t>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7A8558-D127-43E1-BEC0-FA7E4B26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0432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Att</a:t>
            </a:r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-sanan kanssa vai ilman? Korosta sana, josta voit päätellä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20687"/>
            <a:ext cx="5181600" cy="465627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vill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____</a:t>
            </a:r>
            <a:r>
              <a:rPr lang="fi-FI" sz="2600" dirty="0" err="1"/>
              <a:t>stiga</a:t>
            </a:r>
            <a:r>
              <a:rPr lang="fi-FI" sz="2600" dirty="0"/>
              <a:t> </a:t>
            </a:r>
            <a:r>
              <a:rPr lang="fi-FI" sz="2600" dirty="0" err="1"/>
              <a:t>upp</a:t>
            </a:r>
            <a:r>
              <a:rPr lang="fi-FI" sz="2600" dirty="0"/>
              <a:t> </a:t>
            </a:r>
            <a:r>
              <a:rPr lang="fi-FI" sz="2600" dirty="0" err="1"/>
              <a:t>så</a:t>
            </a:r>
            <a:r>
              <a:rPr lang="fi-FI" sz="2600" dirty="0"/>
              <a:t> </a:t>
            </a:r>
            <a:r>
              <a:rPr lang="fi-FI" sz="2600" dirty="0" err="1"/>
              <a:t>tidigt</a:t>
            </a:r>
            <a:r>
              <a:rPr lang="fi-FI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 err="1"/>
              <a:t>På</a:t>
            </a:r>
            <a:r>
              <a:rPr lang="fi-FI" sz="2600" dirty="0"/>
              <a:t> </a:t>
            </a:r>
            <a:r>
              <a:rPr lang="fi-FI" sz="2600" dirty="0" err="1"/>
              <a:t>helgen</a:t>
            </a:r>
            <a:r>
              <a:rPr lang="fi-FI" sz="2600" dirty="0"/>
              <a:t> </a:t>
            </a:r>
            <a:r>
              <a:rPr lang="fi-FI" sz="2600" dirty="0" err="1"/>
              <a:t>brukar</a:t>
            </a:r>
            <a:r>
              <a:rPr lang="fi-FI" sz="2600" dirty="0"/>
              <a:t> vi ___ </a:t>
            </a:r>
            <a:r>
              <a:rPr lang="fi-FI" sz="2600" dirty="0" err="1"/>
              <a:t>sova</a:t>
            </a:r>
            <a:r>
              <a:rPr lang="fi-FI" sz="2600" dirty="0"/>
              <a:t> </a:t>
            </a:r>
            <a:r>
              <a:rPr lang="fi-FI" sz="2600" dirty="0" err="1"/>
              <a:t>länge</a:t>
            </a:r>
            <a:r>
              <a:rPr lang="fi-FI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/>
              <a:t>Vi </a:t>
            </a:r>
            <a:r>
              <a:rPr lang="fi-FI" sz="2600" dirty="0" err="1"/>
              <a:t>har</a:t>
            </a:r>
            <a:r>
              <a:rPr lang="fi-FI" sz="2600" dirty="0"/>
              <a:t> </a:t>
            </a:r>
            <a:r>
              <a:rPr lang="fi-FI" sz="2600" dirty="0" err="1"/>
              <a:t>ingenting</a:t>
            </a:r>
            <a:r>
              <a:rPr lang="fi-FI" sz="2600" dirty="0"/>
              <a:t> ____ </a:t>
            </a:r>
            <a:r>
              <a:rPr lang="fi-FI" sz="2600" dirty="0" err="1"/>
              <a:t>göra</a:t>
            </a:r>
            <a:r>
              <a:rPr lang="fi-FI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/>
              <a:t>Vi </a:t>
            </a:r>
            <a:r>
              <a:rPr lang="fi-FI" sz="2600" dirty="0" err="1"/>
              <a:t>tycker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</a:t>
            </a:r>
            <a:r>
              <a:rPr lang="fi-FI" sz="2600" dirty="0" err="1"/>
              <a:t>om</a:t>
            </a:r>
            <a:r>
              <a:rPr lang="fi-FI" sz="2600" dirty="0"/>
              <a:t> ___ </a:t>
            </a:r>
            <a:r>
              <a:rPr lang="fi-FI" sz="2600" dirty="0" err="1"/>
              <a:t>träna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</a:t>
            </a:r>
            <a:r>
              <a:rPr lang="fi-FI" sz="2600" dirty="0" err="1"/>
              <a:t>gym</a:t>
            </a:r>
            <a:r>
              <a:rPr lang="fi-FI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det</a:t>
            </a:r>
            <a:r>
              <a:rPr lang="fi-FI" sz="2600" dirty="0"/>
              <a:t> </a:t>
            </a:r>
            <a:r>
              <a:rPr lang="fi-FI" sz="2600" dirty="0" err="1"/>
              <a:t>svårt</a:t>
            </a:r>
            <a:r>
              <a:rPr lang="fi-FI" sz="2600" dirty="0"/>
              <a:t> ____ </a:t>
            </a:r>
            <a:r>
              <a:rPr lang="fi-FI" sz="2600" dirty="0" err="1"/>
              <a:t>lära</a:t>
            </a:r>
            <a:r>
              <a:rPr lang="fi-FI" sz="2600" dirty="0"/>
              <a:t> </a:t>
            </a:r>
            <a:r>
              <a:rPr lang="fi-FI" sz="2600" dirty="0" err="1"/>
              <a:t>sig</a:t>
            </a:r>
            <a:r>
              <a:rPr lang="fi-FI" sz="2600" dirty="0"/>
              <a:t> </a:t>
            </a:r>
            <a:r>
              <a:rPr lang="fi-FI" sz="2600" dirty="0" err="1"/>
              <a:t>svenska</a:t>
            </a:r>
            <a:r>
              <a:rPr lang="fi-FI" sz="26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 err="1"/>
              <a:t>Har</a:t>
            </a:r>
            <a:r>
              <a:rPr lang="fi-FI" sz="2600" dirty="0"/>
              <a:t> du </a:t>
            </a:r>
            <a:r>
              <a:rPr lang="fi-FI" sz="2600" dirty="0" err="1"/>
              <a:t>sett</a:t>
            </a:r>
            <a:r>
              <a:rPr lang="fi-FI" sz="2600" dirty="0"/>
              <a:t> </a:t>
            </a:r>
            <a:r>
              <a:rPr lang="fi-FI" sz="2600" dirty="0" err="1"/>
              <a:t>henne</a:t>
            </a:r>
            <a:r>
              <a:rPr lang="fi-FI" sz="2600" dirty="0"/>
              <a:t> _____ </a:t>
            </a:r>
            <a:r>
              <a:rPr lang="fi-FI" sz="2600" dirty="0" err="1"/>
              <a:t>dansa</a:t>
            </a:r>
            <a:r>
              <a:rPr lang="fi-FI" sz="26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 err="1"/>
              <a:t>Han</a:t>
            </a:r>
            <a:r>
              <a:rPr lang="fi-FI" sz="2600" dirty="0"/>
              <a:t> </a:t>
            </a:r>
            <a:r>
              <a:rPr lang="fi-FI" sz="2600" dirty="0" err="1"/>
              <a:t>fick</a:t>
            </a:r>
            <a:r>
              <a:rPr lang="fi-FI" sz="2600" dirty="0"/>
              <a:t> </a:t>
            </a:r>
            <a:r>
              <a:rPr lang="fi-FI" sz="2600" dirty="0" err="1"/>
              <a:t>mig</a:t>
            </a:r>
            <a:r>
              <a:rPr lang="fi-FI" sz="2600" dirty="0"/>
              <a:t> ____</a:t>
            </a:r>
            <a:r>
              <a:rPr lang="fi-FI" sz="2600" dirty="0" err="1"/>
              <a:t>förstå</a:t>
            </a:r>
            <a:r>
              <a:rPr lang="fi-FI" sz="2600" dirty="0"/>
              <a:t> </a:t>
            </a:r>
            <a:r>
              <a:rPr lang="fi-FI" sz="2600" dirty="0" err="1"/>
              <a:t>det</a:t>
            </a:r>
            <a:r>
              <a:rPr lang="fi-FI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orkar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____ </a:t>
            </a:r>
            <a:r>
              <a:rPr lang="fi-FI" sz="2600" dirty="0" err="1"/>
              <a:t>plugga</a:t>
            </a:r>
            <a:r>
              <a:rPr lang="fi-FI" sz="2600" dirty="0"/>
              <a:t> </a:t>
            </a:r>
            <a:r>
              <a:rPr lang="fi-FI" sz="2600" dirty="0" err="1"/>
              <a:t>mer</a:t>
            </a:r>
            <a:r>
              <a:rPr lang="fi-FI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/>
              <a:t>Vi </a:t>
            </a:r>
            <a:r>
              <a:rPr lang="fi-FI" sz="2600" dirty="0" err="1"/>
              <a:t>har</a:t>
            </a:r>
            <a:r>
              <a:rPr lang="fi-FI" sz="2600"/>
              <a:t> ingen</a:t>
            </a:r>
            <a:r>
              <a:rPr lang="fi-FI" sz="2600" dirty="0"/>
              <a:t> </a:t>
            </a:r>
            <a:r>
              <a:rPr lang="fi-FI" sz="2600" dirty="0" err="1"/>
              <a:t>chans</a:t>
            </a:r>
            <a:r>
              <a:rPr lang="fi-FI" sz="2600" dirty="0"/>
              <a:t> ____ </a:t>
            </a:r>
            <a:r>
              <a:rPr lang="fi-FI" sz="2600" dirty="0" err="1"/>
              <a:t>vinna</a:t>
            </a:r>
            <a:r>
              <a:rPr lang="fi-FI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 err="1"/>
              <a:t>Det</a:t>
            </a:r>
            <a:r>
              <a:rPr lang="fi-FI" sz="2600" dirty="0"/>
              <a:t> </a:t>
            </a:r>
            <a:r>
              <a:rPr lang="fi-FI" sz="2600" dirty="0" err="1"/>
              <a:t>lönar</a:t>
            </a:r>
            <a:r>
              <a:rPr lang="fi-FI" sz="2600" dirty="0"/>
              <a:t> </a:t>
            </a:r>
            <a:r>
              <a:rPr lang="fi-FI" sz="2600" dirty="0" err="1"/>
              <a:t>sig</a:t>
            </a:r>
            <a:r>
              <a:rPr lang="fi-FI" sz="2600" dirty="0"/>
              <a:t> ____ </a:t>
            </a:r>
            <a:r>
              <a:rPr lang="fi-FI" sz="2600" dirty="0" err="1"/>
              <a:t>handla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rea.</a:t>
            </a:r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endParaRPr lang="fi-FI" sz="26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520687"/>
            <a:ext cx="5181600" cy="46562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u="sng" dirty="0" err="1"/>
              <a:t>vill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</a:t>
            </a:r>
            <a:r>
              <a:rPr lang="fi-FI" sz="2600" dirty="0" err="1"/>
              <a:t>stiga</a:t>
            </a:r>
            <a:r>
              <a:rPr lang="fi-FI" sz="2600" dirty="0"/>
              <a:t> </a:t>
            </a:r>
            <a:r>
              <a:rPr lang="fi-FI" sz="2600" dirty="0" err="1"/>
              <a:t>upp</a:t>
            </a:r>
            <a:r>
              <a:rPr lang="fi-FI" sz="2600" dirty="0"/>
              <a:t> </a:t>
            </a:r>
            <a:r>
              <a:rPr lang="fi-FI" sz="2600" dirty="0" err="1"/>
              <a:t>så</a:t>
            </a:r>
            <a:r>
              <a:rPr lang="fi-FI" sz="2600" dirty="0"/>
              <a:t> </a:t>
            </a:r>
            <a:r>
              <a:rPr lang="fi-FI" sz="2600" dirty="0" err="1"/>
              <a:t>tidigt</a:t>
            </a:r>
            <a:r>
              <a:rPr lang="fi-FI" sz="2600" dirty="0"/>
              <a:t>.</a:t>
            </a:r>
          </a:p>
          <a:p>
            <a:pPr marL="0" indent="0">
              <a:buNone/>
            </a:pPr>
            <a:r>
              <a:rPr lang="fi-FI" sz="2600" dirty="0" err="1"/>
              <a:t>På</a:t>
            </a:r>
            <a:r>
              <a:rPr lang="fi-FI" sz="2600" dirty="0"/>
              <a:t> </a:t>
            </a:r>
            <a:r>
              <a:rPr lang="fi-FI" sz="2600" dirty="0" err="1"/>
              <a:t>helgen</a:t>
            </a:r>
            <a:r>
              <a:rPr lang="fi-FI" sz="2600" dirty="0"/>
              <a:t> </a:t>
            </a:r>
            <a:r>
              <a:rPr lang="fi-FI" sz="2600" u="sng" dirty="0" err="1"/>
              <a:t>brukar</a:t>
            </a:r>
            <a:r>
              <a:rPr lang="fi-FI" sz="2600" dirty="0"/>
              <a:t> vi </a:t>
            </a:r>
            <a:r>
              <a:rPr lang="fi-FI" sz="2600" dirty="0" err="1"/>
              <a:t>sova</a:t>
            </a:r>
            <a:r>
              <a:rPr lang="fi-FI" sz="2600" dirty="0"/>
              <a:t> </a:t>
            </a:r>
            <a:r>
              <a:rPr lang="fi-FI" sz="2600" dirty="0" err="1"/>
              <a:t>länge</a:t>
            </a:r>
            <a:r>
              <a:rPr lang="fi-FI" sz="2600" dirty="0"/>
              <a:t>.</a:t>
            </a:r>
          </a:p>
          <a:p>
            <a:pPr marL="0" indent="0">
              <a:buNone/>
            </a:pPr>
            <a:r>
              <a:rPr lang="fi-FI" sz="2600" dirty="0"/>
              <a:t>Vi </a:t>
            </a:r>
            <a:r>
              <a:rPr lang="fi-FI" sz="2600" dirty="0" err="1"/>
              <a:t>har</a:t>
            </a:r>
            <a:r>
              <a:rPr lang="fi-FI" sz="2600" dirty="0"/>
              <a:t> </a:t>
            </a:r>
            <a:r>
              <a:rPr lang="fi-FI" sz="2600" u="sng" dirty="0" err="1"/>
              <a:t>ingenting</a:t>
            </a:r>
            <a:r>
              <a:rPr lang="fi-FI" sz="2600" dirty="0"/>
              <a:t> </a:t>
            </a:r>
            <a:r>
              <a:rPr lang="fi-FI" sz="2600" b="1" dirty="0" err="1"/>
              <a:t>att</a:t>
            </a:r>
            <a:r>
              <a:rPr lang="fi-FI" sz="2600" dirty="0"/>
              <a:t> </a:t>
            </a:r>
            <a:r>
              <a:rPr lang="fi-FI" sz="2600" dirty="0" err="1"/>
              <a:t>göra</a:t>
            </a:r>
            <a:r>
              <a:rPr lang="fi-FI" sz="2600" dirty="0"/>
              <a:t>.</a:t>
            </a:r>
          </a:p>
          <a:p>
            <a:pPr marL="0" indent="0">
              <a:buNone/>
            </a:pPr>
            <a:r>
              <a:rPr lang="fi-FI" sz="2600" dirty="0"/>
              <a:t>Vi </a:t>
            </a:r>
            <a:r>
              <a:rPr lang="fi-FI" sz="2600" dirty="0" err="1"/>
              <a:t>tycker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</a:t>
            </a:r>
            <a:r>
              <a:rPr lang="fi-FI" sz="2600" u="sng" dirty="0" err="1"/>
              <a:t>om</a:t>
            </a:r>
            <a:r>
              <a:rPr lang="fi-FI" sz="2600" dirty="0"/>
              <a:t> </a:t>
            </a:r>
            <a:r>
              <a:rPr lang="fi-FI" sz="2600" b="1" dirty="0" err="1"/>
              <a:t>att</a:t>
            </a:r>
            <a:r>
              <a:rPr lang="fi-FI" sz="2600" dirty="0"/>
              <a:t> </a:t>
            </a:r>
            <a:r>
              <a:rPr lang="fi-FI" sz="2600" dirty="0" err="1"/>
              <a:t>träna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</a:t>
            </a:r>
            <a:r>
              <a:rPr lang="fi-FI" sz="2600" dirty="0" err="1"/>
              <a:t>gym</a:t>
            </a:r>
            <a:r>
              <a:rPr lang="fi-FI" sz="2600" dirty="0"/>
              <a:t>.</a:t>
            </a:r>
          </a:p>
          <a:p>
            <a:pPr marL="0" indent="0">
              <a:buNone/>
            </a:pP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det</a:t>
            </a:r>
            <a:r>
              <a:rPr lang="fi-FI" sz="2600" dirty="0"/>
              <a:t> </a:t>
            </a:r>
            <a:r>
              <a:rPr lang="fi-FI" sz="2600" u="sng" dirty="0" err="1"/>
              <a:t>svårt</a:t>
            </a:r>
            <a:r>
              <a:rPr lang="fi-FI" sz="2600" dirty="0"/>
              <a:t> </a:t>
            </a:r>
            <a:r>
              <a:rPr lang="fi-FI" sz="2600" b="1" dirty="0" err="1"/>
              <a:t>att</a:t>
            </a:r>
            <a:r>
              <a:rPr lang="fi-FI" sz="2600" dirty="0"/>
              <a:t> </a:t>
            </a:r>
            <a:r>
              <a:rPr lang="fi-FI" sz="2600" dirty="0" err="1"/>
              <a:t>lära</a:t>
            </a:r>
            <a:r>
              <a:rPr lang="fi-FI" sz="2600" dirty="0"/>
              <a:t> </a:t>
            </a:r>
            <a:r>
              <a:rPr lang="fi-FI" sz="2600" dirty="0" err="1"/>
              <a:t>sig</a:t>
            </a:r>
            <a:r>
              <a:rPr lang="fi-FI" sz="2600" dirty="0"/>
              <a:t> </a:t>
            </a:r>
            <a:r>
              <a:rPr lang="fi-FI" sz="2600" dirty="0" err="1"/>
              <a:t>svenska</a:t>
            </a:r>
            <a:r>
              <a:rPr lang="fi-FI" sz="2600" dirty="0"/>
              <a:t>?</a:t>
            </a:r>
          </a:p>
          <a:p>
            <a:pPr marL="0" indent="0">
              <a:buNone/>
            </a:pPr>
            <a:r>
              <a:rPr lang="fi-FI" sz="2600" dirty="0" err="1"/>
              <a:t>Har</a:t>
            </a:r>
            <a:r>
              <a:rPr lang="fi-FI" sz="2600" dirty="0"/>
              <a:t> du </a:t>
            </a:r>
            <a:r>
              <a:rPr lang="fi-FI" sz="2600" u="sng" dirty="0" err="1"/>
              <a:t>sett</a:t>
            </a:r>
            <a:r>
              <a:rPr lang="fi-FI" sz="2600" dirty="0"/>
              <a:t> </a:t>
            </a:r>
            <a:r>
              <a:rPr lang="fi-FI" sz="2600" u="sng" dirty="0" err="1"/>
              <a:t>henne</a:t>
            </a:r>
            <a:r>
              <a:rPr lang="fi-FI" sz="2600" dirty="0"/>
              <a:t> </a:t>
            </a:r>
            <a:r>
              <a:rPr lang="fi-FI" sz="2600" dirty="0" err="1"/>
              <a:t>dansa</a:t>
            </a:r>
            <a:r>
              <a:rPr lang="fi-FI" sz="2600" dirty="0"/>
              <a:t>?</a:t>
            </a:r>
          </a:p>
          <a:p>
            <a:pPr marL="0" indent="0">
              <a:buNone/>
            </a:pPr>
            <a:r>
              <a:rPr lang="fi-FI" sz="2600" dirty="0" err="1"/>
              <a:t>Han</a:t>
            </a:r>
            <a:r>
              <a:rPr lang="fi-FI" sz="2600" dirty="0"/>
              <a:t> </a:t>
            </a:r>
            <a:r>
              <a:rPr lang="fi-FI" sz="2600" dirty="0" err="1"/>
              <a:t>fick</a:t>
            </a:r>
            <a:r>
              <a:rPr lang="fi-FI" sz="2600" dirty="0"/>
              <a:t> </a:t>
            </a:r>
            <a:r>
              <a:rPr lang="fi-FI" sz="2600" u="sng" dirty="0" err="1"/>
              <a:t>mig</a:t>
            </a:r>
            <a:r>
              <a:rPr lang="fi-FI" sz="2600" dirty="0"/>
              <a:t> </a:t>
            </a:r>
            <a:r>
              <a:rPr lang="fi-FI" sz="2600" b="1" dirty="0" err="1"/>
              <a:t>att</a:t>
            </a:r>
            <a:r>
              <a:rPr lang="fi-FI" sz="2600" dirty="0"/>
              <a:t> </a:t>
            </a:r>
            <a:r>
              <a:rPr lang="fi-FI" sz="2600" dirty="0" err="1"/>
              <a:t>förstå</a:t>
            </a:r>
            <a:r>
              <a:rPr lang="fi-FI" sz="2600" dirty="0"/>
              <a:t> </a:t>
            </a:r>
            <a:r>
              <a:rPr lang="fi-FI" sz="2600" dirty="0" err="1"/>
              <a:t>det</a:t>
            </a:r>
            <a:r>
              <a:rPr lang="fi-FI" sz="2600" dirty="0"/>
              <a:t>.</a:t>
            </a:r>
          </a:p>
          <a:p>
            <a:pPr marL="0" indent="0"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b="1" dirty="0" err="1"/>
              <a:t>orkar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</a:t>
            </a:r>
            <a:r>
              <a:rPr lang="fi-FI" sz="2600" dirty="0" err="1"/>
              <a:t>plugga</a:t>
            </a:r>
            <a:r>
              <a:rPr lang="fi-FI" sz="2600" dirty="0"/>
              <a:t> </a:t>
            </a:r>
            <a:r>
              <a:rPr lang="fi-FI" sz="2600" dirty="0" err="1"/>
              <a:t>mer</a:t>
            </a:r>
            <a:r>
              <a:rPr lang="fi-FI" sz="2600" dirty="0"/>
              <a:t>.</a:t>
            </a:r>
          </a:p>
          <a:p>
            <a:pPr marL="0" indent="0">
              <a:buNone/>
            </a:pPr>
            <a:r>
              <a:rPr lang="fi-FI" sz="2600" dirty="0"/>
              <a:t>Vi </a:t>
            </a:r>
            <a:r>
              <a:rPr lang="fi-FI" sz="2600" dirty="0" err="1"/>
              <a:t>har</a:t>
            </a:r>
            <a:r>
              <a:rPr lang="fi-FI" sz="2600" dirty="0"/>
              <a:t> </a:t>
            </a:r>
            <a:r>
              <a:rPr lang="fi-FI" sz="2600" dirty="0" err="1"/>
              <a:t>ingen</a:t>
            </a:r>
            <a:r>
              <a:rPr lang="fi-FI" sz="2600" dirty="0"/>
              <a:t> </a:t>
            </a:r>
            <a:r>
              <a:rPr lang="fi-FI" sz="2600" u="sng" dirty="0" err="1"/>
              <a:t>chans</a:t>
            </a:r>
            <a:r>
              <a:rPr lang="fi-FI" sz="2600" dirty="0"/>
              <a:t> </a:t>
            </a:r>
            <a:r>
              <a:rPr lang="fi-FI" sz="2600" b="1" dirty="0" err="1"/>
              <a:t>att</a:t>
            </a:r>
            <a:r>
              <a:rPr lang="fi-FI" sz="2600" dirty="0"/>
              <a:t> </a:t>
            </a:r>
            <a:r>
              <a:rPr lang="fi-FI" sz="2600" dirty="0" err="1"/>
              <a:t>vinna</a:t>
            </a:r>
            <a:r>
              <a:rPr lang="fi-FI" sz="2600" dirty="0"/>
              <a:t>.</a:t>
            </a:r>
          </a:p>
          <a:p>
            <a:pPr marL="0" indent="0">
              <a:buNone/>
            </a:pPr>
            <a:r>
              <a:rPr lang="fi-FI" sz="2600" u="sng" dirty="0" err="1"/>
              <a:t>Det</a:t>
            </a:r>
            <a:r>
              <a:rPr lang="fi-FI" sz="2600" u="sng" dirty="0"/>
              <a:t> </a:t>
            </a:r>
            <a:r>
              <a:rPr lang="fi-FI" sz="2600" u="sng" dirty="0" err="1"/>
              <a:t>lönar</a:t>
            </a:r>
            <a:r>
              <a:rPr lang="fi-FI" sz="2600" u="sng" dirty="0"/>
              <a:t> </a:t>
            </a:r>
            <a:r>
              <a:rPr lang="fi-FI" sz="2600" u="sng" dirty="0" err="1"/>
              <a:t>sig</a:t>
            </a:r>
            <a:r>
              <a:rPr lang="fi-FI" sz="2600" dirty="0"/>
              <a:t> </a:t>
            </a:r>
            <a:r>
              <a:rPr lang="fi-FI" sz="2600" b="1" dirty="0" err="1"/>
              <a:t>att</a:t>
            </a:r>
            <a:r>
              <a:rPr lang="fi-FI" sz="2600" dirty="0"/>
              <a:t> </a:t>
            </a:r>
            <a:r>
              <a:rPr lang="fi-FI" sz="2600" dirty="0" err="1"/>
              <a:t>handla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rea.</a:t>
            </a:r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endParaRPr lang="fi-FI" sz="2600" b="1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CA6150-D314-479C-AFE1-E8E2FFCC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5531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737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Infinitiivi</a:t>
            </a:r>
            <a:br>
              <a:rPr lang="fi-FI" b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Verbin perusmuotoa (1. muoto) kutsutaan infinitiiviksi.</a:t>
            </a:r>
          </a:p>
          <a:p>
            <a:pPr marL="0" indent="0">
              <a:buNone/>
            </a:pPr>
            <a:r>
              <a:rPr lang="fi-FI" sz="2400" b="1" dirty="0"/>
              <a:t>Sitä käytetään apuverbin ja </a:t>
            </a:r>
            <a:r>
              <a:rPr lang="fi-FI" sz="2400" b="1" dirty="0" err="1"/>
              <a:t>att</a:t>
            </a:r>
            <a:r>
              <a:rPr lang="fi-FI" sz="2400" b="1" dirty="0"/>
              <a:t>-sanan jälkeen.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u="sng" dirty="0" err="1"/>
              <a:t>kan</a:t>
            </a:r>
            <a:r>
              <a:rPr lang="fi-FI" sz="2400" dirty="0"/>
              <a:t> </a:t>
            </a:r>
            <a:r>
              <a:rPr lang="fi-FI" sz="2400" b="1" dirty="0" err="1"/>
              <a:t>hjälpa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i="1" dirty="0"/>
              <a:t>Voin </a:t>
            </a:r>
            <a:r>
              <a:rPr lang="fi-FI" sz="2400" b="1" i="1" dirty="0"/>
              <a:t>auttaa</a:t>
            </a:r>
            <a:r>
              <a:rPr lang="fi-FI" sz="2400" i="1" dirty="0"/>
              <a:t> sinua.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u="sng" dirty="0" err="1"/>
              <a:t>vill</a:t>
            </a:r>
            <a:r>
              <a:rPr lang="fi-FI" sz="2400" dirty="0"/>
              <a:t> </a:t>
            </a:r>
            <a:r>
              <a:rPr lang="fi-FI" sz="2400" b="1" dirty="0" err="1"/>
              <a:t>hjälpa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  <a:r>
              <a:rPr lang="fi-FI" sz="2400" i="1" dirty="0"/>
              <a:t>		Haluan </a:t>
            </a:r>
            <a:r>
              <a:rPr lang="fi-FI" sz="2400" b="1" i="1" dirty="0"/>
              <a:t>auttaa</a:t>
            </a:r>
            <a:r>
              <a:rPr lang="fi-FI" sz="2400" i="1" dirty="0"/>
              <a:t> sinua.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gillar</a:t>
            </a:r>
            <a:r>
              <a:rPr lang="fi-FI" sz="2400" dirty="0"/>
              <a:t> </a:t>
            </a:r>
            <a:r>
              <a:rPr lang="fi-FI" sz="2400" u="sng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hjälpa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</a:t>
            </a:r>
            <a:r>
              <a:rPr lang="fi-FI" sz="2400" i="1" dirty="0"/>
              <a:t>Tykkään </a:t>
            </a:r>
            <a:r>
              <a:rPr lang="fi-FI" sz="2400" b="1" i="1" dirty="0"/>
              <a:t>auttaa</a:t>
            </a:r>
            <a:r>
              <a:rPr lang="fi-FI" sz="2400" i="1" dirty="0"/>
              <a:t> sinua.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roligt</a:t>
            </a:r>
            <a:r>
              <a:rPr lang="fi-FI" sz="2400" dirty="0"/>
              <a:t> </a:t>
            </a:r>
            <a:r>
              <a:rPr lang="fi-FI" sz="2400" u="sng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hjälpa</a:t>
            </a:r>
            <a:r>
              <a:rPr lang="fi-FI" sz="2400" dirty="0"/>
              <a:t>.	</a:t>
            </a:r>
            <a:r>
              <a:rPr lang="fi-FI" sz="2400" i="1" dirty="0"/>
              <a:t>On hauskaa </a:t>
            </a:r>
            <a:r>
              <a:rPr lang="fi-FI" sz="2400" b="1" i="1" dirty="0"/>
              <a:t>auttaa</a:t>
            </a:r>
            <a:r>
              <a:rPr lang="fi-FI" sz="2400" i="1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1884F3-5EBC-4567-A3CC-C3A385CCF727}"/>
              </a:ext>
            </a:extLst>
          </p:cNvPr>
          <p:cNvSpPr txBox="1"/>
          <p:nvPr/>
        </p:nvSpPr>
        <p:spPr>
          <a:xfrm>
            <a:off x="7961244" y="4488311"/>
            <a:ext cx="3657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HUOM!</a:t>
            </a:r>
            <a:br>
              <a:rPr lang="fi-FI" b="1" dirty="0"/>
            </a:br>
            <a:r>
              <a:rPr lang="fi-FI" b="1" dirty="0" err="1"/>
              <a:t>Att</a:t>
            </a:r>
            <a:r>
              <a:rPr lang="fi-FI" b="1" dirty="0"/>
              <a:t>-sana vastaa englannin to-sanaa.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F8B0CA-5C92-48BC-87D7-DE2E0D6B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FOKUS 4 </a:t>
            </a:r>
            <a:r>
              <a:rPr lang="fi-FI" dirty="0" err="1"/>
              <a:t>grammatik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88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17443"/>
            <a:ext cx="10515600" cy="905979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Infinitiivi</a:t>
            </a:r>
            <a:b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Infinitiivin edessä </a:t>
            </a:r>
            <a:r>
              <a:rPr lang="fi-FI" sz="2400" b="1" u="sng" dirty="0"/>
              <a:t>ei</a:t>
            </a:r>
            <a:r>
              <a:rPr lang="fi-FI" sz="2400" b="1" dirty="0"/>
              <a:t> ole </a:t>
            </a:r>
            <a:r>
              <a:rPr lang="fi-FI" sz="2400" b="1" u="sng" dirty="0" err="1"/>
              <a:t>att</a:t>
            </a:r>
            <a:r>
              <a:rPr lang="fi-FI" sz="2400" b="1" u="sng" dirty="0"/>
              <a:t>-sanaa</a:t>
            </a:r>
            <a:r>
              <a:rPr lang="fi-FI" sz="2400" b="1" dirty="0"/>
              <a:t>, kun: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Infinitiivin edessä on apuverbi.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u="sng" dirty="0" err="1"/>
              <a:t>ska</a:t>
            </a:r>
            <a:r>
              <a:rPr lang="fi-FI" sz="2400" b="1" dirty="0"/>
              <a:t>/</a:t>
            </a:r>
            <a:r>
              <a:rPr lang="fi-FI" sz="2400" b="1" u="sng" dirty="0" err="1"/>
              <a:t>vill</a:t>
            </a:r>
            <a:r>
              <a:rPr lang="fi-FI" sz="2400" b="1" dirty="0"/>
              <a:t> </a:t>
            </a:r>
            <a:r>
              <a:rPr lang="fi-FI" sz="2400" dirty="0"/>
              <a:t>du </a:t>
            </a:r>
            <a:r>
              <a:rPr lang="fi-FI" sz="2400" b="1" dirty="0" err="1"/>
              <a:t>göra</a:t>
            </a:r>
            <a:r>
              <a:rPr lang="fi-FI" sz="2400" dirty="0"/>
              <a:t>?		</a:t>
            </a:r>
            <a:r>
              <a:rPr lang="fi-FI" sz="2000" i="1" dirty="0"/>
              <a:t>Mitä </a:t>
            </a:r>
            <a:r>
              <a:rPr lang="fi-FI" sz="2000" b="1" i="1" dirty="0"/>
              <a:t>aiot/haluat tehdä</a:t>
            </a:r>
            <a:r>
              <a:rPr lang="fi-FI" sz="2000" i="1" dirty="0"/>
              <a:t>?</a:t>
            </a:r>
          </a:p>
          <a:p>
            <a:pPr marL="0" indent="0">
              <a:buNone/>
            </a:pPr>
            <a:endParaRPr lang="fi-FI" sz="2400" b="1" i="1" dirty="0"/>
          </a:p>
          <a:p>
            <a:pPr marL="0" indent="0">
              <a:buNone/>
            </a:pPr>
            <a:r>
              <a:rPr lang="fi-FI" sz="2400" b="1" dirty="0"/>
              <a:t>Infinitiivin edessä on apuverbin kaltainen verbi.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u="sng" dirty="0" err="1"/>
              <a:t>Orkar</a:t>
            </a:r>
            <a:r>
              <a:rPr lang="fi-FI" sz="2400" b="1" dirty="0"/>
              <a:t>/</a:t>
            </a:r>
            <a:r>
              <a:rPr lang="fi-FI" sz="2400" b="1" u="sng" dirty="0" err="1"/>
              <a:t>vågar</a:t>
            </a:r>
            <a:r>
              <a:rPr lang="fi-FI" sz="2400" b="1" dirty="0"/>
              <a:t> </a:t>
            </a:r>
            <a:r>
              <a:rPr lang="fi-FI" sz="2400" dirty="0"/>
              <a:t>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?	</a:t>
            </a:r>
            <a:r>
              <a:rPr lang="fi-FI" sz="2000" b="1" i="1" dirty="0"/>
              <a:t>Jaksatko/uskallatko tehdä</a:t>
            </a:r>
            <a:r>
              <a:rPr lang="fi-FI" sz="2000" i="1" dirty="0"/>
              <a:t> sen?</a:t>
            </a:r>
          </a:p>
          <a:p>
            <a:pPr marL="0" indent="0">
              <a:buNone/>
            </a:pPr>
            <a:endParaRPr lang="fi-FI" b="1" i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F99C0BF-3718-487C-B902-04743C74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8429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737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Infinitiivi</a:t>
            </a:r>
            <a:br>
              <a:rPr lang="fi-FI" b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Infinitiivin edessä </a:t>
            </a:r>
            <a:r>
              <a:rPr lang="fi-FI" sz="2400" b="1" u="sng" dirty="0"/>
              <a:t>ei</a:t>
            </a:r>
            <a:r>
              <a:rPr lang="fi-FI" sz="2400" b="1" dirty="0"/>
              <a:t> ole </a:t>
            </a:r>
            <a:r>
              <a:rPr lang="fi-FI" sz="2400" b="1" u="sng" dirty="0" err="1"/>
              <a:t>att</a:t>
            </a:r>
            <a:r>
              <a:rPr lang="fi-FI" sz="2400" b="1" u="sng" dirty="0"/>
              <a:t>-sanaa</a:t>
            </a:r>
            <a:r>
              <a:rPr lang="fi-FI" sz="2400" b="1" dirty="0"/>
              <a:t>, kun: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Infinitiivi esiintyy objekti + infinitiivi-rakenteessa.</a:t>
            </a:r>
          </a:p>
          <a:p>
            <a:pPr marL="0" indent="0">
              <a:buNone/>
            </a:pP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såg</a:t>
            </a:r>
            <a:r>
              <a:rPr lang="fi-FI" sz="2400" b="1" dirty="0"/>
              <a:t> </a:t>
            </a:r>
            <a:r>
              <a:rPr lang="fi-FI" sz="2400" b="1" u="sng" dirty="0" err="1"/>
              <a:t>dig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</a:t>
            </a:r>
            <a:r>
              <a:rPr lang="fi-FI" sz="2000" b="1" i="1" dirty="0"/>
              <a:t>Näin</a:t>
            </a:r>
            <a:r>
              <a:rPr lang="fi-FI" sz="2000" i="1" dirty="0"/>
              <a:t> </a:t>
            </a:r>
            <a:r>
              <a:rPr lang="fi-FI" sz="2000" b="1" i="1" dirty="0"/>
              <a:t>sinun</a:t>
            </a:r>
            <a:r>
              <a:rPr lang="fi-FI" sz="2000" i="1" dirty="0"/>
              <a:t> </a:t>
            </a:r>
            <a:r>
              <a:rPr lang="fi-FI" sz="2000" b="1" i="1" dirty="0"/>
              <a:t>tekevän</a:t>
            </a:r>
            <a:r>
              <a:rPr lang="fi-FI" sz="2000" i="1" dirty="0"/>
              <a:t> sen.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hörde</a:t>
            </a:r>
            <a:r>
              <a:rPr lang="fi-FI" sz="2400" dirty="0"/>
              <a:t> </a:t>
            </a:r>
            <a:r>
              <a:rPr lang="fi-FI" sz="2400" b="1" u="sng" dirty="0" err="1"/>
              <a:t>dig</a:t>
            </a:r>
            <a:r>
              <a:rPr lang="fi-FI" sz="2400" dirty="0"/>
              <a:t> </a:t>
            </a:r>
            <a:r>
              <a:rPr lang="fi-FI" sz="2400" b="1" dirty="0" err="1"/>
              <a:t>sjunga</a:t>
            </a:r>
            <a:r>
              <a:rPr lang="fi-FI" sz="2400" dirty="0"/>
              <a:t>.</a:t>
            </a:r>
            <a:r>
              <a:rPr lang="fi-FI" sz="2000" dirty="0"/>
              <a:t>		</a:t>
            </a:r>
            <a:r>
              <a:rPr lang="fi-FI" sz="2000" b="1" i="1" dirty="0"/>
              <a:t>Kuulin</a:t>
            </a:r>
            <a:r>
              <a:rPr lang="fi-FI" sz="2000" i="1" dirty="0"/>
              <a:t> </a:t>
            </a:r>
            <a:r>
              <a:rPr lang="fi-FI" sz="2000" b="1" i="1" dirty="0"/>
              <a:t>sinun</a:t>
            </a:r>
            <a:r>
              <a:rPr lang="fi-FI" sz="2000" i="1" dirty="0"/>
              <a:t> </a:t>
            </a:r>
            <a:r>
              <a:rPr lang="fi-FI" sz="2000" b="1" i="1" dirty="0"/>
              <a:t>laulavan</a:t>
            </a:r>
            <a:r>
              <a:rPr lang="fi-FI" sz="2000" i="1" dirty="0"/>
              <a:t>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074FF88-F846-425F-9C05-9F801CFF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2061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749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Infinitiivi</a:t>
            </a:r>
            <a:br>
              <a:rPr lang="fi-FI" b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49691"/>
            <a:ext cx="10515600" cy="4930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Infinitiivin </a:t>
            </a:r>
            <a:r>
              <a:rPr lang="fi-FI" sz="2400" b="1" u="sng" dirty="0"/>
              <a:t>edessä on </a:t>
            </a:r>
            <a:r>
              <a:rPr lang="fi-FI" sz="2400" b="1" u="sng" dirty="0" err="1"/>
              <a:t>att</a:t>
            </a:r>
            <a:r>
              <a:rPr lang="fi-FI" sz="2400" b="1" u="sng" dirty="0"/>
              <a:t>-sana</a:t>
            </a:r>
            <a:r>
              <a:rPr lang="fi-FI" sz="2400" b="1" dirty="0"/>
              <a:t>, kun:</a:t>
            </a:r>
          </a:p>
          <a:p>
            <a:pPr marL="0" indent="0">
              <a:buNone/>
            </a:pPr>
            <a:r>
              <a:rPr lang="fi-FI" sz="2400" b="1" dirty="0"/>
              <a:t>Infinitiivi liittyy substantiiviin, adjektiivin, pronominiin tai prepositioon.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b="1" u="sng" dirty="0" err="1"/>
              <a:t>tid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?		</a:t>
            </a:r>
            <a:r>
              <a:rPr lang="fi-FI" sz="2000" i="1" dirty="0"/>
              <a:t>Onko sinulla </a:t>
            </a:r>
            <a:r>
              <a:rPr lang="fi-FI" sz="2000" b="1" i="1" dirty="0"/>
              <a:t>aikaa tehdä </a:t>
            </a:r>
            <a:r>
              <a:rPr lang="fi-FI" sz="2000" i="1" dirty="0"/>
              <a:t>se?</a:t>
            </a:r>
          </a:p>
          <a:p>
            <a:pPr marL="0" indent="0"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u="sng" dirty="0" err="1"/>
              <a:t>roligt</a:t>
            </a:r>
            <a:r>
              <a:rPr lang="fi-FI" sz="2400" dirty="0"/>
              <a:t> </a:t>
            </a:r>
            <a:r>
              <a:rPr lang="fi-FI" sz="2400" b="1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spela</a:t>
            </a:r>
            <a:r>
              <a:rPr lang="fi-FI" sz="2400" dirty="0"/>
              <a:t>.			</a:t>
            </a:r>
            <a:r>
              <a:rPr lang="fi-FI" sz="2000" i="1" dirty="0"/>
              <a:t>On hauskaa </a:t>
            </a:r>
            <a:r>
              <a:rPr lang="fi-FI" sz="2000" b="1" i="1" dirty="0"/>
              <a:t>pelata</a:t>
            </a:r>
            <a:r>
              <a:rPr lang="fi-FI" sz="2000" i="1" dirty="0"/>
              <a:t>.</a:t>
            </a:r>
          </a:p>
          <a:p>
            <a:pPr marL="0" indent="0">
              <a:buNone/>
            </a:pPr>
            <a:r>
              <a:rPr lang="fi-FI" sz="2400" dirty="0"/>
              <a:t>Vi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b="1" u="sng" dirty="0" err="1"/>
              <a:t>mycket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.		</a:t>
            </a:r>
            <a:r>
              <a:rPr lang="fi-FI" sz="2000" i="1" dirty="0"/>
              <a:t>Meillä </a:t>
            </a:r>
            <a:r>
              <a:rPr lang="fi-FI" sz="2000" b="1" i="1" dirty="0"/>
              <a:t>on paljon tekemistä/tehtävää</a:t>
            </a:r>
            <a:r>
              <a:rPr lang="fi-FI" sz="2000" i="1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bra</a:t>
            </a:r>
            <a:r>
              <a:rPr lang="fi-FI" sz="2400" dirty="0"/>
              <a:t> </a:t>
            </a:r>
            <a:r>
              <a:rPr lang="fi-FI" sz="2400" b="1" u="sng" dirty="0" err="1"/>
              <a:t>på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sjunga</a:t>
            </a:r>
            <a:r>
              <a:rPr lang="fi-FI" sz="2400" dirty="0"/>
              <a:t>.		</a:t>
            </a:r>
            <a:r>
              <a:rPr lang="fi-FI" sz="2000" i="1" dirty="0"/>
              <a:t>Hän on </a:t>
            </a:r>
            <a:r>
              <a:rPr lang="fi-FI" sz="2000" b="1" i="1" dirty="0"/>
              <a:t>hyvä</a:t>
            </a:r>
            <a:r>
              <a:rPr lang="fi-FI" sz="2000" i="1" dirty="0"/>
              <a:t> </a:t>
            </a:r>
            <a:r>
              <a:rPr lang="fi-FI" sz="2000" b="1" i="1" dirty="0"/>
              <a:t>laulamaan</a:t>
            </a:r>
            <a:r>
              <a:rPr lang="fi-FI" sz="2000" i="1" dirty="0"/>
              <a:t>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Infinitiivi liittyy verbiin, joka ei ole apuverbi eikä apuverbin kaltainen verbi.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u="sng" dirty="0" err="1"/>
              <a:t>gillar</a:t>
            </a:r>
            <a:r>
              <a:rPr lang="fi-FI" sz="2400" b="1" u="sng" dirty="0"/>
              <a:t>/</a:t>
            </a:r>
            <a:r>
              <a:rPr lang="fi-FI" sz="2400" b="1" u="sng" dirty="0" err="1"/>
              <a:t>älskar</a:t>
            </a:r>
            <a:r>
              <a:rPr lang="fi-FI" sz="2400" b="1" u="sng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sjunga</a:t>
            </a:r>
            <a:r>
              <a:rPr lang="fi-FI" sz="2400" dirty="0"/>
              <a:t>.		</a:t>
            </a:r>
            <a:r>
              <a:rPr lang="fi-FI" sz="2000" b="1" i="1"/>
              <a:t>Pidän laulamisesta / rakastan </a:t>
            </a:r>
            <a:r>
              <a:rPr lang="fi-FI" sz="2000" b="1" i="1" dirty="0"/>
              <a:t>laulamista</a:t>
            </a:r>
            <a:r>
              <a:rPr lang="fi-FI" sz="2000" i="1" dirty="0"/>
              <a:t>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FD4773-FC88-427A-BE6C-E6BCF3D4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3524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749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Infinitiivi</a:t>
            </a:r>
            <a:br>
              <a:rPr lang="fi-FI" b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786" y="1772238"/>
            <a:ext cx="10515600" cy="4741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err="1"/>
              <a:t>Att</a:t>
            </a:r>
            <a:r>
              <a:rPr lang="fi-FI" sz="2400" b="1" dirty="0"/>
              <a:t> + infinitiivi voi olla myös lauseen subjektina.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röka</a:t>
            </a:r>
            <a:r>
              <a:rPr lang="fi-FI" sz="2400" b="1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farligt</a:t>
            </a:r>
            <a:r>
              <a:rPr lang="fi-FI" sz="2400" dirty="0"/>
              <a:t>.			</a:t>
            </a:r>
            <a:r>
              <a:rPr lang="fi-FI" sz="2000" b="1" i="1" dirty="0"/>
              <a:t>Tupakointi</a:t>
            </a:r>
            <a:r>
              <a:rPr lang="fi-FI" sz="2000" i="1" dirty="0"/>
              <a:t> on vaarallista.</a:t>
            </a:r>
          </a:p>
          <a:p>
            <a:pPr marL="0" indent="0">
              <a:buNone/>
            </a:pPr>
            <a:r>
              <a:rPr lang="fi-FI" sz="2400" dirty="0"/>
              <a:t>(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farligt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röka</a:t>
            </a:r>
            <a:r>
              <a:rPr lang="fi-FI" sz="2400" dirty="0"/>
              <a:t>.	)		</a:t>
            </a:r>
            <a:r>
              <a:rPr lang="fi-FI" sz="2000" dirty="0"/>
              <a:t>(</a:t>
            </a:r>
            <a:r>
              <a:rPr lang="fi-FI" sz="2000" i="1" dirty="0"/>
              <a:t>On vaarallista tupakoida.)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äta</a:t>
            </a:r>
            <a:r>
              <a:rPr lang="fi-FI" sz="2400" b="1" dirty="0"/>
              <a:t> </a:t>
            </a:r>
            <a:r>
              <a:rPr lang="fi-FI" sz="2400" b="1" dirty="0" err="1"/>
              <a:t>grönsaker</a:t>
            </a:r>
            <a:r>
              <a:rPr lang="fi-FI" sz="2400" b="1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nyttigt</a:t>
            </a:r>
            <a:r>
              <a:rPr lang="fi-FI" sz="2400" dirty="0"/>
              <a:t>.		</a:t>
            </a:r>
            <a:r>
              <a:rPr lang="fi-FI" sz="2000" b="1" i="1" dirty="0"/>
              <a:t>Vihannesten syöminen </a:t>
            </a:r>
            <a:r>
              <a:rPr lang="fi-FI" sz="2000" i="1" dirty="0"/>
              <a:t>on terveellistä.</a:t>
            </a:r>
          </a:p>
          <a:p>
            <a:pPr marL="0" indent="0">
              <a:buNone/>
            </a:pPr>
            <a:r>
              <a:rPr lang="fi-FI" sz="2400" dirty="0"/>
              <a:t>(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nyttigt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äta</a:t>
            </a:r>
            <a:r>
              <a:rPr lang="fi-FI" sz="2400" dirty="0"/>
              <a:t> </a:t>
            </a:r>
            <a:r>
              <a:rPr lang="fi-FI" sz="2400" dirty="0" err="1"/>
              <a:t>grönsaker</a:t>
            </a:r>
            <a:r>
              <a:rPr lang="fi-FI" sz="2400" dirty="0"/>
              <a:t>.)	</a:t>
            </a:r>
            <a:r>
              <a:rPr lang="fi-FI" sz="2000" dirty="0"/>
              <a:t>(</a:t>
            </a:r>
            <a:r>
              <a:rPr lang="fi-FI" sz="2000" i="1" dirty="0"/>
              <a:t>On terveellistä syödä vihanneksia.)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0C7DFA-9FCB-4313-9F6A-8011493E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1911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749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Infinitiivi</a:t>
            </a:r>
            <a:br>
              <a:rPr lang="fi-FI" b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786" y="1772238"/>
            <a:ext cx="10515600" cy="4741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Huomaa seuraavat rakenteet: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 err="1"/>
              <a:t>Det</a:t>
            </a:r>
            <a:r>
              <a:rPr lang="fi-FI" sz="2400" b="1" dirty="0"/>
              <a:t> </a:t>
            </a:r>
            <a:r>
              <a:rPr lang="fi-FI" sz="2400" b="1" dirty="0" err="1"/>
              <a:t>lönar</a:t>
            </a:r>
            <a:r>
              <a:rPr lang="fi-FI" sz="2400" b="1" dirty="0"/>
              <a:t> </a:t>
            </a:r>
            <a:r>
              <a:rPr lang="fi-FI" sz="2400" b="1" dirty="0" err="1"/>
              <a:t>sig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b="1" dirty="0"/>
              <a:t> </a:t>
            </a:r>
            <a:r>
              <a:rPr lang="fi-FI" sz="2400" dirty="0" err="1"/>
              <a:t>hårt</a:t>
            </a:r>
            <a:r>
              <a:rPr lang="fi-FI" sz="2400" dirty="0"/>
              <a:t>.			</a:t>
            </a:r>
            <a:r>
              <a:rPr lang="fi-FI" sz="2000" b="1" i="1" dirty="0"/>
              <a:t>Kannattaa</a:t>
            </a:r>
            <a:r>
              <a:rPr lang="fi-FI" sz="2000" i="1" dirty="0"/>
              <a:t> </a:t>
            </a:r>
            <a:r>
              <a:rPr lang="fi-FI" sz="2000" b="1" i="1" dirty="0"/>
              <a:t>treenata </a:t>
            </a:r>
            <a:r>
              <a:rPr lang="fi-FI" sz="2000" i="1" dirty="0"/>
              <a:t>kovasti</a:t>
            </a:r>
            <a:r>
              <a:rPr lang="fi-FI" sz="2000" b="1" i="1" dirty="0"/>
              <a:t>.</a:t>
            </a:r>
            <a:endParaRPr lang="fi-FI" sz="2000" dirty="0"/>
          </a:p>
          <a:p>
            <a:pPr marL="0" indent="0">
              <a:buNone/>
            </a:pPr>
            <a:r>
              <a:rPr lang="fi-FI" sz="2400" b="1" dirty="0" err="1"/>
              <a:t>Det</a:t>
            </a:r>
            <a:r>
              <a:rPr lang="fi-FI" sz="2400" b="1" dirty="0"/>
              <a:t> </a:t>
            </a:r>
            <a:r>
              <a:rPr lang="fi-FI" sz="2400" b="1" dirty="0" err="1"/>
              <a:t>gäller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b="1" dirty="0"/>
              <a:t> </a:t>
            </a:r>
            <a:r>
              <a:rPr lang="fi-FI" sz="2400" dirty="0" err="1"/>
              <a:t>hårt</a:t>
            </a:r>
            <a:r>
              <a:rPr lang="fi-FI" sz="2400" b="1" dirty="0"/>
              <a:t>.			</a:t>
            </a:r>
            <a:r>
              <a:rPr lang="fi-FI" sz="2000" b="1" i="1" dirty="0"/>
              <a:t>Pitää/täytyy</a:t>
            </a:r>
            <a:r>
              <a:rPr lang="fi-FI" sz="2000" i="1" dirty="0"/>
              <a:t> </a:t>
            </a:r>
            <a:r>
              <a:rPr lang="fi-FI" sz="2000" b="1" i="1" dirty="0"/>
              <a:t>treenata </a:t>
            </a:r>
            <a:r>
              <a:rPr lang="fi-FI" sz="2000" i="1" dirty="0"/>
              <a:t>kovasti</a:t>
            </a:r>
            <a:r>
              <a:rPr lang="fi-FI" sz="2000" b="1" i="1" dirty="0"/>
              <a:t>.</a:t>
            </a:r>
          </a:p>
          <a:p>
            <a:pPr marL="0" indent="0">
              <a:buNone/>
            </a:pPr>
            <a:r>
              <a:rPr lang="fi-FI" sz="2400" dirty="0"/>
              <a:t>			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går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gymmet</a:t>
            </a:r>
            <a:r>
              <a:rPr lang="fi-FI" sz="2400" dirty="0"/>
              <a:t> </a:t>
            </a:r>
            <a:r>
              <a:rPr lang="fi-FI" sz="2400" b="1" dirty="0"/>
              <a:t>för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dirty="0"/>
              <a:t>.		</a:t>
            </a:r>
            <a:r>
              <a:rPr lang="fi-FI" sz="2000" i="1" dirty="0"/>
              <a:t>Menen salille </a:t>
            </a:r>
            <a:r>
              <a:rPr lang="fi-FI" sz="2000" b="1" i="1" dirty="0"/>
              <a:t>treenatakseni</a:t>
            </a:r>
            <a:r>
              <a:rPr lang="fi-FI" sz="2000" i="1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vinna</a:t>
            </a:r>
            <a:r>
              <a:rPr lang="fi-FI" sz="2400" dirty="0"/>
              <a:t> </a:t>
            </a:r>
            <a:r>
              <a:rPr lang="fi-FI" sz="2400" b="1" dirty="0" err="1"/>
              <a:t>genom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b="1" dirty="0"/>
              <a:t> </a:t>
            </a:r>
            <a:r>
              <a:rPr lang="fi-FI" sz="2400" dirty="0" err="1"/>
              <a:t>mer</a:t>
            </a:r>
            <a:r>
              <a:rPr lang="fi-FI" sz="2400" dirty="0"/>
              <a:t>.		</a:t>
            </a:r>
            <a:r>
              <a:rPr lang="fi-FI" sz="2000" i="1" dirty="0"/>
              <a:t>Voin voittaa </a:t>
            </a:r>
            <a:r>
              <a:rPr lang="fi-FI" sz="2000" b="1" i="1" dirty="0"/>
              <a:t>treenaamalla</a:t>
            </a:r>
            <a:r>
              <a:rPr lang="fi-FI" sz="2000" i="1" dirty="0"/>
              <a:t> enemmän.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vinna</a:t>
            </a:r>
            <a:r>
              <a:rPr lang="fi-FI" sz="2400" dirty="0"/>
              <a:t> </a:t>
            </a:r>
            <a:r>
              <a:rPr lang="fi-FI" sz="2400" b="1" dirty="0" err="1"/>
              <a:t>utan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dirty="0"/>
              <a:t>.		</a:t>
            </a:r>
            <a:r>
              <a:rPr lang="fi-FI" sz="2000" i="1" dirty="0"/>
              <a:t>En voi voittaa </a:t>
            </a:r>
            <a:r>
              <a:rPr lang="fi-FI" sz="2000" b="1" i="1" dirty="0"/>
              <a:t>treenaamatta</a:t>
            </a:r>
            <a:r>
              <a:rPr lang="fi-FI" sz="2000" i="1" dirty="0"/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281A4F2-2973-4508-8578-23B86CD2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6297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1a Taivuta ja suomenna.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16895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1. </a:t>
            </a:r>
            <a:r>
              <a:rPr lang="fi-FI" sz="2400" dirty="0" err="1"/>
              <a:t>bruka</a:t>
            </a:r>
            <a:r>
              <a:rPr lang="fi-FI" sz="2400" dirty="0"/>
              <a:t> 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2. </a:t>
            </a:r>
            <a:r>
              <a:rPr lang="fi-FI" sz="2400" dirty="0" err="1"/>
              <a:t>orka</a:t>
            </a:r>
            <a:r>
              <a:rPr lang="fi-FI" sz="2400" dirty="0"/>
              <a:t> 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3. </a:t>
            </a:r>
            <a:r>
              <a:rPr lang="fi-FI" sz="2400" dirty="0" err="1"/>
              <a:t>våga</a:t>
            </a:r>
            <a:r>
              <a:rPr lang="fi-FI" sz="2400" dirty="0"/>
              <a:t> 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4. </a:t>
            </a:r>
            <a:r>
              <a:rPr lang="fi-FI" sz="2400" dirty="0" err="1"/>
              <a:t>behöva</a:t>
            </a:r>
            <a:r>
              <a:rPr lang="fi-FI" sz="2400" dirty="0"/>
              <a:t> II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5. </a:t>
            </a:r>
            <a:r>
              <a:rPr lang="fi-FI" sz="2400" dirty="0" err="1"/>
              <a:t>tänka</a:t>
            </a:r>
            <a:r>
              <a:rPr lang="fi-FI" sz="2400" dirty="0"/>
              <a:t> II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6. </a:t>
            </a:r>
            <a:r>
              <a:rPr lang="fi-FI" sz="2400" dirty="0" err="1"/>
              <a:t>hinna</a:t>
            </a:r>
            <a:r>
              <a:rPr lang="fi-FI" sz="2400" dirty="0"/>
              <a:t> IV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7. </a:t>
            </a:r>
            <a:r>
              <a:rPr lang="fi-FI" sz="2400" dirty="0" err="1"/>
              <a:t>kunna</a:t>
            </a:r>
            <a:r>
              <a:rPr lang="fi-FI" sz="2400" dirty="0"/>
              <a:t> IV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8. </a:t>
            </a:r>
            <a:r>
              <a:rPr lang="fi-FI" sz="2400" dirty="0" err="1"/>
              <a:t>få</a:t>
            </a:r>
            <a:r>
              <a:rPr lang="fi-FI" sz="2400" dirty="0"/>
              <a:t> IV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9. vilja IV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10. </a:t>
            </a:r>
            <a:r>
              <a:rPr lang="fi-FI" sz="2400" dirty="0" err="1"/>
              <a:t>låta</a:t>
            </a:r>
            <a:r>
              <a:rPr lang="fi-FI" sz="2400" dirty="0"/>
              <a:t> IV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3827282" y="1825624"/>
            <a:ext cx="7526518" cy="44360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brukar</a:t>
            </a:r>
            <a:r>
              <a:rPr lang="fi-FI" sz="2400" dirty="0"/>
              <a:t>, </a:t>
            </a:r>
            <a:r>
              <a:rPr lang="fi-FI" sz="2400" dirty="0" err="1"/>
              <a:t>brukade</a:t>
            </a:r>
            <a:r>
              <a:rPr lang="fi-FI" sz="2400" dirty="0"/>
              <a:t>, </a:t>
            </a:r>
            <a:r>
              <a:rPr lang="fi-FI" sz="2400" dirty="0" err="1"/>
              <a:t>brukat</a:t>
            </a:r>
            <a:r>
              <a:rPr lang="fi-FI" sz="2400" dirty="0"/>
              <a:t>	olla tapana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orkar</a:t>
            </a:r>
            <a:r>
              <a:rPr lang="fi-FI" sz="2400" dirty="0"/>
              <a:t>, </a:t>
            </a:r>
            <a:r>
              <a:rPr lang="fi-FI" sz="2400" dirty="0" err="1"/>
              <a:t>orkade</a:t>
            </a:r>
            <a:r>
              <a:rPr lang="fi-FI" sz="2400" dirty="0"/>
              <a:t>, orkat		jaksaa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vågar</a:t>
            </a:r>
            <a:r>
              <a:rPr lang="fi-FI" sz="2400" dirty="0"/>
              <a:t>, </a:t>
            </a:r>
            <a:r>
              <a:rPr lang="fi-FI" sz="2400" dirty="0" err="1"/>
              <a:t>vågade</a:t>
            </a:r>
            <a:r>
              <a:rPr lang="fi-FI" sz="2400" dirty="0"/>
              <a:t>, </a:t>
            </a:r>
            <a:r>
              <a:rPr lang="fi-FI" sz="2400" dirty="0" err="1"/>
              <a:t>vågat</a:t>
            </a:r>
            <a:r>
              <a:rPr lang="fi-FI" sz="2400" dirty="0"/>
              <a:t>		uskaltaa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behöver</a:t>
            </a:r>
            <a:r>
              <a:rPr lang="fi-FI" sz="2400" dirty="0"/>
              <a:t>, </a:t>
            </a:r>
            <a:r>
              <a:rPr lang="fi-FI" sz="2400" dirty="0" err="1"/>
              <a:t>behövde</a:t>
            </a:r>
            <a:r>
              <a:rPr lang="fi-FI" sz="2400" dirty="0"/>
              <a:t>, </a:t>
            </a:r>
            <a:r>
              <a:rPr lang="fi-FI" sz="2400" dirty="0" err="1"/>
              <a:t>behövt</a:t>
            </a:r>
            <a:r>
              <a:rPr lang="fi-FI" sz="2400" dirty="0"/>
              <a:t>	tarvita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tänker</a:t>
            </a:r>
            <a:r>
              <a:rPr lang="fi-FI" sz="2400" dirty="0"/>
              <a:t>, </a:t>
            </a:r>
            <a:r>
              <a:rPr lang="fi-FI" sz="2400" dirty="0" err="1"/>
              <a:t>tänkte</a:t>
            </a:r>
            <a:r>
              <a:rPr lang="fi-FI" sz="2400" dirty="0"/>
              <a:t>, </a:t>
            </a:r>
            <a:r>
              <a:rPr lang="fi-FI" sz="2400" dirty="0" err="1"/>
              <a:t>tänkt</a:t>
            </a:r>
            <a:r>
              <a:rPr lang="fi-FI" sz="2400" dirty="0"/>
              <a:t>		ajatella, aikoa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hinner</a:t>
            </a:r>
            <a:r>
              <a:rPr lang="fi-FI" sz="2400" dirty="0"/>
              <a:t>, </a:t>
            </a:r>
            <a:r>
              <a:rPr lang="fi-FI" sz="2400" dirty="0" err="1"/>
              <a:t>hann</a:t>
            </a:r>
            <a:r>
              <a:rPr lang="fi-FI" sz="2400" dirty="0"/>
              <a:t>, hunnit		ehtiä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kan</a:t>
            </a:r>
            <a:r>
              <a:rPr lang="fi-FI" sz="2400" dirty="0"/>
              <a:t>, </a:t>
            </a:r>
            <a:r>
              <a:rPr lang="fi-FI" sz="2400" dirty="0" err="1"/>
              <a:t>kunde</a:t>
            </a:r>
            <a:r>
              <a:rPr lang="fi-FI" sz="2400" dirty="0"/>
              <a:t>, kunnat		osata, voida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får</a:t>
            </a:r>
            <a:r>
              <a:rPr lang="fi-FI" sz="2400" dirty="0"/>
              <a:t>, </a:t>
            </a:r>
            <a:r>
              <a:rPr lang="fi-FI" sz="2400" dirty="0" err="1"/>
              <a:t>fick</a:t>
            </a:r>
            <a:r>
              <a:rPr lang="fi-FI" sz="2400" dirty="0"/>
              <a:t>, </a:t>
            </a:r>
            <a:r>
              <a:rPr lang="fi-FI" sz="2400" dirty="0" err="1"/>
              <a:t>fått</a:t>
            </a:r>
            <a:r>
              <a:rPr lang="fi-FI" sz="2400" dirty="0"/>
              <a:t>			saada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vill</a:t>
            </a:r>
            <a:r>
              <a:rPr lang="fi-FI" sz="2400" dirty="0"/>
              <a:t>, </a:t>
            </a:r>
            <a:r>
              <a:rPr lang="fi-FI" sz="2400" dirty="0" err="1"/>
              <a:t>ville</a:t>
            </a:r>
            <a:r>
              <a:rPr lang="fi-FI" sz="2400" dirty="0"/>
              <a:t>, velat			haluta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låter</a:t>
            </a:r>
            <a:r>
              <a:rPr lang="fi-FI" sz="2400" dirty="0"/>
              <a:t>, </a:t>
            </a:r>
            <a:r>
              <a:rPr lang="fi-FI" sz="2400" dirty="0" err="1"/>
              <a:t>lät</a:t>
            </a:r>
            <a:r>
              <a:rPr lang="fi-FI" sz="2400" dirty="0"/>
              <a:t>, </a:t>
            </a:r>
            <a:r>
              <a:rPr lang="fi-FI" sz="2400" dirty="0" err="1"/>
              <a:t>låtit</a:t>
            </a:r>
            <a:r>
              <a:rPr lang="fi-FI" sz="2400" dirty="0"/>
              <a:t>			antaa, sallia, kuulostaa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F45228A-45E8-4875-94AA-9D679970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040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1b Täydennä.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87186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Vi</a:t>
            </a:r>
            <a:r>
              <a:rPr lang="fi-FI" sz="2400" i="1" dirty="0"/>
              <a:t> (on tapana tavata)</a:t>
            </a:r>
            <a:r>
              <a:rPr lang="fi-FI" sz="2400" dirty="0"/>
              <a:t> </a:t>
            </a: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dirty="0" err="1"/>
              <a:t>dag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(oli tapana </a:t>
            </a:r>
            <a:r>
              <a:rPr lang="fi-FI" sz="2400" i="1" dirty="0" err="1"/>
              <a:t>hengailla</a:t>
            </a:r>
            <a:r>
              <a:rPr lang="fi-FI" sz="2400" i="1" dirty="0"/>
              <a:t>)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i="1" dirty="0"/>
              <a:t>(Oletko) </a:t>
            </a:r>
            <a:r>
              <a:rPr lang="fi-FI" sz="2400" dirty="0"/>
              <a:t>du </a:t>
            </a:r>
            <a:r>
              <a:rPr lang="fi-FI" sz="2400" i="1" dirty="0"/>
              <a:t>(ehtinyt tehdä) </a:t>
            </a:r>
            <a:r>
              <a:rPr lang="fi-FI" sz="2400" dirty="0" err="1"/>
              <a:t>allt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i="1" dirty="0"/>
              <a:t> (en jaksanut mennä)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gym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</a:t>
            </a:r>
            <a:r>
              <a:rPr lang="fi-FI" sz="2400" i="1" dirty="0"/>
              <a:t> (ei tarvitse treenata)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ofta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i="1" dirty="0"/>
              <a:t> (aikoi jäädä) </a:t>
            </a:r>
            <a:r>
              <a:rPr lang="fi-FI" sz="2400" dirty="0" err="1"/>
              <a:t>hemma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(eivät uskaltaneet kertoa)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598762" y="1825625"/>
            <a:ext cx="47550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Vi </a:t>
            </a:r>
            <a:r>
              <a:rPr lang="fi-FI" sz="2400" b="1" dirty="0" err="1"/>
              <a:t>brukar</a:t>
            </a:r>
            <a:r>
              <a:rPr lang="fi-FI" sz="2400" b="1" dirty="0"/>
              <a:t> </a:t>
            </a:r>
            <a:r>
              <a:rPr lang="fi-FI" sz="2400" b="1" dirty="0" err="1"/>
              <a:t>träffas</a:t>
            </a:r>
            <a:r>
              <a:rPr lang="fi-FI" sz="2400" b="1" dirty="0"/>
              <a:t> </a:t>
            </a: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dirty="0" err="1"/>
              <a:t>dag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De </a:t>
            </a:r>
            <a:r>
              <a:rPr lang="fi-FI" sz="2400" b="1" dirty="0" err="1"/>
              <a:t>brukade</a:t>
            </a:r>
            <a:r>
              <a:rPr lang="fi-FI" sz="2400" b="1" dirty="0"/>
              <a:t> </a:t>
            </a:r>
            <a:r>
              <a:rPr lang="fi-FI" sz="2400" b="1" dirty="0" err="1"/>
              <a:t>hänga</a:t>
            </a:r>
            <a:r>
              <a:rPr lang="fi-FI" sz="2400" b="1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dirty="0" err="1"/>
              <a:t>Har</a:t>
            </a:r>
            <a:r>
              <a:rPr lang="fi-FI" sz="2400" dirty="0"/>
              <a:t> du </a:t>
            </a:r>
            <a:r>
              <a:rPr lang="fi-FI" sz="2400" b="1" dirty="0"/>
              <a:t>hunnit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allt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orkade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gå</a:t>
            </a:r>
            <a:r>
              <a:rPr lang="fi-FI" sz="2400" b="1" dirty="0"/>
              <a:t> </a:t>
            </a:r>
            <a:r>
              <a:rPr lang="fi-FI" sz="2400" dirty="0" err="1"/>
              <a:t>på</a:t>
            </a:r>
            <a:r>
              <a:rPr lang="fi-FI" sz="2400" b="1" dirty="0"/>
              <a:t> </a:t>
            </a:r>
            <a:r>
              <a:rPr lang="fi-FI" sz="2400" dirty="0" err="1"/>
              <a:t>gym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Du </a:t>
            </a:r>
            <a:r>
              <a:rPr lang="fi-FI" sz="2400" b="1" dirty="0" err="1"/>
              <a:t>behöver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b="1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ofta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tänkte</a:t>
            </a:r>
            <a:r>
              <a:rPr lang="fi-FI" sz="2400" b="1" dirty="0"/>
              <a:t> </a:t>
            </a:r>
            <a:r>
              <a:rPr lang="fi-FI" sz="2400" b="1" dirty="0" err="1"/>
              <a:t>stanna</a:t>
            </a:r>
            <a:r>
              <a:rPr lang="fi-FI" sz="2400" b="1" dirty="0"/>
              <a:t> </a:t>
            </a:r>
            <a:r>
              <a:rPr lang="fi-FI" sz="2400" dirty="0" err="1"/>
              <a:t>hemma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De </a:t>
            </a:r>
            <a:r>
              <a:rPr lang="fi-FI" sz="2400" b="1" dirty="0" err="1"/>
              <a:t>vågade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berätta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3240323-1825-4ED5-8AA7-107C9755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91799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E8FD2B-F571-4DD3-837C-A83F714605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DF180B-B787-43EE-B74A-EFACB0772F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3A1FB4-4465-46FA-8070-B6CE54444F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1187</Words>
  <Application>Microsoft Macintosh PowerPoint</Application>
  <PresentationFormat>Widescreen</PresentationFormat>
  <Paragraphs>193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1_Office-teema</vt:lpstr>
      <vt:lpstr>Infinitiivi</vt:lpstr>
      <vt:lpstr> Infinitiivi </vt:lpstr>
      <vt:lpstr> Infinitiivi </vt:lpstr>
      <vt:lpstr> Infinitiivi </vt:lpstr>
      <vt:lpstr> Infinitiivi </vt:lpstr>
      <vt:lpstr> Infinitiivi </vt:lpstr>
      <vt:lpstr> Infinitiivi </vt:lpstr>
      <vt:lpstr>1a Taivuta ja suomenna.</vt:lpstr>
      <vt:lpstr>1b Täydennä.</vt:lpstr>
      <vt:lpstr>2 Käännä.</vt:lpstr>
      <vt:lpstr>3 Käännä.</vt:lpstr>
      <vt:lpstr>4a Käännä.</vt:lpstr>
      <vt:lpstr>4b Käännä.</vt:lpstr>
      <vt:lpstr>Att-sanan kanssa vai ilman? Korosta sana, josta voit päätellä.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 grammatik</dc:title>
  <dc:creator>Salonen Anssi</dc:creator>
  <cp:lastModifiedBy>Janne Kanniainen</cp:lastModifiedBy>
  <cp:revision>27</cp:revision>
  <dcterms:created xsi:type="dcterms:W3CDTF">2017-02-26T10:06:28Z</dcterms:created>
  <dcterms:modified xsi:type="dcterms:W3CDTF">2024-02-15T18:54:34Z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