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105" d="100"/>
          <a:sy n="105" d="100"/>
        </p:scale>
        <p:origin x="120" y="2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p:cNvSpPr>
            <a:spLocks noGrp="1"/>
          </p:cNvSpPr>
          <p:nvPr>
            <p:ph type="dt" sz="half" idx="10"/>
          </p:nvPr>
        </p:nvSpPr>
        <p:spPr/>
        <p:txBody>
          <a:bodyPr/>
          <a:lstStyle/>
          <a:p>
            <a:fld id="{8DCA11CF-102D-41D1-AC21-6E80574F3304}" type="datetimeFigureOut">
              <a:rPr lang="fi-FI" smtClean="0"/>
              <a:t>26.1.2021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AEC69277-8ECE-41F0-9E37-FDCB7CC7CB2C}" type="slidenum">
              <a:rPr lang="fi-FI" smtClean="0"/>
              <a:t>‹#›</a:t>
            </a:fld>
            <a:endParaRPr lang="fi-FI"/>
          </a:p>
        </p:txBody>
      </p:sp>
    </p:spTree>
    <p:extLst>
      <p:ext uri="{BB962C8B-B14F-4D97-AF65-F5344CB8AC3E}">
        <p14:creationId xmlns:p14="http://schemas.microsoft.com/office/powerpoint/2010/main" val="548780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8DCA11CF-102D-41D1-AC21-6E80574F3304}" type="datetimeFigureOut">
              <a:rPr lang="fi-FI" smtClean="0"/>
              <a:t>26.1.2021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AEC69277-8ECE-41F0-9E37-FDCB7CC7CB2C}" type="slidenum">
              <a:rPr lang="fi-FI" smtClean="0"/>
              <a:t>‹#›</a:t>
            </a:fld>
            <a:endParaRPr lang="fi-FI"/>
          </a:p>
        </p:txBody>
      </p:sp>
    </p:spTree>
    <p:extLst>
      <p:ext uri="{BB962C8B-B14F-4D97-AF65-F5344CB8AC3E}">
        <p14:creationId xmlns:p14="http://schemas.microsoft.com/office/powerpoint/2010/main" val="2802676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8DCA11CF-102D-41D1-AC21-6E80574F3304}" type="datetimeFigureOut">
              <a:rPr lang="fi-FI" smtClean="0"/>
              <a:t>26.1.2021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AEC69277-8ECE-41F0-9E37-FDCB7CC7CB2C}" type="slidenum">
              <a:rPr lang="fi-FI" smtClean="0"/>
              <a:t>‹#›</a:t>
            </a:fld>
            <a:endParaRPr lang="fi-FI"/>
          </a:p>
        </p:txBody>
      </p:sp>
    </p:spTree>
    <p:extLst>
      <p:ext uri="{BB962C8B-B14F-4D97-AF65-F5344CB8AC3E}">
        <p14:creationId xmlns:p14="http://schemas.microsoft.com/office/powerpoint/2010/main" val="2152687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8DCA11CF-102D-41D1-AC21-6E80574F3304}" type="datetimeFigureOut">
              <a:rPr lang="fi-FI" smtClean="0"/>
              <a:t>26.1.2021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AEC69277-8ECE-41F0-9E37-FDCB7CC7CB2C}" type="slidenum">
              <a:rPr lang="fi-FI" smtClean="0"/>
              <a:t>‹#›</a:t>
            </a:fld>
            <a:endParaRPr lang="fi-FI"/>
          </a:p>
        </p:txBody>
      </p:sp>
    </p:spTree>
    <p:extLst>
      <p:ext uri="{BB962C8B-B14F-4D97-AF65-F5344CB8AC3E}">
        <p14:creationId xmlns:p14="http://schemas.microsoft.com/office/powerpoint/2010/main" val="3243721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CA11CF-102D-41D1-AC21-6E80574F3304}" type="datetimeFigureOut">
              <a:rPr lang="fi-FI" smtClean="0"/>
              <a:t>26.1.2021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AEC69277-8ECE-41F0-9E37-FDCB7CC7CB2C}" type="slidenum">
              <a:rPr lang="fi-FI" smtClean="0"/>
              <a:t>‹#›</a:t>
            </a:fld>
            <a:endParaRPr lang="fi-FI"/>
          </a:p>
        </p:txBody>
      </p:sp>
    </p:spTree>
    <p:extLst>
      <p:ext uri="{BB962C8B-B14F-4D97-AF65-F5344CB8AC3E}">
        <p14:creationId xmlns:p14="http://schemas.microsoft.com/office/powerpoint/2010/main" val="4161577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p>
            <a:fld id="{8DCA11CF-102D-41D1-AC21-6E80574F3304}" type="datetimeFigureOut">
              <a:rPr lang="fi-FI" smtClean="0"/>
              <a:t>26.1.2021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AEC69277-8ECE-41F0-9E37-FDCB7CC7CB2C}" type="slidenum">
              <a:rPr lang="fi-FI" smtClean="0"/>
              <a:t>‹#›</a:t>
            </a:fld>
            <a:endParaRPr lang="fi-FI"/>
          </a:p>
        </p:txBody>
      </p:sp>
    </p:spTree>
    <p:extLst>
      <p:ext uri="{BB962C8B-B14F-4D97-AF65-F5344CB8AC3E}">
        <p14:creationId xmlns:p14="http://schemas.microsoft.com/office/powerpoint/2010/main" val="4037562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p:cNvSpPr>
            <a:spLocks noGrp="1"/>
          </p:cNvSpPr>
          <p:nvPr>
            <p:ph type="dt" sz="half" idx="10"/>
          </p:nvPr>
        </p:nvSpPr>
        <p:spPr/>
        <p:txBody>
          <a:bodyPr/>
          <a:lstStyle/>
          <a:p>
            <a:fld id="{8DCA11CF-102D-41D1-AC21-6E80574F3304}" type="datetimeFigureOut">
              <a:rPr lang="fi-FI" smtClean="0"/>
              <a:t>26.1.2021</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AEC69277-8ECE-41F0-9E37-FDCB7CC7CB2C}" type="slidenum">
              <a:rPr lang="fi-FI" smtClean="0"/>
              <a:t>‹#›</a:t>
            </a:fld>
            <a:endParaRPr lang="fi-FI"/>
          </a:p>
        </p:txBody>
      </p:sp>
    </p:spTree>
    <p:extLst>
      <p:ext uri="{BB962C8B-B14F-4D97-AF65-F5344CB8AC3E}">
        <p14:creationId xmlns:p14="http://schemas.microsoft.com/office/powerpoint/2010/main" val="1352264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2"/>
          <p:cNvSpPr>
            <a:spLocks noGrp="1"/>
          </p:cNvSpPr>
          <p:nvPr>
            <p:ph type="dt" sz="half" idx="10"/>
          </p:nvPr>
        </p:nvSpPr>
        <p:spPr/>
        <p:txBody>
          <a:bodyPr/>
          <a:lstStyle/>
          <a:p>
            <a:fld id="{8DCA11CF-102D-41D1-AC21-6E80574F3304}" type="datetimeFigureOut">
              <a:rPr lang="fi-FI" smtClean="0"/>
              <a:t>26.1.2021</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AEC69277-8ECE-41F0-9E37-FDCB7CC7CB2C}" type="slidenum">
              <a:rPr lang="fi-FI" smtClean="0"/>
              <a:t>‹#›</a:t>
            </a:fld>
            <a:endParaRPr lang="fi-FI"/>
          </a:p>
        </p:txBody>
      </p:sp>
    </p:spTree>
    <p:extLst>
      <p:ext uri="{BB962C8B-B14F-4D97-AF65-F5344CB8AC3E}">
        <p14:creationId xmlns:p14="http://schemas.microsoft.com/office/powerpoint/2010/main" val="480140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CA11CF-102D-41D1-AC21-6E80574F3304}" type="datetimeFigureOut">
              <a:rPr lang="fi-FI" smtClean="0"/>
              <a:t>26.1.2021</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AEC69277-8ECE-41F0-9E37-FDCB7CC7CB2C}" type="slidenum">
              <a:rPr lang="fi-FI" smtClean="0"/>
              <a:t>‹#›</a:t>
            </a:fld>
            <a:endParaRPr lang="fi-FI"/>
          </a:p>
        </p:txBody>
      </p:sp>
    </p:spTree>
    <p:extLst>
      <p:ext uri="{BB962C8B-B14F-4D97-AF65-F5344CB8AC3E}">
        <p14:creationId xmlns:p14="http://schemas.microsoft.com/office/powerpoint/2010/main" val="3327963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CA11CF-102D-41D1-AC21-6E80574F3304}" type="datetimeFigureOut">
              <a:rPr lang="fi-FI" smtClean="0"/>
              <a:t>26.1.2021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AEC69277-8ECE-41F0-9E37-FDCB7CC7CB2C}" type="slidenum">
              <a:rPr lang="fi-FI" smtClean="0"/>
              <a:t>‹#›</a:t>
            </a:fld>
            <a:endParaRPr lang="fi-FI"/>
          </a:p>
        </p:txBody>
      </p:sp>
    </p:spTree>
    <p:extLst>
      <p:ext uri="{BB962C8B-B14F-4D97-AF65-F5344CB8AC3E}">
        <p14:creationId xmlns:p14="http://schemas.microsoft.com/office/powerpoint/2010/main" val="1221558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CA11CF-102D-41D1-AC21-6E80574F3304}" type="datetimeFigureOut">
              <a:rPr lang="fi-FI" smtClean="0"/>
              <a:t>26.1.2021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AEC69277-8ECE-41F0-9E37-FDCB7CC7CB2C}" type="slidenum">
              <a:rPr lang="fi-FI" smtClean="0"/>
              <a:t>‹#›</a:t>
            </a:fld>
            <a:endParaRPr lang="fi-FI"/>
          </a:p>
        </p:txBody>
      </p:sp>
    </p:spTree>
    <p:extLst>
      <p:ext uri="{BB962C8B-B14F-4D97-AF65-F5344CB8AC3E}">
        <p14:creationId xmlns:p14="http://schemas.microsoft.com/office/powerpoint/2010/main" val="3086776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CA11CF-102D-41D1-AC21-6E80574F3304}" type="datetimeFigureOut">
              <a:rPr lang="fi-FI" smtClean="0"/>
              <a:t>26.1.2021</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69277-8ECE-41F0-9E37-FDCB7CC7CB2C}" type="slidenum">
              <a:rPr lang="fi-FI" smtClean="0"/>
              <a:t>‹#›</a:t>
            </a:fld>
            <a:endParaRPr lang="fi-FI"/>
          </a:p>
        </p:txBody>
      </p:sp>
    </p:spTree>
    <p:extLst>
      <p:ext uri="{BB962C8B-B14F-4D97-AF65-F5344CB8AC3E}">
        <p14:creationId xmlns:p14="http://schemas.microsoft.com/office/powerpoint/2010/main" val="525793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i-FI" dirty="0"/>
              <a:t>                    </a:t>
            </a:r>
            <a:r>
              <a:rPr lang="fi-FI" u="sng" dirty="0"/>
              <a:t>Valtiomuotokiista </a:t>
            </a:r>
            <a:r>
              <a:rPr lang="fi-FI" dirty="0"/>
              <a:t>s. </a:t>
            </a:r>
            <a:r>
              <a:rPr lang="fi-FI"/>
              <a:t>7073</a:t>
            </a:r>
            <a:endParaRPr lang="fi-FI" dirty="0"/>
          </a:p>
        </p:txBody>
      </p:sp>
      <p:sp>
        <p:nvSpPr>
          <p:cNvPr id="5" name="Content Placeholder 4"/>
          <p:cNvSpPr>
            <a:spLocks noGrp="1"/>
          </p:cNvSpPr>
          <p:nvPr>
            <p:ph sz="half" idx="1"/>
          </p:nvPr>
        </p:nvSpPr>
        <p:spPr>
          <a:xfrm>
            <a:off x="838200" y="1465386"/>
            <a:ext cx="5181599" cy="5126708"/>
          </a:xfrm>
        </p:spPr>
        <p:txBody>
          <a:bodyPr>
            <a:normAutofit fontScale="85000" lnSpcReduction="10000"/>
          </a:bodyPr>
          <a:lstStyle/>
          <a:p>
            <a:pPr marL="0" indent="0">
              <a:buNone/>
            </a:pPr>
            <a:r>
              <a:rPr lang="fi-FI" dirty="0"/>
              <a:t>Itsenäistymisen jälkeen Suomen oli säädettävä perustuslaki ja vahvistettava valtiomuoto. Vaikka itsenäisyysjulistuksessa oli puhuttu tasavallasta, sisällissota lisäsi monarkian kannatusta. -&gt; valtiomuotokiista</a:t>
            </a:r>
          </a:p>
          <a:p>
            <a:pPr marL="0" indent="0">
              <a:buNone/>
            </a:pPr>
            <a:r>
              <a:rPr lang="fi-FI" b="1" dirty="0"/>
              <a:t>Monarkistit</a:t>
            </a:r>
          </a:p>
          <a:p>
            <a:pPr>
              <a:buFontTx/>
              <a:buChar char="-"/>
            </a:pPr>
            <a:r>
              <a:rPr lang="fi-FI" dirty="0"/>
              <a:t>Heikko tasavalta oli syyllinen sisällissodan syttymiseen ja kaivattiin vahvaa hallitsijaa</a:t>
            </a:r>
          </a:p>
          <a:p>
            <a:pPr>
              <a:buFontTx/>
              <a:buChar char="-"/>
            </a:pPr>
            <a:r>
              <a:rPr lang="fi-FI" dirty="0"/>
              <a:t>Muissakin Pohjoismaissa oli kuningas</a:t>
            </a:r>
          </a:p>
          <a:p>
            <a:pPr>
              <a:buFontTx/>
              <a:buChar char="-"/>
            </a:pPr>
            <a:r>
              <a:rPr lang="fi-FI" dirty="0"/>
              <a:t>Kannattajina vanhasuomalaiset ja RKP</a:t>
            </a:r>
          </a:p>
          <a:p>
            <a:pPr>
              <a:buFontTx/>
              <a:buChar char="-"/>
            </a:pPr>
            <a:r>
              <a:rPr lang="fi-FI" dirty="0"/>
              <a:t>Svinhufvud ja Paasikivi poliitikoista</a:t>
            </a:r>
          </a:p>
        </p:txBody>
      </p:sp>
      <p:pic>
        <p:nvPicPr>
          <p:cNvPr id="7" name="Content Placeholder 6"/>
          <p:cNvPicPr>
            <a:picLocks noGrp="1" noChangeAspect="1"/>
          </p:cNvPicPr>
          <p:nvPr>
            <p:ph sz="half" idx="2"/>
          </p:nvPr>
        </p:nvPicPr>
        <p:blipFill>
          <a:blip r:embed="rId2"/>
          <a:stretch>
            <a:fillRect/>
          </a:stretch>
        </p:blipFill>
        <p:spPr>
          <a:xfrm>
            <a:off x="6587330" y="1465386"/>
            <a:ext cx="5126708" cy="5126708"/>
          </a:xfrm>
          <a:prstGeom prst="rect">
            <a:avLst/>
          </a:prstGeom>
        </p:spPr>
      </p:pic>
    </p:spTree>
    <p:extLst>
      <p:ext uri="{BB962C8B-B14F-4D97-AF65-F5344CB8AC3E}">
        <p14:creationId xmlns:p14="http://schemas.microsoft.com/office/powerpoint/2010/main" val="44066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             </a:t>
            </a:r>
            <a:r>
              <a:rPr lang="fi-FI" u="sng" dirty="0"/>
              <a:t>Valtiomuotokiista</a:t>
            </a:r>
          </a:p>
        </p:txBody>
      </p:sp>
      <p:sp>
        <p:nvSpPr>
          <p:cNvPr id="3" name="Sisällön paikkamerkki 2"/>
          <p:cNvSpPr>
            <a:spLocks noGrp="1"/>
          </p:cNvSpPr>
          <p:nvPr>
            <p:ph sz="half" idx="1"/>
          </p:nvPr>
        </p:nvSpPr>
        <p:spPr/>
        <p:txBody>
          <a:bodyPr/>
          <a:lstStyle/>
          <a:p>
            <a:pPr marL="0" indent="0">
              <a:buNone/>
            </a:pPr>
            <a:r>
              <a:rPr lang="fi-FI" b="1" dirty="0"/>
              <a:t>Tasavaltalaiset</a:t>
            </a:r>
          </a:p>
          <a:p>
            <a:pPr>
              <a:buFontTx/>
              <a:buChar char="-"/>
            </a:pPr>
            <a:r>
              <a:rPr lang="fi-FI" dirty="0"/>
              <a:t>Tasavalta oli demokraattisempi vaihtoehto ja sopi paremmin Suomeen</a:t>
            </a:r>
          </a:p>
          <a:p>
            <a:pPr>
              <a:buFontTx/>
              <a:buChar char="-"/>
            </a:pPr>
            <a:r>
              <a:rPr lang="fi-FI" dirty="0"/>
              <a:t>Tulisi kalliiksi suomalaisille</a:t>
            </a:r>
          </a:p>
          <a:p>
            <a:pPr>
              <a:buFontTx/>
              <a:buChar char="-"/>
            </a:pPr>
            <a:r>
              <a:rPr lang="fi-FI" dirty="0"/>
              <a:t>SDP ja Maalaisliitto, Vanhasuomalaisista eronnut edistyspuolue</a:t>
            </a:r>
          </a:p>
          <a:p>
            <a:pPr marL="0" indent="0">
              <a:buNone/>
            </a:pPr>
            <a:endParaRPr lang="fi-FI" dirty="0"/>
          </a:p>
          <a:p>
            <a:pPr marL="0" indent="0">
              <a:buNone/>
            </a:pPr>
            <a:endParaRPr lang="fi-FI"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87331" y="1825625"/>
            <a:ext cx="4351338"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026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                    </a:t>
            </a:r>
            <a:r>
              <a:rPr lang="fi-FI" u="sng" dirty="0"/>
              <a:t>Valtiomuotokiista</a:t>
            </a:r>
          </a:p>
        </p:txBody>
      </p:sp>
      <p:sp>
        <p:nvSpPr>
          <p:cNvPr id="3" name="Sisällön paikkamerkki 2"/>
          <p:cNvSpPr>
            <a:spLocks noGrp="1"/>
          </p:cNvSpPr>
          <p:nvPr>
            <p:ph sz="half" idx="1"/>
          </p:nvPr>
        </p:nvSpPr>
        <p:spPr>
          <a:xfrm>
            <a:off x="838200" y="1626669"/>
            <a:ext cx="5181600" cy="4550294"/>
          </a:xfrm>
        </p:spPr>
        <p:txBody>
          <a:bodyPr>
            <a:normAutofit fontScale="85000" lnSpcReduction="20000"/>
          </a:bodyPr>
          <a:lstStyle/>
          <a:p>
            <a:pPr marL="0" indent="0">
              <a:buNone/>
            </a:pPr>
            <a:r>
              <a:rPr lang="fi-FI" dirty="0"/>
              <a:t>Sisällissodan jälkeen Suomi tukeutui vahvasti Saksaan ja siitä haettiin tukea Neuvosto-Venäjää vastaan. Saksalaiset joukot jäivät Suomeen ja kauppasuhteet olivat läheiset.</a:t>
            </a:r>
          </a:p>
          <a:p>
            <a:pPr marL="0" indent="0">
              <a:buNone/>
            </a:pPr>
            <a:r>
              <a:rPr lang="fi-FI" dirty="0"/>
              <a:t>Tynkäeduskunnan toukok. 1918 valitsema valtionhoitaja Svinhufvud oli monarkisti.</a:t>
            </a:r>
          </a:p>
          <a:p>
            <a:pPr marL="0" indent="0">
              <a:buNone/>
            </a:pPr>
            <a:r>
              <a:rPr lang="fi-FI" dirty="0"/>
              <a:t>Kesällä 1918 Paasikiven johtama hallitus antoi eduskunnalle ehdotuksen perustuslaista, jonka mukaan Suomesta tulisi monarkia. Kun asialle ei tullut riittävää enemmistöä, vedottiin vuoden 1772 hallitusmuotoon, joka muodollisesti sitoi Suomea edelleen ja Suomesta tuli monarkia.</a:t>
            </a: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90378" y="1825625"/>
            <a:ext cx="4345244"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983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			</a:t>
            </a:r>
            <a:r>
              <a:rPr lang="fi-FI" u="sng" dirty="0"/>
              <a:t>Valtiomuotokiista</a:t>
            </a:r>
          </a:p>
        </p:txBody>
      </p:sp>
      <p:sp>
        <p:nvSpPr>
          <p:cNvPr id="3" name="Sisällön paikkamerkki 2"/>
          <p:cNvSpPr>
            <a:spLocks noGrp="1"/>
          </p:cNvSpPr>
          <p:nvPr>
            <p:ph sz="half" idx="1"/>
          </p:nvPr>
        </p:nvSpPr>
        <p:spPr/>
        <p:txBody>
          <a:bodyPr>
            <a:normAutofit fontScale="92500" lnSpcReduction="10000"/>
          </a:bodyPr>
          <a:lstStyle/>
          <a:p>
            <a:pPr marL="0" indent="0">
              <a:buNone/>
            </a:pPr>
            <a:r>
              <a:rPr lang="fi-FI" dirty="0"/>
              <a:t>Eduskunta pyysi maan hallitsijaksi Saksan kuninkaan poikaa, mutta hänen kieltäydyttyään Suomen kuninkaaksi valittiin Hessenin prinssi Friedrich Karl</a:t>
            </a:r>
          </a:p>
          <a:p>
            <a:pPr marL="0" indent="0">
              <a:buNone/>
            </a:pPr>
            <a:r>
              <a:rPr lang="fi-FI" dirty="0"/>
              <a:t>Saksa antautui marraskuussa 1918 ja Saksasta tuli tasavalta.</a:t>
            </a:r>
          </a:p>
          <a:p>
            <a:pPr marL="0" indent="0">
              <a:buNone/>
            </a:pPr>
            <a:r>
              <a:rPr lang="fi-FI" dirty="0"/>
              <a:t>Saksalaissuuntaus oli lopetettava ja lähestyttävä Iso-Britanniaa ja Yhdysvaltoja.</a:t>
            </a:r>
          </a:p>
          <a:p>
            <a:pPr marL="0" indent="0">
              <a:buNone/>
            </a:pPr>
            <a:r>
              <a:rPr lang="fi-FI" dirty="0"/>
              <a:t>Svinhufvud erosi ja valtionhoitajaksi lännessä suosittu Mannerheim.</a:t>
            </a:r>
          </a:p>
        </p:txBody>
      </p:sp>
      <p:pic>
        <p:nvPicPr>
          <p:cNvPr id="307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222135" y="1825625"/>
            <a:ext cx="3081729"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817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		</a:t>
            </a:r>
            <a:r>
              <a:rPr lang="fi-FI" u="sng" dirty="0"/>
              <a:t>Valtiomuotokiista</a:t>
            </a:r>
          </a:p>
        </p:txBody>
      </p:sp>
      <p:sp>
        <p:nvSpPr>
          <p:cNvPr id="3" name="Sisällön paikkamerkki 2"/>
          <p:cNvSpPr>
            <a:spLocks noGrp="1"/>
          </p:cNvSpPr>
          <p:nvPr>
            <p:ph sz="half" idx="1"/>
          </p:nvPr>
        </p:nvSpPr>
        <p:spPr/>
        <p:txBody>
          <a:bodyPr>
            <a:normAutofit fontScale="85000" lnSpcReduction="10000"/>
          </a:bodyPr>
          <a:lstStyle/>
          <a:p>
            <a:r>
              <a:rPr lang="fi-FI" dirty="0"/>
              <a:t>Joulukuussa Friedrich Karl luopui Suomen kruunusta ja vuoden 1919 vaaleissa tasavallan kannatus eduskunnassa lisääntyi.</a:t>
            </a:r>
          </a:p>
          <a:p>
            <a:r>
              <a:rPr lang="fi-FI" dirty="0"/>
              <a:t>Eduskunta valitsi ensimmäisen presidentin, K.J. Ståhlbergin</a:t>
            </a:r>
          </a:p>
          <a:p>
            <a:r>
              <a:rPr lang="fi-FI" dirty="0"/>
              <a:t>Kompromissina monarkisteille Suomen presidentille annettiin paljon valtaa: johtaa ulkopolitiikkaa, nimittää hallituksen, oikeus hajottaa eduskunta ja määrätä uudet vaalit ja oikeus vahvistaa lait, päättää sodasta ja rauhasta yhdessä eduskunnan kanssa</a:t>
            </a:r>
          </a:p>
        </p:txBody>
      </p:sp>
      <p:pic>
        <p:nvPicPr>
          <p:cNvPr id="409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236295" y="1825625"/>
            <a:ext cx="3053410"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609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253</Words>
  <Application>Microsoft Office PowerPoint</Application>
  <PresentationFormat>Laajakuva</PresentationFormat>
  <Paragraphs>25</Paragraphs>
  <Slides>5</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5</vt:i4>
      </vt:variant>
    </vt:vector>
  </HeadingPairs>
  <TitlesOfParts>
    <vt:vector size="9" baseType="lpstr">
      <vt:lpstr>Arial</vt:lpstr>
      <vt:lpstr>Calibri</vt:lpstr>
      <vt:lpstr>Calibri Light</vt:lpstr>
      <vt:lpstr>Office Theme</vt:lpstr>
      <vt:lpstr>                    Valtiomuotokiista s. 7073</vt:lpstr>
      <vt:lpstr>             Valtiomuotokiista</vt:lpstr>
      <vt:lpstr>                    Valtiomuotokiista</vt:lpstr>
      <vt:lpstr>   Valtiomuotokiista</vt:lpstr>
      <vt:lpstr>  Valtiomuotokiista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Valtiomuotokiista s. 80-83</dc:title>
  <dc:creator>Minna</dc:creator>
  <cp:lastModifiedBy>opettajat</cp:lastModifiedBy>
  <cp:revision>12</cp:revision>
  <dcterms:created xsi:type="dcterms:W3CDTF">2018-01-21T13:02:45Z</dcterms:created>
  <dcterms:modified xsi:type="dcterms:W3CDTF">2021-01-26T13:03:09Z</dcterms:modified>
</cp:coreProperties>
</file>