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70" r:id="rId4"/>
    <p:sldId id="271" r:id="rId5"/>
    <p:sldId id="272" r:id="rId6"/>
    <p:sldId id="259" r:id="rId7"/>
    <p:sldId id="273" r:id="rId8"/>
    <p:sldId id="274" r:id="rId9"/>
    <p:sldId id="260" r:id="rId10"/>
    <p:sldId id="266" r:id="rId11"/>
    <p:sldId id="261" r:id="rId12"/>
    <p:sldId id="275" r:id="rId13"/>
    <p:sldId id="262" r:id="rId14"/>
    <p:sldId id="268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8A3470-D9BF-4936-B939-A2C092003EF4}" type="doc">
      <dgm:prSet loTypeId="urn:microsoft.com/office/officeart/2005/8/layout/chevron1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5283AEB-8D34-447D-8FEF-1BF01C670BF4}">
      <dgm:prSet/>
      <dgm:spPr/>
      <dgm:t>
        <a:bodyPr/>
        <a:lstStyle/>
        <a:p>
          <a:r>
            <a:rPr lang="fi-FI" dirty="0">
              <a:solidFill>
                <a:schemeClr val="tx1"/>
              </a:solidFill>
            </a:rPr>
            <a:t>Laborointi: Laboroinneissa havainnoidaan moniaistisesti, ihmetellään, etsitään ja tutkitaan (Kaasinen 2016)</a:t>
          </a:r>
          <a:endParaRPr lang="en-US" dirty="0">
            <a:solidFill>
              <a:schemeClr val="tx1"/>
            </a:solidFill>
          </a:endParaRPr>
        </a:p>
      </dgm:t>
    </dgm:pt>
    <dgm:pt modelId="{544499D7-A65D-4674-ADEC-882FFAFB0F89}" type="parTrans" cxnId="{4282CEDD-8A53-4541-A481-CE568B4F7DD0}">
      <dgm:prSet/>
      <dgm:spPr/>
      <dgm:t>
        <a:bodyPr/>
        <a:lstStyle/>
        <a:p>
          <a:endParaRPr lang="en-US"/>
        </a:p>
      </dgm:t>
    </dgm:pt>
    <dgm:pt modelId="{F1DE0D47-0487-4BF4-ABDF-7B0ECB32FF74}" type="sibTrans" cxnId="{4282CEDD-8A53-4541-A481-CE568B4F7DD0}">
      <dgm:prSet/>
      <dgm:spPr/>
      <dgm:t>
        <a:bodyPr/>
        <a:lstStyle/>
        <a:p>
          <a:endParaRPr lang="en-US"/>
        </a:p>
      </dgm:t>
    </dgm:pt>
    <dgm:pt modelId="{CED9365E-3A81-4CD4-9DAA-01D059A18A99}">
      <dgm:prSet/>
      <dgm:spPr/>
      <dgm:t>
        <a:bodyPr/>
        <a:lstStyle/>
        <a:p>
          <a:r>
            <a:rPr lang="fi-FI" dirty="0"/>
            <a:t>Erilaiset tutkimukset ja kokeet, </a:t>
          </a:r>
          <a:r>
            <a:rPr lang="fi-FI" dirty="0" smtClean="0"/>
            <a:t>kuten esimerkiksi </a:t>
          </a:r>
          <a:r>
            <a:rPr lang="fi-FI" dirty="0"/>
            <a:t>mitä kasvi tarvitsee kasvaakseen ja ihmisen fysiologiaan liittyvät laboroinnit (sykkeen muutokset tai hermoston toiminta esimerkiksi)</a:t>
          </a:r>
          <a:endParaRPr lang="en-US" dirty="0"/>
        </a:p>
      </dgm:t>
    </dgm:pt>
    <dgm:pt modelId="{9B59335E-BF75-4077-9B9A-50C4AB4BBFB2}" type="parTrans" cxnId="{A7F11742-6E2D-4888-AC2F-5C3CF4F52270}">
      <dgm:prSet/>
      <dgm:spPr/>
      <dgm:t>
        <a:bodyPr/>
        <a:lstStyle/>
        <a:p>
          <a:endParaRPr lang="en-US"/>
        </a:p>
      </dgm:t>
    </dgm:pt>
    <dgm:pt modelId="{72CC263D-B74D-42D0-942F-4699534B7DF3}" type="sibTrans" cxnId="{A7F11742-6E2D-4888-AC2F-5C3CF4F52270}">
      <dgm:prSet/>
      <dgm:spPr/>
      <dgm:t>
        <a:bodyPr/>
        <a:lstStyle/>
        <a:p>
          <a:endParaRPr lang="en-US"/>
        </a:p>
      </dgm:t>
    </dgm:pt>
    <dgm:pt modelId="{0602FB47-0097-4035-973A-EA6DC7D0C5CE}">
      <dgm:prSet/>
      <dgm:spPr/>
      <dgm:t>
        <a:bodyPr/>
        <a:lstStyle/>
        <a:p>
          <a:r>
            <a:rPr lang="fi-FI" dirty="0">
              <a:solidFill>
                <a:schemeClr val="tx1"/>
              </a:solidFill>
            </a:rPr>
            <a:t>Preparointi: jonkin tutkittavan, yleensä eloperäisen kohteen käsittely tai kohteen valmistaminen tutkimista tai säilytystä varten (Kaasinen 2016)</a:t>
          </a:r>
          <a:endParaRPr lang="en-US" dirty="0">
            <a:solidFill>
              <a:schemeClr val="tx1"/>
            </a:solidFill>
          </a:endParaRPr>
        </a:p>
      </dgm:t>
    </dgm:pt>
    <dgm:pt modelId="{A0C6AFFF-621B-4889-82AD-433BFC63F369}" type="parTrans" cxnId="{552D7242-2110-427F-8867-0E316FC295D1}">
      <dgm:prSet/>
      <dgm:spPr/>
      <dgm:t>
        <a:bodyPr/>
        <a:lstStyle/>
        <a:p>
          <a:endParaRPr lang="en-US"/>
        </a:p>
      </dgm:t>
    </dgm:pt>
    <dgm:pt modelId="{74F94FB8-A594-408F-9E6C-DF356C1311DC}" type="sibTrans" cxnId="{552D7242-2110-427F-8867-0E316FC295D1}">
      <dgm:prSet/>
      <dgm:spPr/>
      <dgm:t>
        <a:bodyPr/>
        <a:lstStyle/>
        <a:p>
          <a:endParaRPr lang="en-US"/>
        </a:p>
      </dgm:t>
    </dgm:pt>
    <dgm:pt modelId="{8BCBFC43-5B6D-4442-B2AC-DE3D8D3212DD}">
      <dgm:prSet/>
      <dgm:spPr/>
      <dgm:t>
        <a:bodyPr/>
        <a:lstStyle/>
        <a:p>
          <a:r>
            <a:rPr lang="fi-FI" dirty="0"/>
            <a:t>Makropreparointi: tarkastellaan suurta kohdetta, kuten kukan hedettä tai emiä, siemeniä, kaloja tai sisäelimiä paljain silmin tai </a:t>
          </a:r>
          <a:r>
            <a:rPr lang="fi-FI" dirty="0" smtClean="0"/>
            <a:t>luupilla</a:t>
          </a:r>
          <a:br>
            <a:rPr lang="fi-FI" dirty="0" smtClean="0"/>
          </a:br>
          <a:endParaRPr lang="en-US" dirty="0"/>
        </a:p>
      </dgm:t>
    </dgm:pt>
    <dgm:pt modelId="{A7E95319-69EE-40DA-8D4B-056FA1CBB39F}" type="parTrans" cxnId="{7698A4FF-4AC6-456D-A578-45236863B368}">
      <dgm:prSet/>
      <dgm:spPr/>
      <dgm:t>
        <a:bodyPr/>
        <a:lstStyle/>
        <a:p>
          <a:endParaRPr lang="en-US"/>
        </a:p>
      </dgm:t>
    </dgm:pt>
    <dgm:pt modelId="{1CD36A02-2772-4D9D-BC55-769BD66B0CB6}" type="sibTrans" cxnId="{7698A4FF-4AC6-456D-A578-45236863B368}">
      <dgm:prSet/>
      <dgm:spPr/>
      <dgm:t>
        <a:bodyPr/>
        <a:lstStyle/>
        <a:p>
          <a:endParaRPr lang="en-US"/>
        </a:p>
      </dgm:t>
    </dgm:pt>
    <dgm:pt modelId="{9A4E4D82-E7DE-4088-88DE-4E718F66AC99}">
      <dgm:prSet/>
      <dgm:spPr/>
      <dgm:t>
        <a:bodyPr/>
        <a:lstStyle/>
        <a:p>
          <a:r>
            <a:rPr lang="fi-FI" dirty="0" err="1"/>
            <a:t>Mikropreparointi</a:t>
          </a:r>
          <a:r>
            <a:rPr lang="fi-FI" dirty="0"/>
            <a:t>: Tutkittavaa kohdetta, kuten kudoksia, soluja tai pieniä selkärangattomia tarkastellaan valo- tai stereomikroskoopilla</a:t>
          </a:r>
          <a:endParaRPr lang="en-US" dirty="0"/>
        </a:p>
      </dgm:t>
    </dgm:pt>
    <dgm:pt modelId="{32DDD71E-7171-4FE5-AE4B-2071BB1A5CB1}" type="parTrans" cxnId="{F074870F-9C48-49A9-AE4D-3796AD101664}">
      <dgm:prSet/>
      <dgm:spPr/>
      <dgm:t>
        <a:bodyPr/>
        <a:lstStyle/>
        <a:p>
          <a:endParaRPr lang="en-US"/>
        </a:p>
      </dgm:t>
    </dgm:pt>
    <dgm:pt modelId="{6D47297B-6107-46E4-951A-6BF6CC4FEF52}" type="sibTrans" cxnId="{F074870F-9C48-49A9-AE4D-3796AD101664}">
      <dgm:prSet/>
      <dgm:spPr/>
      <dgm:t>
        <a:bodyPr/>
        <a:lstStyle/>
        <a:p>
          <a:endParaRPr lang="en-US"/>
        </a:p>
      </dgm:t>
    </dgm:pt>
    <dgm:pt modelId="{3B2BD6C1-12D8-4B21-9B75-94E2B56CAF15}" type="pres">
      <dgm:prSet presAssocID="{498A3470-D9BF-4936-B939-A2C092003E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3B1E8B-AEE6-4FFB-8140-DE075D520332}" type="pres">
      <dgm:prSet presAssocID="{75283AEB-8D34-447D-8FEF-1BF01C670BF4}" presName="composite" presStyleCnt="0"/>
      <dgm:spPr/>
    </dgm:pt>
    <dgm:pt modelId="{C7D36FB8-9AEF-4044-99E7-CB2B8803DE20}" type="pres">
      <dgm:prSet presAssocID="{75283AEB-8D34-447D-8FEF-1BF01C670BF4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0013E-66A4-4106-97ED-1133D6A92E60}" type="pres">
      <dgm:prSet presAssocID="{75283AEB-8D34-447D-8FEF-1BF01C670BF4}" presName="desTx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A4FE0-8C62-41E3-BD83-C9FAEBE7FC7D}" type="pres">
      <dgm:prSet presAssocID="{F1DE0D47-0487-4BF4-ABDF-7B0ECB32FF74}" presName="space" presStyleCnt="0"/>
      <dgm:spPr/>
    </dgm:pt>
    <dgm:pt modelId="{51491B4B-131D-4E33-B89A-7BCDA7D5F6E6}" type="pres">
      <dgm:prSet presAssocID="{0602FB47-0097-4035-973A-EA6DC7D0C5CE}" presName="composite" presStyleCnt="0"/>
      <dgm:spPr/>
    </dgm:pt>
    <dgm:pt modelId="{298D1AF6-83E5-4D5C-828F-63EED403DF17}" type="pres">
      <dgm:prSet presAssocID="{0602FB47-0097-4035-973A-EA6DC7D0C5CE}" presName="parTx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CF39D-F6DD-4816-819C-C337B8E123EB}" type="pres">
      <dgm:prSet presAssocID="{0602FB47-0097-4035-973A-EA6DC7D0C5CE}" presName="desTx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2D7242-2110-427F-8867-0E316FC295D1}" srcId="{498A3470-D9BF-4936-B939-A2C092003EF4}" destId="{0602FB47-0097-4035-973A-EA6DC7D0C5CE}" srcOrd="1" destOrd="0" parTransId="{A0C6AFFF-621B-4889-82AD-433BFC63F369}" sibTransId="{74F94FB8-A594-408F-9E6C-DF356C1311DC}"/>
    <dgm:cxn modelId="{7AF5BEDD-B3B4-4297-ADB5-2F752C32F316}" type="presOf" srcId="{498A3470-D9BF-4936-B939-A2C092003EF4}" destId="{3B2BD6C1-12D8-4B21-9B75-94E2B56CAF15}" srcOrd="0" destOrd="0" presId="urn:microsoft.com/office/officeart/2005/8/layout/chevron1"/>
    <dgm:cxn modelId="{A7F11742-6E2D-4888-AC2F-5C3CF4F52270}" srcId="{75283AEB-8D34-447D-8FEF-1BF01C670BF4}" destId="{CED9365E-3A81-4CD4-9DAA-01D059A18A99}" srcOrd="0" destOrd="0" parTransId="{9B59335E-BF75-4077-9B9A-50C4AB4BBFB2}" sibTransId="{72CC263D-B74D-42D0-942F-4699534B7DF3}"/>
    <dgm:cxn modelId="{3FD7538F-65E7-4CB2-BDBD-7B61F620FB8F}" type="presOf" srcId="{9A4E4D82-E7DE-4088-88DE-4E718F66AC99}" destId="{A15CF39D-F6DD-4816-819C-C337B8E123EB}" srcOrd="0" destOrd="1" presId="urn:microsoft.com/office/officeart/2005/8/layout/chevron1"/>
    <dgm:cxn modelId="{41D756B2-9ECE-4A37-B206-5496BA08EB68}" type="presOf" srcId="{CED9365E-3A81-4CD4-9DAA-01D059A18A99}" destId="{F1C0013E-66A4-4106-97ED-1133D6A92E60}" srcOrd="0" destOrd="0" presId="urn:microsoft.com/office/officeart/2005/8/layout/chevron1"/>
    <dgm:cxn modelId="{B4D2BD92-C943-4A72-9E5C-2FD8DB334A2F}" type="presOf" srcId="{0602FB47-0097-4035-973A-EA6DC7D0C5CE}" destId="{298D1AF6-83E5-4D5C-828F-63EED403DF17}" srcOrd="0" destOrd="0" presId="urn:microsoft.com/office/officeart/2005/8/layout/chevron1"/>
    <dgm:cxn modelId="{4282CEDD-8A53-4541-A481-CE568B4F7DD0}" srcId="{498A3470-D9BF-4936-B939-A2C092003EF4}" destId="{75283AEB-8D34-447D-8FEF-1BF01C670BF4}" srcOrd="0" destOrd="0" parTransId="{544499D7-A65D-4674-ADEC-882FFAFB0F89}" sibTransId="{F1DE0D47-0487-4BF4-ABDF-7B0ECB32FF74}"/>
    <dgm:cxn modelId="{692352B6-7B9E-4B2F-A3C7-B8BD8C02314A}" type="presOf" srcId="{8BCBFC43-5B6D-4442-B2AC-DE3D8D3212DD}" destId="{A15CF39D-F6DD-4816-819C-C337B8E123EB}" srcOrd="0" destOrd="0" presId="urn:microsoft.com/office/officeart/2005/8/layout/chevron1"/>
    <dgm:cxn modelId="{F074870F-9C48-49A9-AE4D-3796AD101664}" srcId="{0602FB47-0097-4035-973A-EA6DC7D0C5CE}" destId="{9A4E4D82-E7DE-4088-88DE-4E718F66AC99}" srcOrd="1" destOrd="0" parTransId="{32DDD71E-7171-4FE5-AE4B-2071BB1A5CB1}" sibTransId="{6D47297B-6107-46E4-951A-6BF6CC4FEF52}"/>
    <dgm:cxn modelId="{02B36295-ADCC-4E10-B90F-B50AF01F45CE}" type="presOf" srcId="{75283AEB-8D34-447D-8FEF-1BF01C670BF4}" destId="{C7D36FB8-9AEF-4044-99E7-CB2B8803DE20}" srcOrd="0" destOrd="0" presId="urn:microsoft.com/office/officeart/2005/8/layout/chevron1"/>
    <dgm:cxn modelId="{7698A4FF-4AC6-456D-A578-45236863B368}" srcId="{0602FB47-0097-4035-973A-EA6DC7D0C5CE}" destId="{8BCBFC43-5B6D-4442-B2AC-DE3D8D3212DD}" srcOrd="0" destOrd="0" parTransId="{A7E95319-69EE-40DA-8D4B-056FA1CBB39F}" sibTransId="{1CD36A02-2772-4D9D-BC55-769BD66B0CB6}"/>
    <dgm:cxn modelId="{DBB46E40-9952-4F44-BA77-61D5D572A9E3}" type="presParOf" srcId="{3B2BD6C1-12D8-4B21-9B75-94E2B56CAF15}" destId="{3F3B1E8B-AEE6-4FFB-8140-DE075D520332}" srcOrd="0" destOrd="0" presId="urn:microsoft.com/office/officeart/2005/8/layout/chevron1"/>
    <dgm:cxn modelId="{DDCE8E3B-0A95-4C23-9F16-08BC0E726C1F}" type="presParOf" srcId="{3F3B1E8B-AEE6-4FFB-8140-DE075D520332}" destId="{C7D36FB8-9AEF-4044-99E7-CB2B8803DE20}" srcOrd="0" destOrd="0" presId="urn:microsoft.com/office/officeart/2005/8/layout/chevron1"/>
    <dgm:cxn modelId="{F34AD078-3FF2-4FDA-B749-558005C61752}" type="presParOf" srcId="{3F3B1E8B-AEE6-4FFB-8140-DE075D520332}" destId="{F1C0013E-66A4-4106-97ED-1133D6A92E60}" srcOrd="1" destOrd="0" presId="urn:microsoft.com/office/officeart/2005/8/layout/chevron1"/>
    <dgm:cxn modelId="{34BF4A5B-1BA5-442F-A585-16A5E08A27C6}" type="presParOf" srcId="{3B2BD6C1-12D8-4B21-9B75-94E2B56CAF15}" destId="{D9FA4FE0-8C62-41E3-BD83-C9FAEBE7FC7D}" srcOrd="1" destOrd="0" presId="urn:microsoft.com/office/officeart/2005/8/layout/chevron1"/>
    <dgm:cxn modelId="{660DA942-5861-4EB3-A7DA-5E0A7385D16C}" type="presParOf" srcId="{3B2BD6C1-12D8-4B21-9B75-94E2B56CAF15}" destId="{51491B4B-131D-4E33-B89A-7BCDA7D5F6E6}" srcOrd="2" destOrd="0" presId="urn:microsoft.com/office/officeart/2005/8/layout/chevron1"/>
    <dgm:cxn modelId="{59CBFBBC-4D57-48E7-AE69-270DA0F36791}" type="presParOf" srcId="{51491B4B-131D-4E33-B89A-7BCDA7D5F6E6}" destId="{298D1AF6-83E5-4D5C-828F-63EED403DF17}" srcOrd="0" destOrd="0" presId="urn:microsoft.com/office/officeart/2005/8/layout/chevron1"/>
    <dgm:cxn modelId="{0E4458DF-6DAB-4386-86CC-A2172194CAEF}" type="presParOf" srcId="{51491B4B-131D-4E33-B89A-7BCDA7D5F6E6}" destId="{A15CF39D-F6DD-4816-819C-C337B8E123EB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2678EC-1BD7-4D0A-A0FB-E7ACB3E0DC46}" type="doc">
      <dgm:prSet loTypeId="urn:microsoft.com/office/officeart/2005/8/layout/process5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48A7C42-A7A0-4CE5-884B-F2475312DF96}">
      <dgm:prSet/>
      <dgm:spPr/>
      <dgm:t>
        <a:bodyPr/>
        <a:lstStyle/>
        <a:p>
          <a:r>
            <a:rPr lang="fi-FI" dirty="0"/>
            <a:t>Mikroskoopin käytön opettelun voi aloittaa valmiilla preparaattisarjoilla </a:t>
          </a:r>
          <a:endParaRPr lang="en-US" dirty="0"/>
        </a:p>
      </dgm:t>
    </dgm:pt>
    <dgm:pt modelId="{4B2C2E52-0AED-4B8A-B6B9-66D8F8CD3B32}" type="parTrans" cxnId="{C5FBA28D-5050-4E9D-924A-2ADD092781F2}">
      <dgm:prSet/>
      <dgm:spPr/>
      <dgm:t>
        <a:bodyPr/>
        <a:lstStyle/>
        <a:p>
          <a:endParaRPr lang="en-US"/>
        </a:p>
      </dgm:t>
    </dgm:pt>
    <dgm:pt modelId="{870D8000-02C7-4348-9ECC-EE1D98DC624F}" type="sibTrans" cxnId="{C5FBA28D-5050-4E9D-924A-2ADD092781F2}">
      <dgm:prSet/>
      <dgm:spPr/>
      <dgm:t>
        <a:bodyPr/>
        <a:lstStyle/>
        <a:p>
          <a:endParaRPr lang="en-US"/>
        </a:p>
      </dgm:t>
    </dgm:pt>
    <dgm:pt modelId="{1D96E6C2-75DC-4E3D-9F91-EC139077176D}">
      <dgm:prSet/>
      <dgm:spPr/>
      <dgm:t>
        <a:bodyPr/>
        <a:lstStyle/>
        <a:p>
          <a:r>
            <a:rPr lang="fi-FI" dirty="0"/>
            <a:t>Voidaan asettaa myös valmiiksi mikroskooppiin, jolloin oppilaan ei tarvitse kuin katsoa</a:t>
          </a:r>
          <a:endParaRPr lang="en-US" dirty="0"/>
        </a:p>
      </dgm:t>
    </dgm:pt>
    <dgm:pt modelId="{9A8051F5-B02C-4311-86EE-79AF61A56781}" type="parTrans" cxnId="{C4CA3686-DD26-4DEB-9E23-7006F1948649}">
      <dgm:prSet/>
      <dgm:spPr/>
      <dgm:t>
        <a:bodyPr/>
        <a:lstStyle/>
        <a:p>
          <a:endParaRPr lang="en-US"/>
        </a:p>
      </dgm:t>
    </dgm:pt>
    <dgm:pt modelId="{EC5F2459-CCCF-4C21-9989-C34FD470055A}" type="sibTrans" cxnId="{C4CA3686-DD26-4DEB-9E23-7006F1948649}">
      <dgm:prSet/>
      <dgm:spPr/>
      <dgm:t>
        <a:bodyPr/>
        <a:lstStyle/>
        <a:p>
          <a:endParaRPr lang="en-US"/>
        </a:p>
      </dgm:t>
    </dgm:pt>
    <dgm:pt modelId="{EE56DA43-5122-4F01-9508-9A559C7B9A5B}">
      <dgm:prSet/>
      <dgm:spPr/>
      <dgm:t>
        <a:bodyPr/>
        <a:lstStyle/>
        <a:p>
          <a:r>
            <a:rPr lang="fi-FI" dirty="0"/>
            <a:t>Kun mikroskoopin käyttö luonnistuu, voi oppilaat laittaa tekemään itse preparaatteja ja käyttämään itsenäisesti mikroskooppia</a:t>
          </a:r>
          <a:endParaRPr lang="en-US" dirty="0"/>
        </a:p>
      </dgm:t>
    </dgm:pt>
    <dgm:pt modelId="{55E8A2C9-6AE2-480A-8A63-8DD5A2E5CBBA}" type="parTrans" cxnId="{5DC72BF1-CA1A-4C9F-B46C-1B2D9B8493DC}">
      <dgm:prSet/>
      <dgm:spPr/>
      <dgm:t>
        <a:bodyPr/>
        <a:lstStyle/>
        <a:p>
          <a:endParaRPr lang="en-US"/>
        </a:p>
      </dgm:t>
    </dgm:pt>
    <dgm:pt modelId="{66F44C02-3FE5-41F0-8E0C-193002BA4C74}" type="sibTrans" cxnId="{5DC72BF1-CA1A-4C9F-B46C-1B2D9B8493DC}">
      <dgm:prSet/>
      <dgm:spPr/>
      <dgm:t>
        <a:bodyPr/>
        <a:lstStyle/>
        <a:p>
          <a:endParaRPr lang="en-US"/>
        </a:p>
      </dgm:t>
    </dgm:pt>
    <dgm:pt modelId="{87460823-7EAA-466F-B8C8-13195F32718B}" type="pres">
      <dgm:prSet presAssocID="{3F2678EC-1BD7-4D0A-A0FB-E7ACB3E0DC4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1D48D9-EE69-40A4-A65F-EAC1F24BDA2E}" type="pres">
      <dgm:prSet presAssocID="{548A7C42-A7A0-4CE5-884B-F2475312DF9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B4838B-DDC2-4E54-8C2A-FF78EB79D9A0}" type="pres">
      <dgm:prSet presAssocID="{870D8000-02C7-4348-9ECC-EE1D98DC624F}" presName="sibTrans" presStyleLbl="sibTrans2D1" presStyleIdx="0" presStyleCnt="1"/>
      <dgm:spPr/>
      <dgm:t>
        <a:bodyPr/>
        <a:lstStyle/>
        <a:p>
          <a:endParaRPr lang="en-US"/>
        </a:p>
      </dgm:t>
    </dgm:pt>
    <dgm:pt modelId="{76D3771A-BA83-4B72-AEA4-EC3D6D795101}" type="pres">
      <dgm:prSet presAssocID="{870D8000-02C7-4348-9ECC-EE1D98DC624F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5B977B39-2D74-4810-AC8E-E3E030346278}" type="pres">
      <dgm:prSet presAssocID="{EE56DA43-5122-4F01-9508-9A559C7B9A5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DE26FB-A5C3-431F-AEB1-A29C1C5606EC}" type="presOf" srcId="{870D8000-02C7-4348-9ECC-EE1D98DC624F}" destId="{07B4838B-DDC2-4E54-8C2A-FF78EB79D9A0}" srcOrd="0" destOrd="0" presId="urn:microsoft.com/office/officeart/2005/8/layout/process5"/>
    <dgm:cxn modelId="{C5FBA28D-5050-4E9D-924A-2ADD092781F2}" srcId="{3F2678EC-1BD7-4D0A-A0FB-E7ACB3E0DC46}" destId="{548A7C42-A7A0-4CE5-884B-F2475312DF96}" srcOrd="0" destOrd="0" parTransId="{4B2C2E52-0AED-4B8A-B6B9-66D8F8CD3B32}" sibTransId="{870D8000-02C7-4348-9ECC-EE1D98DC624F}"/>
    <dgm:cxn modelId="{F5D29400-E52D-4ACE-97AC-3A1110D40B6E}" type="presOf" srcId="{1D96E6C2-75DC-4E3D-9F91-EC139077176D}" destId="{711D48D9-EE69-40A4-A65F-EAC1F24BDA2E}" srcOrd="0" destOrd="1" presId="urn:microsoft.com/office/officeart/2005/8/layout/process5"/>
    <dgm:cxn modelId="{565B79DD-4E1E-4FB7-B8E2-DBA36A3FD6EC}" type="presOf" srcId="{EE56DA43-5122-4F01-9508-9A559C7B9A5B}" destId="{5B977B39-2D74-4810-AC8E-E3E030346278}" srcOrd="0" destOrd="0" presId="urn:microsoft.com/office/officeart/2005/8/layout/process5"/>
    <dgm:cxn modelId="{5DC72BF1-CA1A-4C9F-B46C-1B2D9B8493DC}" srcId="{3F2678EC-1BD7-4D0A-A0FB-E7ACB3E0DC46}" destId="{EE56DA43-5122-4F01-9508-9A559C7B9A5B}" srcOrd="1" destOrd="0" parTransId="{55E8A2C9-6AE2-480A-8A63-8DD5A2E5CBBA}" sibTransId="{66F44C02-3FE5-41F0-8E0C-193002BA4C74}"/>
    <dgm:cxn modelId="{C4CA3686-DD26-4DEB-9E23-7006F1948649}" srcId="{548A7C42-A7A0-4CE5-884B-F2475312DF96}" destId="{1D96E6C2-75DC-4E3D-9F91-EC139077176D}" srcOrd="0" destOrd="0" parTransId="{9A8051F5-B02C-4311-86EE-79AF61A56781}" sibTransId="{EC5F2459-CCCF-4C21-9989-C34FD470055A}"/>
    <dgm:cxn modelId="{47D6920D-13DD-439F-9085-466D3925BE9D}" type="presOf" srcId="{548A7C42-A7A0-4CE5-884B-F2475312DF96}" destId="{711D48D9-EE69-40A4-A65F-EAC1F24BDA2E}" srcOrd="0" destOrd="0" presId="urn:microsoft.com/office/officeart/2005/8/layout/process5"/>
    <dgm:cxn modelId="{60AB81BB-9407-4E35-A52C-E285DD0A580B}" type="presOf" srcId="{3F2678EC-1BD7-4D0A-A0FB-E7ACB3E0DC46}" destId="{87460823-7EAA-466F-B8C8-13195F32718B}" srcOrd="0" destOrd="0" presId="urn:microsoft.com/office/officeart/2005/8/layout/process5"/>
    <dgm:cxn modelId="{7D10210F-21D3-4EAC-89C9-0C61D8EFFA7D}" type="presOf" srcId="{870D8000-02C7-4348-9ECC-EE1D98DC624F}" destId="{76D3771A-BA83-4B72-AEA4-EC3D6D795101}" srcOrd="1" destOrd="0" presId="urn:microsoft.com/office/officeart/2005/8/layout/process5"/>
    <dgm:cxn modelId="{FB4F488D-8907-432F-8F68-A2B8596E99A2}" type="presParOf" srcId="{87460823-7EAA-466F-B8C8-13195F32718B}" destId="{711D48D9-EE69-40A4-A65F-EAC1F24BDA2E}" srcOrd="0" destOrd="0" presId="urn:microsoft.com/office/officeart/2005/8/layout/process5"/>
    <dgm:cxn modelId="{6D006E4B-F629-4DD5-BDF6-35DE8A895F68}" type="presParOf" srcId="{87460823-7EAA-466F-B8C8-13195F32718B}" destId="{07B4838B-DDC2-4E54-8C2A-FF78EB79D9A0}" srcOrd="1" destOrd="0" presId="urn:microsoft.com/office/officeart/2005/8/layout/process5"/>
    <dgm:cxn modelId="{CC1FC166-1440-4CC3-8208-4593C6196DDE}" type="presParOf" srcId="{07B4838B-DDC2-4E54-8C2A-FF78EB79D9A0}" destId="{76D3771A-BA83-4B72-AEA4-EC3D6D795101}" srcOrd="0" destOrd="0" presId="urn:microsoft.com/office/officeart/2005/8/layout/process5"/>
    <dgm:cxn modelId="{E690C71F-2503-4C56-A57A-C84C2F8FDD1A}" type="presParOf" srcId="{87460823-7EAA-466F-B8C8-13195F32718B}" destId="{5B977B39-2D74-4810-AC8E-E3E030346278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8B138E-081F-4B95-8A9B-0490F41FAFDD}" type="doc">
      <dgm:prSet loTypeId="urn:microsoft.com/office/officeart/2016/7/layout/LinearArrowProcessNumbered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EA1D828-0FE0-42B4-B9D0-C1C55D5CA043}">
      <dgm:prSet custT="1"/>
      <dgm:spPr/>
      <dgm:t>
        <a:bodyPr/>
        <a:lstStyle/>
        <a:p>
          <a:r>
            <a:rPr lang="fi-FI" sz="1500" dirty="0">
              <a:latin typeface="Arial" panose="020B0604020202020204" pitchFamily="34" charset="0"/>
              <a:cs typeface="Arial" panose="020B0604020202020204" pitchFamily="34" charset="0"/>
            </a:rPr>
            <a:t>Turvallinen työskentely</a:t>
          </a:r>
          <a:endParaRPr lang="en-US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F02D0E-9850-412E-BD5F-E34B20CB7A5E}" type="parTrans" cxnId="{04FF8C85-3A60-4F25-9C95-D07540CD0067}">
      <dgm:prSet/>
      <dgm:spPr/>
      <dgm:t>
        <a:bodyPr/>
        <a:lstStyle/>
        <a:p>
          <a:endParaRPr lang="en-US"/>
        </a:p>
      </dgm:t>
    </dgm:pt>
    <dgm:pt modelId="{3132EA6E-1A7F-4B01-8E08-CDF65E18983D}" type="sibTrans" cxnId="{04FF8C85-3A60-4F25-9C95-D07540CD0067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E1741F68-100E-4063-A50F-FAD506ACC20F}">
      <dgm:prSet custT="1"/>
      <dgm:spPr/>
      <dgm:t>
        <a:bodyPr/>
        <a:lstStyle/>
        <a:p>
          <a:r>
            <a:rPr lang="fi-FI" sz="1400" dirty="0">
              <a:latin typeface="Arial" panose="020B0604020202020204" pitchFamily="34" charset="0"/>
              <a:cs typeface="Arial" panose="020B0604020202020204" pitchFamily="34" charset="0"/>
            </a:rPr>
            <a:t>Oppilaiden kiinnostusten kohteiden kuunteleminen ja tutkimuskohteiden valitseminen myös niiden perustalta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08500C-F93D-43AB-8A3F-8EE91CF5A2EB}" type="parTrans" cxnId="{FDEAEB25-6912-408D-AF4A-C9009914BB42}">
      <dgm:prSet/>
      <dgm:spPr/>
      <dgm:t>
        <a:bodyPr/>
        <a:lstStyle/>
        <a:p>
          <a:endParaRPr lang="en-US"/>
        </a:p>
      </dgm:t>
    </dgm:pt>
    <dgm:pt modelId="{0608FEB0-7385-4C91-90F8-816A9F2E7EDA}" type="sibTrans" cxnId="{FDEAEB25-6912-408D-AF4A-C9009914BB42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A522A246-E882-4A63-9C18-C31BBB045225}">
      <dgm:prSet/>
      <dgm:spPr/>
      <dgm:t>
        <a:bodyPr/>
        <a:lstStyle/>
        <a:p>
          <a:r>
            <a:rPr lang="fi-FI" dirty="0">
              <a:latin typeface="Arial" panose="020B0604020202020204" pitchFamily="34" charset="0"/>
              <a:cs typeface="Arial" panose="020B0604020202020204" pitchFamily="34" charset="0"/>
            </a:rPr>
            <a:t>Oppilaiden opettaminen toiminnallisiin ja tutkivan oppimisen työtapoihin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A0E886-DE36-493C-B5AC-E81A42EDDF10}" type="parTrans" cxnId="{40661820-3840-432E-BF49-4EFC162038F7}">
      <dgm:prSet/>
      <dgm:spPr/>
      <dgm:t>
        <a:bodyPr/>
        <a:lstStyle/>
        <a:p>
          <a:endParaRPr lang="en-US"/>
        </a:p>
      </dgm:t>
    </dgm:pt>
    <dgm:pt modelId="{37898BF2-8A22-45DA-8FD9-4715743F9096}" type="sibTrans" cxnId="{40661820-3840-432E-BF49-4EFC162038F7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B58D3361-D5F0-4AE4-AB51-41E6769F73CF}">
      <dgm:prSet/>
      <dgm:spPr/>
      <dgm:t>
        <a:bodyPr/>
        <a:lstStyle/>
        <a:p>
          <a:r>
            <a:rPr lang="fi-FI" dirty="0" smtClean="0">
              <a:latin typeface="Arial" panose="020B0604020202020204" pitchFamily="34" charset="0"/>
              <a:cs typeface="Arial" panose="020B0604020202020204" pitchFamily="34" charset="0"/>
            </a:rPr>
            <a:t>Oppilaat ymmärtävät toimintansa tavoitteet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6D3C55-E8B8-4393-BFC0-28A373743B8E}" type="parTrans" cxnId="{862F7C81-E9ED-48AA-B5D6-0A9E9BD179B5}">
      <dgm:prSet/>
      <dgm:spPr/>
      <dgm:t>
        <a:bodyPr/>
        <a:lstStyle/>
        <a:p>
          <a:endParaRPr lang="en-US"/>
        </a:p>
      </dgm:t>
    </dgm:pt>
    <dgm:pt modelId="{A9C97AE9-EBB6-4896-B6ED-E861D760E89E}" type="sibTrans" cxnId="{862F7C81-E9ED-48AA-B5D6-0A9E9BD179B5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09E16F63-7795-42C3-9B94-3DF287A8FE94}">
      <dgm:prSet/>
      <dgm:spPr/>
      <dgm:t>
        <a:bodyPr/>
        <a:lstStyle/>
        <a:p>
          <a:r>
            <a:rPr lang="fi-FI" dirty="0" smtClean="0">
              <a:latin typeface="Arial" panose="020B0604020202020204" pitchFamily="34" charset="0"/>
              <a:cs typeface="Arial" panose="020B0604020202020204" pitchFamily="34" charset="0"/>
            </a:rPr>
            <a:t>Havainnoista keskusteleminen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8E7B21-7B68-4C11-A4DE-00BE8B4BC1A8}" type="parTrans" cxnId="{D2A889DC-ECC1-4A4A-B864-05BAB00B08A2}">
      <dgm:prSet/>
      <dgm:spPr/>
      <dgm:t>
        <a:bodyPr/>
        <a:lstStyle/>
        <a:p>
          <a:endParaRPr lang="en-US"/>
        </a:p>
      </dgm:t>
    </dgm:pt>
    <dgm:pt modelId="{DA889216-C9E6-4EE7-A591-4D4A8A0A0136}" type="sibTrans" cxnId="{D2A889DC-ECC1-4A4A-B864-05BAB00B08A2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CB3BDA8A-98F0-41A7-8305-04342DE45809}" type="pres">
      <dgm:prSet presAssocID="{6E8B138E-081F-4B95-8A9B-0490F41FAFD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C36C7B-2692-4065-A806-05E65B713AA6}" type="pres">
      <dgm:prSet presAssocID="{8EA1D828-0FE0-42B4-B9D0-C1C55D5CA043}" presName="compositeNode" presStyleCnt="0"/>
      <dgm:spPr/>
    </dgm:pt>
    <dgm:pt modelId="{A05C3874-AF21-4B8E-866F-A7EE09640198}" type="pres">
      <dgm:prSet presAssocID="{8EA1D828-0FE0-42B4-B9D0-C1C55D5CA04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12CB601-8BA4-45A0-B05F-2DAEEC595641}" type="pres">
      <dgm:prSet presAssocID="{8EA1D828-0FE0-42B4-B9D0-C1C55D5CA043}" presName="parSh" presStyleCnt="0"/>
      <dgm:spPr/>
    </dgm:pt>
    <dgm:pt modelId="{6B8349E4-5A27-420C-AED5-AF74B7AD67C8}" type="pres">
      <dgm:prSet presAssocID="{8EA1D828-0FE0-42B4-B9D0-C1C55D5CA043}" presName="lineNode" presStyleLbl="alignAccFollowNode1" presStyleIdx="0" presStyleCnt="15"/>
      <dgm:spPr/>
    </dgm:pt>
    <dgm:pt modelId="{154DA61C-F9CD-4444-AC8C-B9C4C07F7423}" type="pres">
      <dgm:prSet presAssocID="{8EA1D828-0FE0-42B4-B9D0-C1C55D5CA043}" presName="lineArrowNode" presStyleLbl="alignAccFollowNode1" presStyleIdx="1" presStyleCnt="15"/>
      <dgm:spPr/>
    </dgm:pt>
    <dgm:pt modelId="{98E347B5-DD79-4371-B985-43E1D76BFA3F}" type="pres">
      <dgm:prSet presAssocID="{3132EA6E-1A7F-4B01-8E08-CDF65E18983D}" presName="sibTransNodeCircle" presStyleLbl="alignNode1" presStyleIdx="0" presStyleCnt="5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E9A9FA3E-C350-41F2-9B37-4C5C3130A547}" type="pres">
      <dgm:prSet presAssocID="{3132EA6E-1A7F-4B01-8E08-CDF65E18983D}" presName="spacerBetweenCircleAndCallout" presStyleCnt="0">
        <dgm:presLayoutVars/>
      </dgm:prSet>
      <dgm:spPr/>
    </dgm:pt>
    <dgm:pt modelId="{CA1E006C-4FB5-4D00-8481-7F5F9CA48FC4}" type="pres">
      <dgm:prSet presAssocID="{8EA1D828-0FE0-42B4-B9D0-C1C55D5CA043}" presName="nodeText" presStyleLbl="alignAccFollowNode1" presStyleIdx="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A84862-3B6A-4839-82BD-30A4A6D3026B}" type="pres">
      <dgm:prSet presAssocID="{3132EA6E-1A7F-4B01-8E08-CDF65E18983D}" presName="sibTransComposite" presStyleCnt="0"/>
      <dgm:spPr/>
    </dgm:pt>
    <dgm:pt modelId="{DB4D8378-DEC8-46A4-81E8-1AC00FF723CC}" type="pres">
      <dgm:prSet presAssocID="{E1741F68-100E-4063-A50F-FAD506ACC20F}" presName="compositeNode" presStyleCnt="0"/>
      <dgm:spPr/>
    </dgm:pt>
    <dgm:pt modelId="{5C93368D-B39A-403A-A698-AA54F6D90F8C}" type="pres">
      <dgm:prSet presAssocID="{E1741F68-100E-4063-A50F-FAD506ACC20F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6B5F667-ACC0-4A6E-ACA2-D54563432193}" type="pres">
      <dgm:prSet presAssocID="{E1741F68-100E-4063-A50F-FAD506ACC20F}" presName="parSh" presStyleCnt="0"/>
      <dgm:spPr/>
    </dgm:pt>
    <dgm:pt modelId="{F71E517E-CE48-4FD7-9208-567BFE776319}" type="pres">
      <dgm:prSet presAssocID="{E1741F68-100E-4063-A50F-FAD506ACC20F}" presName="lineNode" presStyleLbl="alignAccFollowNode1" presStyleIdx="3" presStyleCnt="15"/>
      <dgm:spPr/>
    </dgm:pt>
    <dgm:pt modelId="{2AAD391F-5676-415D-8AF8-3B567BA6A62E}" type="pres">
      <dgm:prSet presAssocID="{E1741F68-100E-4063-A50F-FAD506ACC20F}" presName="lineArrowNode" presStyleLbl="alignAccFollowNode1" presStyleIdx="4" presStyleCnt="15"/>
      <dgm:spPr/>
    </dgm:pt>
    <dgm:pt modelId="{5720AD59-72A7-4CB5-B850-D10140031BE6}" type="pres">
      <dgm:prSet presAssocID="{0608FEB0-7385-4C91-90F8-816A9F2E7EDA}" presName="sibTransNodeCircle" presStyleLbl="alignNode1" presStyleIdx="1" presStyleCnt="5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3A79E9B2-13E5-4C00-A9DA-46933477776A}" type="pres">
      <dgm:prSet presAssocID="{0608FEB0-7385-4C91-90F8-816A9F2E7EDA}" presName="spacerBetweenCircleAndCallout" presStyleCnt="0">
        <dgm:presLayoutVars/>
      </dgm:prSet>
      <dgm:spPr/>
    </dgm:pt>
    <dgm:pt modelId="{31C8D8F8-400C-45CA-9C9D-5800F1CD1BDA}" type="pres">
      <dgm:prSet presAssocID="{E1741F68-100E-4063-A50F-FAD506ACC20F}" presName="nodeText" presStyleLbl="alignAccFollowNode1" presStyleIdx="5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650F66-EFA5-492A-A52C-DFD7E5894648}" type="pres">
      <dgm:prSet presAssocID="{0608FEB0-7385-4C91-90F8-816A9F2E7EDA}" presName="sibTransComposite" presStyleCnt="0"/>
      <dgm:spPr/>
    </dgm:pt>
    <dgm:pt modelId="{B6C8050D-0D1C-4B53-A052-6C57B3E8820C}" type="pres">
      <dgm:prSet presAssocID="{A522A246-E882-4A63-9C18-C31BBB045225}" presName="compositeNode" presStyleCnt="0"/>
      <dgm:spPr/>
    </dgm:pt>
    <dgm:pt modelId="{8031D4F4-0EB6-49B6-9C67-E07D44EE5903}" type="pres">
      <dgm:prSet presAssocID="{A522A246-E882-4A63-9C18-C31BBB04522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5009E3D-7B18-480A-A9BE-5D7E9D05EB83}" type="pres">
      <dgm:prSet presAssocID="{A522A246-E882-4A63-9C18-C31BBB045225}" presName="parSh" presStyleCnt="0"/>
      <dgm:spPr/>
    </dgm:pt>
    <dgm:pt modelId="{3DBE3CC6-5ADD-43D0-B3F9-28A987A74952}" type="pres">
      <dgm:prSet presAssocID="{A522A246-E882-4A63-9C18-C31BBB045225}" presName="lineNode" presStyleLbl="alignAccFollowNode1" presStyleIdx="6" presStyleCnt="15"/>
      <dgm:spPr/>
    </dgm:pt>
    <dgm:pt modelId="{009A86B9-F107-4233-B4CA-E5CC80712DD6}" type="pres">
      <dgm:prSet presAssocID="{A522A246-E882-4A63-9C18-C31BBB045225}" presName="lineArrowNode" presStyleLbl="alignAccFollowNode1" presStyleIdx="7" presStyleCnt="15"/>
      <dgm:spPr/>
    </dgm:pt>
    <dgm:pt modelId="{46B80D43-633E-44CB-9BE4-1EE831E1A47E}" type="pres">
      <dgm:prSet presAssocID="{37898BF2-8A22-45DA-8FD9-4715743F9096}" presName="sibTransNodeCircle" presStyleLbl="alignNode1" presStyleIdx="2" presStyleCnt="5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8141561A-BD7E-420F-8131-6B03556048DE}" type="pres">
      <dgm:prSet presAssocID="{37898BF2-8A22-45DA-8FD9-4715743F9096}" presName="spacerBetweenCircleAndCallout" presStyleCnt="0">
        <dgm:presLayoutVars/>
      </dgm:prSet>
      <dgm:spPr/>
    </dgm:pt>
    <dgm:pt modelId="{42AA6F40-8967-4CBB-BF7D-ADA9F9133370}" type="pres">
      <dgm:prSet presAssocID="{A522A246-E882-4A63-9C18-C31BBB045225}" presName="nodeText" presStyleLbl="alignAccFollowNode1" presStyleIdx="8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82D583-BA8C-48E7-AD4E-D9F9F3D958B7}" type="pres">
      <dgm:prSet presAssocID="{37898BF2-8A22-45DA-8FD9-4715743F9096}" presName="sibTransComposite" presStyleCnt="0"/>
      <dgm:spPr/>
    </dgm:pt>
    <dgm:pt modelId="{504AD855-F86A-4BCD-86B5-2CFC918661EA}" type="pres">
      <dgm:prSet presAssocID="{B58D3361-D5F0-4AE4-AB51-41E6769F73CF}" presName="compositeNode" presStyleCnt="0"/>
      <dgm:spPr/>
    </dgm:pt>
    <dgm:pt modelId="{BBAD74EA-2AB0-4B41-AF0D-AADE7CDA81C4}" type="pres">
      <dgm:prSet presAssocID="{B58D3361-D5F0-4AE4-AB51-41E6769F73CF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45AA8D7-90EB-415B-8D73-FA3275BDE0B8}" type="pres">
      <dgm:prSet presAssocID="{B58D3361-D5F0-4AE4-AB51-41E6769F73CF}" presName="parSh" presStyleCnt="0"/>
      <dgm:spPr/>
    </dgm:pt>
    <dgm:pt modelId="{BCCBA765-D267-4D83-B73C-3895D399C760}" type="pres">
      <dgm:prSet presAssocID="{B58D3361-D5F0-4AE4-AB51-41E6769F73CF}" presName="lineNode" presStyleLbl="alignAccFollowNode1" presStyleIdx="9" presStyleCnt="15"/>
      <dgm:spPr/>
    </dgm:pt>
    <dgm:pt modelId="{FA97E38C-E711-4C2D-AAEB-C46AE7E8A793}" type="pres">
      <dgm:prSet presAssocID="{B58D3361-D5F0-4AE4-AB51-41E6769F73CF}" presName="lineArrowNode" presStyleLbl="alignAccFollowNode1" presStyleIdx="10" presStyleCnt="15"/>
      <dgm:spPr/>
    </dgm:pt>
    <dgm:pt modelId="{B52B96F4-7286-4AE4-9B9A-825582F86B34}" type="pres">
      <dgm:prSet presAssocID="{A9C97AE9-EBB6-4896-B6ED-E861D760E89E}" presName="sibTransNodeCircle" presStyleLbl="alignNode1" presStyleIdx="3" presStyleCnt="5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0DE30B77-4AEC-4687-9CD6-07A92CFE91FA}" type="pres">
      <dgm:prSet presAssocID="{A9C97AE9-EBB6-4896-B6ED-E861D760E89E}" presName="spacerBetweenCircleAndCallout" presStyleCnt="0">
        <dgm:presLayoutVars/>
      </dgm:prSet>
      <dgm:spPr/>
    </dgm:pt>
    <dgm:pt modelId="{309D2BB6-0FC3-4F4C-8639-701F33F8B28C}" type="pres">
      <dgm:prSet presAssocID="{B58D3361-D5F0-4AE4-AB51-41E6769F73CF}" presName="nodeText" presStyleLbl="alignAccFollowNode1" presStyleIdx="1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57662C-F208-40E7-9B96-C602CECF6C97}" type="pres">
      <dgm:prSet presAssocID="{A9C97AE9-EBB6-4896-B6ED-E861D760E89E}" presName="sibTransComposite" presStyleCnt="0"/>
      <dgm:spPr/>
    </dgm:pt>
    <dgm:pt modelId="{C8257F37-EDBD-4B4E-A279-0BDF29192D70}" type="pres">
      <dgm:prSet presAssocID="{09E16F63-7795-42C3-9B94-3DF287A8FE94}" presName="compositeNode" presStyleCnt="0"/>
      <dgm:spPr/>
    </dgm:pt>
    <dgm:pt modelId="{45E65D5A-A56B-405B-9272-59481F0CE63E}" type="pres">
      <dgm:prSet presAssocID="{09E16F63-7795-42C3-9B94-3DF287A8FE9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70E4751-D288-4E94-947B-82AAB750CEEE}" type="pres">
      <dgm:prSet presAssocID="{09E16F63-7795-42C3-9B94-3DF287A8FE94}" presName="parSh" presStyleCnt="0"/>
      <dgm:spPr/>
    </dgm:pt>
    <dgm:pt modelId="{58F60C46-9D3C-4941-9904-07CF51387666}" type="pres">
      <dgm:prSet presAssocID="{09E16F63-7795-42C3-9B94-3DF287A8FE94}" presName="lineNode" presStyleLbl="alignAccFollowNode1" presStyleIdx="12" presStyleCnt="15"/>
      <dgm:spPr/>
    </dgm:pt>
    <dgm:pt modelId="{CFA11983-60F9-487B-98F1-FBFC473E589C}" type="pres">
      <dgm:prSet presAssocID="{09E16F63-7795-42C3-9B94-3DF287A8FE94}" presName="lineArrowNode" presStyleLbl="alignAccFollowNode1" presStyleIdx="13" presStyleCnt="15"/>
      <dgm:spPr/>
    </dgm:pt>
    <dgm:pt modelId="{109C9070-B1B4-4887-A53F-6EC7B5FFF4F5}" type="pres">
      <dgm:prSet presAssocID="{DA889216-C9E6-4EE7-A591-4D4A8A0A0136}" presName="sibTransNodeCircle" presStyleLbl="alignNode1" presStyleIdx="4" presStyleCnt="5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4196FE0F-6940-4500-9EFE-EAF516BE7CFD}" type="pres">
      <dgm:prSet presAssocID="{DA889216-C9E6-4EE7-A591-4D4A8A0A0136}" presName="spacerBetweenCircleAndCallout" presStyleCnt="0">
        <dgm:presLayoutVars/>
      </dgm:prSet>
      <dgm:spPr/>
    </dgm:pt>
    <dgm:pt modelId="{8D3C67F5-8594-49CF-B040-B29982B52E0A}" type="pres">
      <dgm:prSet presAssocID="{09E16F63-7795-42C3-9B94-3DF287A8FE94}" presName="nodeText" presStyleLbl="alignAccFollow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7B2FBF-0663-4B90-932C-B690F6E5D5A1}" type="presOf" srcId="{0608FEB0-7385-4C91-90F8-816A9F2E7EDA}" destId="{5720AD59-72A7-4CB5-B850-D10140031BE6}" srcOrd="0" destOrd="0" presId="urn:microsoft.com/office/officeart/2016/7/layout/LinearArrowProcessNumbered"/>
    <dgm:cxn modelId="{D2A889DC-ECC1-4A4A-B864-05BAB00B08A2}" srcId="{6E8B138E-081F-4B95-8A9B-0490F41FAFDD}" destId="{09E16F63-7795-42C3-9B94-3DF287A8FE94}" srcOrd="4" destOrd="0" parTransId="{7D8E7B21-7B68-4C11-A4DE-00BE8B4BC1A8}" sibTransId="{DA889216-C9E6-4EE7-A591-4D4A8A0A0136}"/>
    <dgm:cxn modelId="{8F7472F7-C1BF-467F-ACAF-D46EED2CCF84}" type="presOf" srcId="{3132EA6E-1A7F-4B01-8E08-CDF65E18983D}" destId="{98E347B5-DD79-4371-B985-43E1D76BFA3F}" srcOrd="0" destOrd="0" presId="urn:microsoft.com/office/officeart/2016/7/layout/LinearArrowProcessNumbered"/>
    <dgm:cxn modelId="{06B81931-BDB1-4336-9C32-21AAAD78BA3A}" type="presOf" srcId="{09E16F63-7795-42C3-9B94-3DF287A8FE94}" destId="{8D3C67F5-8594-49CF-B040-B29982B52E0A}" srcOrd="0" destOrd="0" presId="urn:microsoft.com/office/officeart/2016/7/layout/LinearArrowProcessNumbered"/>
    <dgm:cxn modelId="{450023FF-06C9-4A58-8B18-BF92A50C144A}" type="presOf" srcId="{DA889216-C9E6-4EE7-A591-4D4A8A0A0136}" destId="{109C9070-B1B4-4887-A53F-6EC7B5FFF4F5}" srcOrd="0" destOrd="0" presId="urn:microsoft.com/office/officeart/2016/7/layout/LinearArrowProcessNumbered"/>
    <dgm:cxn modelId="{FDEAEB25-6912-408D-AF4A-C9009914BB42}" srcId="{6E8B138E-081F-4B95-8A9B-0490F41FAFDD}" destId="{E1741F68-100E-4063-A50F-FAD506ACC20F}" srcOrd="1" destOrd="0" parTransId="{7E08500C-F93D-43AB-8A3F-8EE91CF5A2EB}" sibTransId="{0608FEB0-7385-4C91-90F8-816A9F2E7EDA}"/>
    <dgm:cxn modelId="{8CF2FEB9-E0FA-4483-893A-FC4D2D32DB5E}" type="presOf" srcId="{A522A246-E882-4A63-9C18-C31BBB045225}" destId="{42AA6F40-8967-4CBB-BF7D-ADA9F9133370}" srcOrd="0" destOrd="0" presId="urn:microsoft.com/office/officeart/2016/7/layout/LinearArrowProcessNumbered"/>
    <dgm:cxn modelId="{862F7C81-E9ED-48AA-B5D6-0A9E9BD179B5}" srcId="{6E8B138E-081F-4B95-8A9B-0490F41FAFDD}" destId="{B58D3361-D5F0-4AE4-AB51-41E6769F73CF}" srcOrd="3" destOrd="0" parTransId="{B86D3C55-E8B8-4393-BFC0-28A373743B8E}" sibTransId="{A9C97AE9-EBB6-4896-B6ED-E861D760E89E}"/>
    <dgm:cxn modelId="{F266064A-F7DA-415A-8B2A-7220848BD70E}" type="presOf" srcId="{37898BF2-8A22-45DA-8FD9-4715743F9096}" destId="{46B80D43-633E-44CB-9BE4-1EE831E1A47E}" srcOrd="0" destOrd="0" presId="urn:microsoft.com/office/officeart/2016/7/layout/LinearArrowProcessNumbered"/>
    <dgm:cxn modelId="{8892270D-3302-4BD4-879D-6F64BEDA1458}" type="presOf" srcId="{8EA1D828-0FE0-42B4-B9D0-C1C55D5CA043}" destId="{CA1E006C-4FB5-4D00-8481-7F5F9CA48FC4}" srcOrd="0" destOrd="0" presId="urn:microsoft.com/office/officeart/2016/7/layout/LinearArrowProcessNumbered"/>
    <dgm:cxn modelId="{3692F0BA-5AD5-4B6D-BCE1-871DD0E18596}" type="presOf" srcId="{A9C97AE9-EBB6-4896-B6ED-E861D760E89E}" destId="{B52B96F4-7286-4AE4-9B9A-825582F86B34}" srcOrd="0" destOrd="0" presId="urn:microsoft.com/office/officeart/2016/7/layout/LinearArrowProcessNumbered"/>
    <dgm:cxn modelId="{47B68621-924B-4C09-9EF4-0EC3A7641CBF}" type="presOf" srcId="{6E8B138E-081F-4B95-8A9B-0490F41FAFDD}" destId="{CB3BDA8A-98F0-41A7-8305-04342DE45809}" srcOrd="0" destOrd="0" presId="urn:microsoft.com/office/officeart/2016/7/layout/LinearArrowProcessNumbered"/>
    <dgm:cxn modelId="{90D27B07-C5ED-4685-BE62-13C9EBDD3EB4}" type="presOf" srcId="{E1741F68-100E-4063-A50F-FAD506ACC20F}" destId="{31C8D8F8-400C-45CA-9C9D-5800F1CD1BDA}" srcOrd="0" destOrd="0" presId="urn:microsoft.com/office/officeart/2016/7/layout/LinearArrowProcessNumbered"/>
    <dgm:cxn modelId="{4FC43F9D-BC9F-45C9-BA61-D8735B0B2CB4}" type="presOf" srcId="{B58D3361-D5F0-4AE4-AB51-41E6769F73CF}" destId="{309D2BB6-0FC3-4F4C-8639-701F33F8B28C}" srcOrd="0" destOrd="0" presId="urn:microsoft.com/office/officeart/2016/7/layout/LinearArrowProcessNumbered"/>
    <dgm:cxn modelId="{04FF8C85-3A60-4F25-9C95-D07540CD0067}" srcId="{6E8B138E-081F-4B95-8A9B-0490F41FAFDD}" destId="{8EA1D828-0FE0-42B4-B9D0-C1C55D5CA043}" srcOrd="0" destOrd="0" parTransId="{EAF02D0E-9850-412E-BD5F-E34B20CB7A5E}" sibTransId="{3132EA6E-1A7F-4B01-8E08-CDF65E18983D}"/>
    <dgm:cxn modelId="{40661820-3840-432E-BF49-4EFC162038F7}" srcId="{6E8B138E-081F-4B95-8A9B-0490F41FAFDD}" destId="{A522A246-E882-4A63-9C18-C31BBB045225}" srcOrd="2" destOrd="0" parTransId="{ACA0E886-DE36-493C-B5AC-E81A42EDDF10}" sibTransId="{37898BF2-8A22-45DA-8FD9-4715743F9096}"/>
    <dgm:cxn modelId="{694B53E5-A83F-4485-8F78-F4F30E9F0180}" type="presParOf" srcId="{CB3BDA8A-98F0-41A7-8305-04342DE45809}" destId="{15C36C7B-2692-4065-A806-05E65B713AA6}" srcOrd="0" destOrd="0" presId="urn:microsoft.com/office/officeart/2016/7/layout/LinearArrowProcessNumbered"/>
    <dgm:cxn modelId="{1DAA2B19-C23F-4BB7-A3FA-F41B53C1AF90}" type="presParOf" srcId="{15C36C7B-2692-4065-A806-05E65B713AA6}" destId="{A05C3874-AF21-4B8E-866F-A7EE09640198}" srcOrd="0" destOrd="0" presId="urn:microsoft.com/office/officeart/2016/7/layout/LinearArrowProcessNumbered"/>
    <dgm:cxn modelId="{90C8551D-2F7B-40C5-9190-7F04AF026450}" type="presParOf" srcId="{15C36C7B-2692-4065-A806-05E65B713AA6}" destId="{712CB601-8BA4-45A0-B05F-2DAEEC595641}" srcOrd="1" destOrd="0" presId="urn:microsoft.com/office/officeart/2016/7/layout/LinearArrowProcessNumbered"/>
    <dgm:cxn modelId="{7B7A1E81-97F2-4636-B1F8-4656F690DC96}" type="presParOf" srcId="{712CB601-8BA4-45A0-B05F-2DAEEC595641}" destId="{6B8349E4-5A27-420C-AED5-AF74B7AD67C8}" srcOrd="0" destOrd="0" presId="urn:microsoft.com/office/officeart/2016/7/layout/LinearArrowProcessNumbered"/>
    <dgm:cxn modelId="{216FFDB4-3A89-48CE-AC9C-2DADEEF77165}" type="presParOf" srcId="{712CB601-8BA4-45A0-B05F-2DAEEC595641}" destId="{154DA61C-F9CD-4444-AC8C-B9C4C07F7423}" srcOrd="1" destOrd="0" presId="urn:microsoft.com/office/officeart/2016/7/layout/LinearArrowProcessNumbered"/>
    <dgm:cxn modelId="{E18765C2-BD9E-49D3-8140-E72B552FBB58}" type="presParOf" srcId="{712CB601-8BA4-45A0-B05F-2DAEEC595641}" destId="{98E347B5-DD79-4371-B985-43E1D76BFA3F}" srcOrd="2" destOrd="0" presId="urn:microsoft.com/office/officeart/2016/7/layout/LinearArrowProcessNumbered"/>
    <dgm:cxn modelId="{27A5B669-10C1-4301-87AE-06344FF2981F}" type="presParOf" srcId="{712CB601-8BA4-45A0-B05F-2DAEEC595641}" destId="{E9A9FA3E-C350-41F2-9B37-4C5C3130A547}" srcOrd="3" destOrd="0" presId="urn:microsoft.com/office/officeart/2016/7/layout/LinearArrowProcessNumbered"/>
    <dgm:cxn modelId="{3A46FF23-7BD3-4445-AC7F-7D3CDF8DDDF9}" type="presParOf" srcId="{15C36C7B-2692-4065-A806-05E65B713AA6}" destId="{CA1E006C-4FB5-4D00-8481-7F5F9CA48FC4}" srcOrd="2" destOrd="0" presId="urn:microsoft.com/office/officeart/2016/7/layout/LinearArrowProcessNumbered"/>
    <dgm:cxn modelId="{EC6D6BE3-F48E-43F3-8544-FDF405722D39}" type="presParOf" srcId="{CB3BDA8A-98F0-41A7-8305-04342DE45809}" destId="{C2A84862-3B6A-4839-82BD-30A4A6D3026B}" srcOrd="1" destOrd="0" presId="urn:microsoft.com/office/officeart/2016/7/layout/LinearArrowProcessNumbered"/>
    <dgm:cxn modelId="{4FB9FDD5-D226-45CF-90F8-44EF57146FBF}" type="presParOf" srcId="{CB3BDA8A-98F0-41A7-8305-04342DE45809}" destId="{DB4D8378-DEC8-46A4-81E8-1AC00FF723CC}" srcOrd="2" destOrd="0" presId="urn:microsoft.com/office/officeart/2016/7/layout/LinearArrowProcessNumbered"/>
    <dgm:cxn modelId="{196DB320-2FC6-4889-9636-4F06AD6410B0}" type="presParOf" srcId="{DB4D8378-DEC8-46A4-81E8-1AC00FF723CC}" destId="{5C93368D-B39A-403A-A698-AA54F6D90F8C}" srcOrd="0" destOrd="0" presId="urn:microsoft.com/office/officeart/2016/7/layout/LinearArrowProcessNumbered"/>
    <dgm:cxn modelId="{ABB5001D-78EB-4033-9A9C-282E25F88B7E}" type="presParOf" srcId="{DB4D8378-DEC8-46A4-81E8-1AC00FF723CC}" destId="{16B5F667-ACC0-4A6E-ACA2-D54563432193}" srcOrd="1" destOrd="0" presId="urn:microsoft.com/office/officeart/2016/7/layout/LinearArrowProcessNumbered"/>
    <dgm:cxn modelId="{67A94DC7-E42B-4C08-8F7E-9D6FC3850B5E}" type="presParOf" srcId="{16B5F667-ACC0-4A6E-ACA2-D54563432193}" destId="{F71E517E-CE48-4FD7-9208-567BFE776319}" srcOrd="0" destOrd="0" presId="urn:microsoft.com/office/officeart/2016/7/layout/LinearArrowProcessNumbered"/>
    <dgm:cxn modelId="{668F2DB6-1EF4-4135-AC95-1B325429ED45}" type="presParOf" srcId="{16B5F667-ACC0-4A6E-ACA2-D54563432193}" destId="{2AAD391F-5676-415D-8AF8-3B567BA6A62E}" srcOrd="1" destOrd="0" presId="urn:microsoft.com/office/officeart/2016/7/layout/LinearArrowProcessNumbered"/>
    <dgm:cxn modelId="{B054740A-B71E-44E1-84EC-716520633DF3}" type="presParOf" srcId="{16B5F667-ACC0-4A6E-ACA2-D54563432193}" destId="{5720AD59-72A7-4CB5-B850-D10140031BE6}" srcOrd="2" destOrd="0" presId="urn:microsoft.com/office/officeart/2016/7/layout/LinearArrowProcessNumbered"/>
    <dgm:cxn modelId="{D44FF823-091B-4817-A411-B3735A0D8BDF}" type="presParOf" srcId="{16B5F667-ACC0-4A6E-ACA2-D54563432193}" destId="{3A79E9B2-13E5-4C00-A9DA-46933477776A}" srcOrd="3" destOrd="0" presId="urn:microsoft.com/office/officeart/2016/7/layout/LinearArrowProcessNumbered"/>
    <dgm:cxn modelId="{16F0AAA8-2B3C-4CA4-9B9C-7435A883A71B}" type="presParOf" srcId="{DB4D8378-DEC8-46A4-81E8-1AC00FF723CC}" destId="{31C8D8F8-400C-45CA-9C9D-5800F1CD1BDA}" srcOrd="2" destOrd="0" presId="urn:microsoft.com/office/officeart/2016/7/layout/LinearArrowProcessNumbered"/>
    <dgm:cxn modelId="{B909E7E0-BFEB-4763-AE35-483420611D81}" type="presParOf" srcId="{CB3BDA8A-98F0-41A7-8305-04342DE45809}" destId="{26650F66-EFA5-492A-A52C-DFD7E5894648}" srcOrd="3" destOrd="0" presId="urn:microsoft.com/office/officeart/2016/7/layout/LinearArrowProcessNumbered"/>
    <dgm:cxn modelId="{A45E4B67-6F5C-472C-938B-99039C172455}" type="presParOf" srcId="{CB3BDA8A-98F0-41A7-8305-04342DE45809}" destId="{B6C8050D-0D1C-4B53-A052-6C57B3E8820C}" srcOrd="4" destOrd="0" presId="urn:microsoft.com/office/officeart/2016/7/layout/LinearArrowProcessNumbered"/>
    <dgm:cxn modelId="{DBC9D7E0-DFCC-4C19-8924-FB1343B1718E}" type="presParOf" srcId="{B6C8050D-0D1C-4B53-A052-6C57B3E8820C}" destId="{8031D4F4-0EB6-49B6-9C67-E07D44EE5903}" srcOrd="0" destOrd="0" presId="urn:microsoft.com/office/officeart/2016/7/layout/LinearArrowProcessNumbered"/>
    <dgm:cxn modelId="{2F58710F-38DF-411D-8D61-B1B2FFDBE8A0}" type="presParOf" srcId="{B6C8050D-0D1C-4B53-A052-6C57B3E8820C}" destId="{45009E3D-7B18-480A-A9BE-5D7E9D05EB83}" srcOrd="1" destOrd="0" presId="urn:microsoft.com/office/officeart/2016/7/layout/LinearArrowProcessNumbered"/>
    <dgm:cxn modelId="{52CC373D-9DAA-4624-815E-48880DF0C0F2}" type="presParOf" srcId="{45009E3D-7B18-480A-A9BE-5D7E9D05EB83}" destId="{3DBE3CC6-5ADD-43D0-B3F9-28A987A74952}" srcOrd="0" destOrd="0" presId="urn:microsoft.com/office/officeart/2016/7/layout/LinearArrowProcessNumbered"/>
    <dgm:cxn modelId="{FC0B362C-F5B0-4BB7-BC12-171C352E059E}" type="presParOf" srcId="{45009E3D-7B18-480A-A9BE-5D7E9D05EB83}" destId="{009A86B9-F107-4233-B4CA-E5CC80712DD6}" srcOrd="1" destOrd="0" presId="urn:microsoft.com/office/officeart/2016/7/layout/LinearArrowProcessNumbered"/>
    <dgm:cxn modelId="{3B6C0DAA-173D-48CD-A948-C7DE7300B1EB}" type="presParOf" srcId="{45009E3D-7B18-480A-A9BE-5D7E9D05EB83}" destId="{46B80D43-633E-44CB-9BE4-1EE831E1A47E}" srcOrd="2" destOrd="0" presId="urn:microsoft.com/office/officeart/2016/7/layout/LinearArrowProcessNumbered"/>
    <dgm:cxn modelId="{FCD1574B-F712-4233-B9C3-277D1B0AD57B}" type="presParOf" srcId="{45009E3D-7B18-480A-A9BE-5D7E9D05EB83}" destId="{8141561A-BD7E-420F-8131-6B03556048DE}" srcOrd="3" destOrd="0" presId="urn:microsoft.com/office/officeart/2016/7/layout/LinearArrowProcessNumbered"/>
    <dgm:cxn modelId="{B4330721-08AC-4ACA-9EA3-01938DD7645B}" type="presParOf" srcId="{B6C8050D-0D1C-4B53-A052-6C57B3E8820C}" destId="{42AA6F40-8967-4CBB-BF7D-ADA9F9133370}" srcOrd="2" destOrd="0" presId="urn:microsoft.com/office/officeart/2016/7/layout/LinearArrowProcessNumbered"/>
    <dgm:cxn modelId="{7797A03B-C70D-4AF8-AD01-031469C85E15}" type="presParOf" srcId="{CB3BDA8A-98F0-41A7-8305-04342DE45809}" destId="{4E82D583-BA8C-48E7-AD4E-D9F9F3D958B7}" srcOrd="5" destOrd="0" presId="urn:microsoft.com/office/officeart/2016/7/layout/LinearArrowProcessNumbered"/>
    <dgm:cxn modelId="{510B63A3-9BD6-41CB-9003-81D9F8169289}" type="presParOf" srcId="{CB3BDA8A-98F0-41A7-8305-04342DE45809}" destId="{504AD855-F86A-4BCD-86B5-2CFC918661EA}" srcOrd="6" destOrd="0" presId="urn:microsoft.com/office/officeart/2016/7/layout/LinearArrowProcessNumbered"/>
    <dgm:cxn modelId="{EFD5B0FB-B026-4A83-A966-4F2697463957}" type="presParOf" srcId="{504AD855-F86A-4BCD-86B5-2CFC918661EA}" destId="{BBAD74EA-2AB0-4B41-AF0D-AADE7CDA81C4}" srcOrd="0" destOrd="0" presId="urn:microsoft.com/office/officeart/2016/7/layout/LinearArrowProcessNumbered"/>
    <dgm:cxn modelId="{79A2E54F-95C1-46D8-8771-1B4902EF11D9}" type="presParOf" srcId="{504AD855-F86A-4BCD-86B5-2CFC918661EA}" destId="{B45AA8D7-90EB-415B-8D73-FA3275BDE0B8}" srcOrd="1" destOrd="0" presId="urn:microsoft.com/office/officeart/2016/7/layout/LinearArrowProcessNumbered"/>
    <dgm:cxn modelId="{01DAD326-6220-458C-8ED4-E42479B0F507}" type="presParOf" srcId="{B45AA8D7-90EB-415B-8D73-FA3275BDE0B8}" destId="{BCCBA765-D267-4D83-B73C-3895D399C760}" srcOrd="0" destOrd="0" presId="urn:microsoft.com/office/officeart/2016/7/layout/LinearArrowProcessNumbered"/>
    <dgm:cxn modelId="{2E915D92-1903-4F39-BAEE-BDA82E1D52B9}" type="presParOf" srcId="{B45AA8D7-90EB-415B-8D73-FA3275BDE0B8}" destId="{FA97E38C-E711-4C2D-AAEB-C46AE7E8A793}" srcOrd="1" destOrd="0" presId="urn:microsoft.com/office/officeart/2016/7/layout/LinearArrowProcessNumbered"/>
    <dgm:cxn modelId="{5C691148-0051-4995-86AA-895FD124E713}" type="presParOf" srcId="{B45AA8D7-90EB-415B-8D73-FA3275BDE0B8}" destId="{B52B96F4-7286-4AE4-9B9A-825582F86B34}" srcOrd="2" destOrd="0" presId="urn:microsoft.com/office/officeart/2016/7/layout/LinearArrowProcessNumbered"/>
    <dgm:cxn modelId="{DE01C296-CE30-4BD3-BB12-CA8BB7A6AF89}" type="presParOf" srcId="{B45AA8D7-90EB-415B-8D73-FA3275BDE0B8}" destId="{0DE30B77-4AEC-4687-9CD6-07A92CFE91FA}" srcOrd="3" destOrd="0" presId="urn:microsoft.com/office/officeart/2016/7/layout/LinearArrowProcessNumbered"/>
    <dgm:cxn modelId="{36AABBD9-6D99-4900-817D-E58B9AC21770}" type="presParOf" srcId="{504AD855-F86A-4BCD-86B5-2CFC918661EA}" destId="{309D2BB6-0FC3-4F4C-8639-701F33F8B28C}" srcOrd="2" destOrd="0" presId="urn:microsoft.com/office/officeart/2016/7/layout/LinearArrowProcessNumbered"/>
    <dgm:cxn modelId="{4979A97B-76DD-4F79-B15B-EFCF65308148}" type="presParOf" srcId="{CB3BDA8A-98F0-41A7-8305-04342DE45809}" destId="{E557662C-F208-40E7-9B96-C602CECF6C97}" srcOrd="7" destOrd="0" presId="urn:microsoft.com/office/officeart/2016/7/layout/LinearArrowProcessNumbered"/>
    <dgm:cxn modelId="{D58C5460-67F1-42AD-BC83-986347BE4A8C}" type="presParOf" srcId="{CB3BDA8A-98F0-41A7-8305-04342DE45809}" destId="{C8257F37-EDBD-4B4E-A279-0BDF29192D70}" srcOrd="8" destOrd="0" presId="urn:microsoft.com/office/officeart/2016/7/layout/LinearArrowProcessNumbered"/>
    <dgm:cxn modelId="{798B2AC9-7E43-4B8C-8EDA-D00CEB1872E9}" type="presParOf" srcId="{C8257F37-EDBD-4B4E-A279-0BDF29192D70}" destId="{45E65D5A-A56B-405B-9272-59481F0CE63E}" srcOrd="0" destOrd="0" presId="urn:microsoft.com/office/officeart/2016/7/layout/LinearArrowProcessNumbered"/>
    <dgm:cxn modelId="{E9CEB74A-78CE-479C-942C-5D09DA0D5B38}" type="presParOf" srcId="{C8257F37-EDBD-4B4E-A279-0BDF29192D70}" destId="{D70E4751-D288-4E94-947B-82AAB750CEEE}" srcOrd="1" destOrd="0" presId="urn:microsoft.com/office/officeart/2016/7/layout/LinearArrowProcessNumbered"/>
    <dgm:cxn modelId="{BF88BBC5-9A00-4BBC-8601-4140243643BA}" type="presParOf" srcId="{D70E4751-D288-4E94-947B-82AAB750CEEE}" destId="{58F60C46-9D3C-4941-9904-07CF51387666}" srcOrd="0" destOrd="0" presId="urn:microsoft.com/office/officeart/2016/7/layout/LinearArrowProcessNumbered"/>
    <dgm:cxn modelId="{8EA988C6-E775-4756-9E0C-F73AD475F4B8}" type="presParOf" srcId="{D70E4751-D288-4E94-947B-82AAB750CEEE}" destId="{CFA11983-60F9-487B-98F1-FBFC473E589C}" srcOrd="1" destOrd="0" presId="urn:microsoft.com/office/officeart/2016/7/layout/LinearArrowProcessNumbered"/>
    <dgm:cxn modelId="{80FEBDB6-195A-4497-BE31-D944D8399890}" type="presParOf" srcId="{D70E4751-D288-4E94-947B-82AAB750CEEE}" destId="{109C9070-B1B4-4887-A53F-6EC7B5FFF4F5}" srcOrd="2" destOrd="0" presId="urn:microsoft.com/office/officeart/2016/7/layout/LinearArrowProcessNumbered"/>
    <dgm:cxn modelId="{9C0B9669-1CB4-4C80-B9AB-0302FA858359}" type="presParOf" srcId="{D70E4751-D288-4E94-947B-82AAB750CEEE}" destId="{4196FE0F-6940-4500-9EFE-EAF516BE7CFD}" srcOrd="3" destOrd="0" presId="urn:microsoft.com/office/officeart/2016/7/layout/LinearArrowProcessNumbered"/>
    <dgm:cxn modelId="{74D2987A-58E5-4A7A-B108-45B8FCA9AA0E}" type="presParOf" srcId="{C8257F37-EDBD-4B4E-A279-0BDF29192D70}" destId="{8D3C67F5-8594-49CF-B040-B29982B52E0A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827E0D-3808-4303-9C78-7023EDB81116}" type="doc">
      <dgm:prSet loTypeId="urn:microsoft.com/office/officeart/2016/7/layout/LinearBlockProcessNumbered" loCatId="process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8D6D394-5838-4372-8037-50BEA81C52DA}">
      <dgm:prSet custT="1"/>
      <dgm:spPr/>
      <dgm:t>
        <a:bodyPr/>
        <a:lstStyle/>
        <a:p>
          <a:r>
            <a:rPr lang="fi-FI" sz="1500" dirty="0">
              <a:latin typeface="Arial" panose="020B0604020202020204" pitchFamily="34" charset="0"/>
              <a:cs typeface="Arial" panose="020B0604020202020204" pitchFamily="34" charset="0"/>
            </a:rPr>
            <a:t>Kiinnostuksen herättäminen demonstraation, kuvien, videoiden kysymysten tai oppilaiden ideointien avulla</a:t>
          </a:r>
          <a:endParaRPr lang="en-US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E26D80-527B-484A-90B6-53B51E1F417B}" type="parTrans" cxnId="{A68E21C0-8513-4C73-921B-61D48E4E9D86}">
      <dgm:prSet/>
      <dgm:spPr/>
      <dgm:t>
        <a:bodyPr/>
        <a:lstStyle/>
        <a:p>
          <a:endParaRPr lang="en-US"/>
        </a:p>
      </dgm:t>
    </dgm:pt>
    <dgm:pt modelId="{F5E94E66-3D52-48F5-916F-0B5949BC7A48}" type="sibTrans" cxnId="{A68E21C0-8513-4C73-921B-61D48E4E9D86}">
      <dgm:prSet phldrT="01"/>
      <dgm:spPr/>
      <dgm:t>
        <a:bodyPr/>
        <a:lstStyle/>
        <a:p>
          <a:r>
            <a:rPr lang="en-US"/>
            <a:t>01</a:t>
          </a:r>
        </a:p>
      </dgm:t>
    </dgm:pt>
    <dgm:pt modelId="{1C9CBF1A-A6AA-42AB-B969-09B1A8646F65}">
      <dgm:prSet/>
      <dgm:spPr/>
      <dgm:t>
        <a:bodyPr/>
        <a:lstStyle/>
        <a:p>
          <a:r>
            <a:rPr lang="fi-FI" dirty="0">
              <a:latin typeface="Arial" panose="020B0604020202020204" pitchFamily="34" charset="0"/>
              <a:cs typeface="Arial" panose="020B0604020202020204" pitchFamily="34" charset="0"/>
            </a:rPr>
            <a:t>Ohjeistus: tavoitteiden ja toimintatapojen välittäminen oppilaille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62F105-5C83-4D26-82D0-28C4606FDA14}" type="parTrans" cxnId="{D5D65111-0A36-4425-A341-3FE673A90FDA}">
      <dgm:prSet/>
      <dgm:spPr/>
      <dgm:t>
        <a:bodyPr/>
        <a:lstStyle/>
        <a:p>
          <a:endParaRPr lang="en-US"/>
        </a:p>
      </dgm:t>
    </dgm:pt>
    <dgm:pt modelId="{5571FBEA-BD3C-4E95-A70A-7FF9D2984033}" type="sibTrans" cxnId="{D5D65111-0A36-4425-A341-3FE673A90FDA}">
      <dgm:prSet phldrT="02"/>
      <dgm:spPr/>
      <dgm:t>
        <a:bodyPr/>
        <a:lstStyle/>
        <a:p>
          <a:r>
            <a:rPr lang="en-US"/>
            <a:t>02</a:t>
          </a:r>
        </a:p>
      </dgm:t>
    </dgm:pt>
    <dgm:pt modelId="{329D614A-7AA6-4965-B223-FD380722A041}">
      <dgm:prSet/>
      <dgm:spPr/>
      <dgm:t>
        <a:bodyPr/>
        <a:lstStyle/>
        <a:p>
          <a:r>
            <a:rPr lang="fi-FI" dirty="0">
              <a:latin typeface="Arial" panose="020B0604020202020204" pitchFamily="34" charset="0"/>
              <a:cs typeface="Arial" panose="020B0604020202020204" pitchFamily="34" charset="0"/>
            </a:rPr>
            <a:t>Työskentelyn seuraaminen ja tarvittaessa auttaminen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D6B369-BBB9-45D3-B4DE-AC1A390C93F2}" type="parTrans" cxnId="{5DBB1FA4-56A7-46F7-AC22-5A298DC23A1E}">
      <dgm:prSet/>
      <dgm:spPr/>
      <dgm:t>
        <a:bodyPr/>
        <a:lstStyle/>
        <a:p>
          <a:endParaRPr lang="en-US"/>
        </a:p>
      </dgm:t>
    </dgm:pt>
    <dgm:pt modelId="{D7E59138-5D9C-43D6-89C0-27BBC6E578A1}" type="sibTrans" cxnId="{5DBB1FA4-56A7-46F7-AC22-5A298DC23A1E}">
      <dgm:prSet phldrT="03"/>
      <dgm:spPr/>
      <dgm:t>
        <a:bodyPr/>
        <a:lstStyle/>
        <a:p>
          <a:r>
            <a:rPr lang="en-US"/>
            <a:t>03</a:t>
          </a:r>
        </a:p>
      </dgm:t>
    </dgm:pt>
    <dgm:pt modelId="{A4567675-066F-4144-B8BF-8E75F3FD3B99}">
      <dgm:prSet/>
      <dgm:spPr/>
      <dgm:t>
        <a:bodyPr/>
        <a:lstStyle/>
        <a:p>
          <a:r>
            <a:rPr lang="fi-FI" dirty="0">
              <a:latin typeface="Arial" panose="020B0604020202020204" pitchFamily="34" charset="0"/>
              <a:cs typeface="Arial" panose="020B0604020202020204" pitchFamily="34" charset="0"/>
            </a:rPr>
            <a:t>Siivoaminen ja jätteiden lajittelun valvominen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A16253-2BC4-4E58-BFC4-6B23CB13AC3B}" type="parTrans" cxnId="{DE5B6888-70AF-4608-8E51-24ECAAD87E4B}">
      <dgm:prSet/>
      <dgm:spPr/>
      <dgm:t>
        <a:bodyPr/>
        <a:lstStyle/>
        <a:p>
          <a:endParaRPr lang="en-US"/>
        </a:p>
      </dgm:t>
    </dgm:pt>
    <dgm:pt modelId="{5363E424-70FA-4B70-A750-FAA3CB521952}" type="sibTrans" cxnId="{DE5B6888-70AF-4608-8E51-24ECAAD87E4B}">
      <dgm:prSet phldrT="04"/>
      <dgm:spPr/>
      <dgm:t>
        <a:bodyPr/>
        <a:lstStyle/>
        <a:p>
          <a:r>
            <a:rPr lang="en-US"/>
            <a:t>04</a:t>
          </a:r>
        </a:p>
      </dgm:t>
    </dgm:pt>
    <dgm:pt modelId="{6C948F96-4019-46E5-93C5-77CAB3C35C3C}">
      <dgm:prSet/>
      <dgm:spPr/>
      <dgm:t>
        <a:bodyPr/>
        <a:lstStyle/>
        <a:p>
          <a:r>
            <a:rPr lang="fi-FI" dirty="0">
              <a:latin typeface="Arial" panose="020B0604020202020204" pitchFamily="34" charset="0"/>
              <a:cs typeface="Arial" panose="020B0604020202020204" pitchFamily="34" charset="0"/>
            </a:rPr>
            <a:t>Loppupohdinnan johtaminen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C8CD8B-ED91-4C0F-8676-13E319DC49F0}" type="parTrans" cxnId="{22A52216-F132-455A-88B4-71F589B236DC}">
      <dgm:prSet/>
      <dgm:spPr/>
      <dgm:t>
        <a:bodyPr/>
        <a:lstStyle/>
        <a:p>
          <a:endParaRPr lang="en-US"/>
        </a:p>
      </dgm:t>
    </dgm:pt>
    <dgm:pt modelId="{379EFD44-8464-45F3-8C05-78D5A07B0D46}" type="sibTrans" cxnId="{22A52216-F132-455A-88B4-71F589B236DC}">
      <dgm:prSet phldrT="05"/>
      <dgm:spPr/>
      <dgm:t>
        <a:bodyPr/>
        <a:lstStyle/>
        <a:p>
          <a:r>
            <a:rPr lang="en-US"/>
            <a:t>05</a:t>
          </a:r>
        </a:p>
      </dgm:t>
    </dgm:pt>
    <dgm:pt modelId="{76602EF3-F58F-4872-BC68-F9C22D889033}" type="pres">
      <dgm:prSet presAssocID="{45827E0D-3808-4303-9C78-7023EDB81116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EC6914-27F1-4C14-AADB-1245176F8827}" type="pres">
      <dgm:prSet presAssocID="{98D6D394-5838-4372-8037-50BEA81C52DA}" presName="compositeNode" presStyleCnt="0">
        <dgm:presLayoutVars>
          <dgm:bulletEnabled val="1"/>
        </dgm:presLayoutVars>
      </dgm:prSet>
      <dgm:spPr/>
    </dgm:pt>
    <dgm:pt modelId="{C57A22D8-4924-47BB-91DC-E3200462EC87}" type="pres">
      <dgm:prSet presAssocID="{98D6D394-5838-4372-8037-50BEA81C52DA}" presName="bgRect" presStyleLbl="alignNode1" presStyleIdx="0" presStyleCnt="5"/>
      <dgm:spPr/>
      <dgm:t>
        <a:bodyPr/>
        <a:lstStyle/>
        <a:p>
          <a:endParaRPr lang="en-US"/>
        </a:p>
      </dgm:t>
    </dgm:pt>
    <dgm:pt modelId="{5DA69F0F-2874-421C-9F92-8AD7A99C91F2}" type="pres">
      <dgm:prSet presAssocID="{F5E94E66-3D52-48F5-916F-0B5949BC7A48}" presName="sibTransNodeRect" presStyleLbl="align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833658-4FB0-4ABD-B4FB-8CF805EAE6D9}" type="pres">
      <dgm:prSet presAssocID="{98D6D394-5838-4372-8037-50BEA81C52DA}" presName="nodeRect" presStyleLbl="alig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0C9298-A042-41DD-B592-977901A59052}" type="pres">
      <dgm:prSet presAssocID="{F5E94E66-3D52-48F5-916F-0B5949BC7A48}" presName="sibTrans" presStyleCnt="0"/>
      <dgm:spPr/>
    </dgm:pt>
    <dgm:pt modelId="{5142CB7B-B03F-4027-8E0E-8EB9ACB7B02D}" type="pres">
      <dgm:prSet presAssocID="{1C9CBF1A-A6AA-42AB-B969-09B1A8646F65}" presName="compositeNode" presStyleCnt="0">
        <dgm:presLayoutVars>
          <dgm:bulletEnabled val="1"/>
        </dgm:presLayoutVars>
      </dgm:prSet>
      <dgm:spPr/>
    </dgm:pt>
    <dgm:pt modelId="{E459166D-EA58-4821-8FE9-012EC9D706D5}" type="pres">
      <dgm:prSet presAssocID="{1C9CBF1A-A6AA-42AB-B969-09B1A8646F65}" presName="bgRect" presStyleLbl="alignNode1" presStyleIdx="1" presStyleCnt="5"/>
      <dgm:spPr/>
      <dgm:t>
        <a:bodyPr/>
        <a:lstStyle/>
        <a:p>
          <a:endParaRPr lang="en-US"/>
        </a:p>
      </dgm:t>
    </dgm:pt>
    <dgm:pt modelId="{9097087C-F7DF-46ED-A047-22950699ED9B}" type="pres">
      <dgm:prSet presAssocID="{5571FBEA-BD3C-4E95-A70A-7FF9D2984033}" presName="sibTransNodeRect" presStyleLbl="align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BCE9A-A334-4429-9707-EC042D935CB1}" type="pres">
      <dgm:prSet presAssocID="{1C9CBF1A-A6AA-42AB-B969-09B1A8646F65}" presName="nodeRect" presStyleLbl="alig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6B0C60-3EDF-4BE0-8166-FDE1FB4591E0}" type="pres">
      <dgm:prSet presAssocID="{5571FBEA-BD3C-4E95-A70A-7FF9D2984033}" presName="sibTrans" presStyleCnt="0"/>
      <dgm:spPr/>
    </dgm:pt>
    <dgm:pt modelId="{960A9DCC-FCAD-4B79-A5FD-4896F813F451}" type="pres">
      <dgm:prSet presAssocID="{329D614A-7AA6-4965-B223-FD380722A041}" presName="compositeNode" presStyleCnt="0">
        <dgm:presLayoutVars>
          <dgm:bulletEnabled val="1"/>
        </dgm:presLayoutVars>
      </dgm:prSet>
      <dgm:spPr/>
    </dgm:pt>
    <dgm:pt modelId="{A0DC057E-A386-44B9-910C-11FD3EAEC198}" type="pres">
      <dgm:prSet presAssocID="{329D614A-7AA6-4965-B223-FD380722A041}" presName="bgRect" presStyleLbl="alignNode1" presStyleIdx="2" presStyleCnt="5"/>
      <dgm:spPr/>
      <dgm:t>
        <a:bodyPr/>
        <a:lstStyle/>
        <a:p>
          <a:endParaRPr lang="en-US"/>
        </a:p>
      </dgm:t>
    </dgm:pt>
    <dgm:pt modelId="{3DC9033C-07DD-475E-B37B-6CD0966E7A0C}" type="pres">
      <dgm:prSet presAssocID="{D7E59138-5D9C-43D6-89C0-27BBC6E578A1}" presName="sibTransNodeRect" presStyleLbl="align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959535-F36C-40C5-B23D-4F7F2E32AF38}" type="pres">
      <dgm:prSet presAssocID="{329D614A-7AA6-4965-B223-FD380722A041}" presName="nodeRect" presStyleLbl="alig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CF2CBD-C12C-4FDB-91DC-AB91CA12BBDF}" type="pres">
      <dgm:prSet presAssocID="{D7E59138-5D9C-43D6-89C0-27BBC6E578A1}" presName="sibTrans" presStyleCnt="0"/>
      <dgm:spPr/>
    </dgm:pt>
    <dgm:pt modelId="{1586992C-3332-4B23-A6BA-487594A6C876}" type="pres">
      <dgm:prSet presAssocID="{A4567675-066F-4144-B8BF-8E75F3FD3B99}" presName="compositeNode" presStyleCnt="0">
        <dgm:presLayoutVars>
          <dgm:bulletEnabled val="1"/>
        </dgm:presLayoutVars>
      </dgm:prSet>
      <dgm:spPr/>
    </dgm:pt>
    <dgm:pt modelId="{43AEAD86-AFED-47BA-8B8C-E5BC03BA02F4}" type="pres">
      <dgm:prSet presAssocID="{A4567675-066F-4144-B8BF-8E75F3FD3B99}" presName="bgRect" presStyleLbl="alignNode1" presStyleIdx="3" presStyleCnt="5"/>
      <dgm:spPr/>
      <dgm:t>
        <a:bodyPr/>
        <a:lstStyle/>
        <a:p>
          <a:endParaRPr lang="en-US"/>
        </a:p>
      </dgm:t>
    </dgm:pt>
    <dgm:pt modelId="{CF482F92-D0CA-45A7-BFD1-3C90C2C4B18F}" type="pres">
      <dgm:prSet presAssocID="{5363E424-70FA-4B70-A750-FAA3CB521952}" presName="sibTransNodeRect" presStyleLbl="align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907681-C1C1-4C2E-94E0-CFAA7F4652A5}" type="pres">
      <dgm:prSet presAssocID="{A4567675-066F-4144-B8BF-8E75F3FD3B99}" presName="nodeRect" presStyleLbl="alig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1FF347-9437-4C0D-8256-1DAB0667EB42}" type="pres">
      <dgm:prSet presAssocID="{5363E424-70FA-4B70-A750-FAA3CB521952}" presName="sibTrans" presStyleCnt="0"/>
      <dgm:spPr/>
    </dgm:pt>
    <dgm:pt modelId="{3BB95EC4-8A38-480F-A898-562C1A705F32}" type="pres">
      <dgm:prSet presAssocID="{6C948F96-4019-46E5-93C5-77CAB3C35C3C}" presName="compositeNode" presStyleCnt="0">
        <dgm:presLayoutVars>
          <dgm:bulletEnabled val="1"/>
        </dgm:presLayoutVars>
      </dgm:prSet>
      <dgm:spPr/>
    </dgm:pt>
    <dgm:pt modelId="{FA100EAE-760B-420E-8A66-46275B962C17}" type="pres">
      <dgm:prSet presAssocID="{6C948F96-4019-46E5-93C5-77CAB3C35C3C}" presName="bgRect" presStyleLbl="alignNode1" presStyleIdx="4" presStyleCnt="5"/>
      <dgm:spPr/>
      <dgm:t>
        <a:bodyPr/>
        <a:lstStyle/>
        <a:p>
          <a:endParaRPr lang="en-US"/>
        </a:p>
      </dgm:t>
    </dgm:pt>
    <dgm:pt modelId="{B87D3B95-8006-4A41-AA59-174B5E06AC8B}" type="pres">
      <dgm:prSet presAssocID="{379EFD44-8464-45F3-8C05-78D5A07B0D46}" presName="sibTransNodeRect" presStyleLbl="align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51B7DE-6363-4D55-AF1A-E2ED7B44572E}" type="pres">
      <dgm:prSet presAssocID="{6C948F96-4019-46E5-93C5-77CAB3C35C3C}" presName="nodeRect" presStyleLbl="alig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830B41-DC93-492E-A91D-E985FB80D990}" type="presOf" srcId="{5363E424-70FA-4B70-A750-FAA3CB521952}" destId="{CF482F92-D0CA-45A7-BFD1-3C90C2C4B18F}" srcOrd="0" destOrd="0" presId="urn:microsoft.com/office/officeart/2016/7/layout/LinearBlockProcessNumbered"/>
    <dgm:cxn modelId="{E3244B9B-470F-446C-86EC-0FFD711F3B6D}" type="presOf" srcId="{A4567675-066F-4144-B8BF-8E75F3FD3B99}" destId="{94907681-C1C1-4C2E-94E0-CFAA7F4652A5}" srcOrd="1" destOrd="0" presId="urn:microsoft.com/office/officeart/2016/7/layout/LinearBlockProcessNumbered"/>
    <dgm:cxn modelId="{28575496-1839-4513-9367-2BD5CEB4A7E0}" type="presOf" srcId="{6C948F96-4019-46E5-93C5-77CAB3C35C3C}" destId="{FA100EAE-760B-420E-8A66-46275B962C17}" srcOrd="0" destOrd="0" presId="urn:microsoft.com/office/officeart/2016/7/layout/LinearBlockProcessNumbered"/>
    <dgm:cxn modelId="{E32B5A1D-EA3F-4F2C-9968-4EFF9C71708D}" type="presOf" srcId="{98D6D394-5838-4372-8037-50BEA81C52DA}" destId="{FA833658-4FB0-4ABD-B4FB-8CF805EAE6D9}" srcOrd="1" destOrd="0" presId="urn:microsoft.com/office/officeart/2016/7/layout/LinearBlockProcessNumbered"/>
    <dgm:cxn modelId="{A68E21C0-8513-4C73-921B-61D48E4E9D86}" srcId="{45827E0D-3808-4303-9C78-7023EDB81116}" destId="{98D6D394-5838-4372-8037-50BEA81C52DA}" srcOrd="0" destOrd="0" parTransId="{A3E26D80-527B-484A-90B6-53B51E1F417B}" sibTransId="{F5E94E66-3D52-48F5-916F-0B5949BC7A48}"/>
    <dgm:cxn modelId="{95FF6400-E737-4013-AE1D-76EE6EF78D69}" type="presOf" srcId="{329D614A-7AA6-4965-B223-FD380722A041}" destId="{A0DC057E-A386-44B9-910C-11FD3EAEC198}" srcOrd="0" destOrd="0" presId="urn:microsoft.com/office/officeart/2016/7/layout/LinearBlockProcessNumbered"/>
    <dgm:cxn modelId="{72EF915C-3BB3-4397-87B1-480D1CC257A9}" type="presOf" srcId="{A4567675-066F-4144-B8BF-8E75F3FD3B99}" destId="{43AEAD86-AFED-47BA-8B8C-E5BC03BA02F4}" srcOrd="0" destOrd="0" presId="urn:microsoft.com/office/officeart/2016/7/layout/LinearBlockProcessNumbered"/>
    <dgm:cxn modelId="{5DBB1FA4-56A7-46F7-AC22-5A298DC23A1E}" srcId="{45827E0D-3808-4303-9C78-7023EDB81116}" destId="{329D614A-7AA6-4965-B223-FD380722A041}" srcOrd="2" destOrd="0" parTransId="{0DD6B369-BBB9-45D3-B4DE-AC1A390C93F2}" sibTransId="{D7E59138-5D9C-43D6-89C0-27BBC6E578A1}"/>
    <dgm:cxn modelId="{FA4AA21C-EEBD-47BF-B7F5-203E557A6D03}" type="presOf" srcId="{6C948F96-4019-46E5-93C5-77CAB3C35C3C}" destId="{A251B7DE-6363-4D55-AF1A-E2ED7B44572E}" srcOrd="1" destOrd="0" presId="urn:microsoft.com/office/officeart/2016/7/layout/LinearBlockProcessNumbered"/>
    <dgm:cxn modelId="{DE5B6888-70AF-4608-8E51-24ECAAD87E4B}" srcId="{45827E0D-3808-4303-9C78-7023EDB81116}" destId="{A4567675-066F-4144-B8BF-8E75F3FD3B99}" srcOrd="3" destOrd="0" parTransId="{A2A16253-2BC4-4E58-BFC4-6B23CB13AC3B}" sibTransId="{5363E424-70FA-4B70-A750-FAA3CB521952}"/>
    <dgm:cxn modelId="{4E5FDC3E-2092-4B00-B859-71FE1899CFEC}" type="presOf" srcId="{329D614A-7AA6-4965-B223-FD380722A041}" destId="{49959535-F36C-40C5-B23D-4F7F2E32AF38}" srcOrd="1" destOrd="0" presId="urn:microsoft.com/office/officeart/2016/7/layout/LinearBlockProcessNumbered"/>
    <dgm:cxn modelId="{066ED005-78EA-4476-A8A3-0073FFFA79FE}" type="presOf" srcId="{379EFD44-8464-45F3-8C05-78D5A07B0D46}" destId="{B87D3B95-8006-4A41-AA59-174B5E06AC8B}" srcOrd="0" destOrd="0" presId="urn:microsoft.com/office/officeart/2016/7/layout/LinearBlockProcessNumbered"/>
    <dgm:cxn modelId="{6FBA2242-8B2F-4085-B0D6-D24914CA23DA}" type="presOf" srcId="{D7E59138-5D9C-43D6-89C0-27BBC6E578A1}" destId="{3DC9033C-07DD-475E-B37B-6CD0966E7A0C}" srcOrd="0" destOrd="0" presId="urn:microsoft.com/office/officeart/2016/7/layout/LinearBlockProcessNumbered"/>
    <dgm:cxn modelId="{A0E08724-0F36-4D7E-AB86-7FD2E4E5AC77}" type="presOf" srcId="{F5E94E66-3D52-48F5-916F-0B5949BC7A48}" destId="{5DA69F0F-2874-421C-9F92-8AD7A99C91F2}" srcOrd="0" destOrd="0" presId="urn:microsoft.com/office/officeart/2016/7/layout/LinearBlockProcessNumbered"/>
    <dgm:cxn modelId="{631816FC-33BD-4944-AB8B-4C8574AA5FBE}" type="presOf" srcId="{5571FBEA-BD3C-4E95-A70A-7FF9D2984033}" destId="{9097087C-F7DF-46ED-A047-22950699ED9B}" srcOrd="0" destOrd="0" presId="urn:microsoft.com/office/officeart/2016/7/layout/LinearBlockProcessNumbered"/>
    <dgm:cxn modelId="{A63F0C63-E237-4730-A4EC-154E45EB2727}" type="presOf" srcId="{1C9CBF1A-A6AA-42AB-B969-09B1A8646F65}" destId="{997BCE9A-A334-4429-9707-EC042D935CB1}" srcOrd="1" destOrd="0" presId="urn:microsoft.com/office/officeart/2016/7/layout/LinearBlockProcessNumbered"/>
    <dgm:cxn modelId="{823034A7-9F72-4ECD-91C3-8CE6BBD0D273}" type="presOf" srcId="{98D6D394-5838-4372-8037-50BEA81C52DA}" destId="{C57A22D8-4924-47BB-91DC-E3200462EC87}" srcOrd="0" destOrd="0" presId="urn:microsoft.com/office/officeart/2016/7/layout/LinearBlockProcessNumbered"/>
    <dgm:cxn modelId="{D5D65111-0A36-4425-A341-3FE673A90FDA}" srcId="{45827E0D-3808-4303-9C78-7023EDB81116}" destId="{1C9CBF1A-A6AA-42AB-B969-09B1A8646F65}" srcOrd="1" destOrd="0" parTransId="{B662F105-5C83-4D26-82D0-28C4606FDA14}" sibTransId="{5571FBEA-BD3C-4E95-A70A-7FF9D2984033}"/>
    <dgm:cxn modelId="{7CB9F5DE-FF38-4A45-94D1-183858E030BF}" type="presOf" srcId="{45827E0D-3808-4303-9C78-7023EDB81116}" destId="{76602EF3-F58F-4872-BC68-F9C22D889033}" srcOrd="0" destOrd="0" presId="urn:microsoft.com/office/officeart/2016/7/layout/LinearBlockProcessNumbered"/>
    <dgm:cxn modelId="{22A52216-F132-455A-88B4-71F589B236DC}" srcId="{45827E0D-3808-4303-9C78-7023EDB81116}" destId="{6C948F96-4019-46E5-93C5-77CAB3C35C3C}" srcOrd="4" destOrd="0" parTransId="{94C8CD8B-ED91-4C0F-8676-13E319DC49F0}" sibTransId="{379EFD44-8464-45F3-8C05-78D5A07B0D46}"/>
    <dgm:cxn modelId="{B90E7062-F555-408A-B9EA-2B13A83C34AE}" type="presOf" srcId="{1C9CBF1A-A6AA-42AB-B969-09B1A8646F65}" destId="{E459166D-EA58-4821-8FE9-012EC9D706D5}" srcOrd="0" destOrd="0" presId="urn:microsoft.com/office/officeart/2016/7/layout/LinearBlockProcessNumbered"/>
    <dgm:cxn modelId="{73035BBC-76C3-4E36-9CAC-A3716C35E2C1}" type="presParOf" srcId="{76602EF3-F58F-4872-BC68-F9C22D889033}" destId="{C2EC6914-27F1-4C14-AADB-1245176F8827}" srcOrd="0" destOrd="0" presId="urn:microsoft.com/office/officeart/2016/7/layout/LinearBlockProcessNumbered"/>
    <dgm:cxn modelId="{17A18518-0DD3-4D41-BFAC-088C7E7E86CA}" type="presParOf" srcId="{C2EC6914-27F1-4C14-AADB-1245176F8827}" destId="{C57A22D8-4924-47BB-91DC-E3200462EC87}" srcOrd="0" destOrd="0" presId="urn:microsoft.com/office/officeart/2016/7/layout/LinearBlockProcessNumbered"/>
    <dgm:cxn modelId="{49D263C7-4BDF-40D8-840B-5655EF965F05}" type="presParOf" srcId="{C2EC6914-27F1-4C14-AADB-1245176F8827}" destId="{5DA69F0F-2874-421C-9F92-8AD7A99C91F2}" srcOrd="1" destOrd="0" presId="urn:microsoft.com/office/officeart/2016/7/layout/LinearBlockProcessNumbered"/>
    <dgm:cxn modelId="{1444F12B-80B5-42AB-8F37-1F2C70DA4D0F}" type="presParOf" srcId="{C2EC6914-27F1-4C14-AADB-1245176F8827}" destId="{FA833658-4FB0-4ABD-B4FB-8CF805EAE6D9}" srcOrd="2" destOrd="0" presId="urn:microsoft.com/office/officeart/2016/7/layout/LinearBlockProcessNumbered"/>
    <dgm:cxn modelId="{C72522F7-AA58-435D-B46E-8DCB4D8D9A66}" type="presParOf" srcId="{76602EF3-F58F-4872-BC68-F9C22D889033}" destId="{500C9298-A042-41DD-B592-977901A59052}" srcOrd="1" destOrd="0" presId="urn:microsoft.com/office/officeart/2016/7/layout/LinearBlockProcessNumbered"/>
    <dgm:cxn modelId="{9EA2041B-27D9-471F-98FE-8DA03A071542}" type="presParOf" srcId="{76602EF3-F58F-4872-BC68-F9C22D889033}" destId="{5142CB7B-B03F-4027-8E0E-8EB9ACB7B02D}" srcOrd="2" destOrd="0" presId="urn:microsoft.com/office/officeart/2016/7/layout/LinearBlockProcessNumbered"/>
    <dgm:cxn modelId="{748775EF-792C-4D5F-9922-3CC6E07333DC}" type="presParOf" srcId="{5142CB7B-B03F-4027-8E0E-8EB9ACB7B02D}" destId="{E459166D-EA58-4821-8FE9-012EC9D706D5}" srcOrd="0" destOrd="0" presId="urn:microsoft.com/office/officeart/2016/7/layout/LinearBlockProcessNumbered"/>
    <dgm:cxn modelId="{9C7F8ABA-6203-421A-917D-6E4734B9562D}" type="presParOf" srcId="{5142CB7B-B03F-4027-8E0E-8EB9ACB7B02D}" destId="{9097087C-F7DF-46ED-A047-22950699ED9B}" srcOrd="1" destOrd="0" presId="urn:microsoft.com/office/officeart/2016/7/layout/LinearBlockProcessNumbered"/>
    <dgm:cxn modelId="{6801C529-83F6-47AA-9999-16E67339DB85}" type="presParOf" srcId="{5142CB7B-B03F-4027-8E0E-8EB9ACB7B02D}" destId="{997BCE9A-A334-4429-9707-EC042D935CB1}" srcOrd="2" destOrd="0" presId="urn:microsoft.com/office/officeart/2016/7/layout/LinearBlockProcessNumbered"/>
    <dgm:cxn modelId="{CB1C8BB2-9076-486F-B3E0-10093E8F4FB4}" type="presParOf" srcId="{76602EF3-F58F-4872-BC68-F9C22D889033}" destId="{E26B0C60-3EDF-4BE0-8166-FDE1FB4591E0}" srcOrd="3" destOrd="0" presId="urn:microsoft.com/office/officeart/2016/7/layout/LinearBlockProcessNumbered"/>
    <dgm:cxn modelId="{AB4B48C6-9EFF-4834-B711-CC2030BDC028}" type="presParOf" srcId="{76602EF3-F58F-4872-BC68-F9C22D889033}" destId="{960A9DCC-FCAD-4B79-A5FD-4896F813F451}" srcOrd="4" destOrd="0" presId="urn:microsoft.com/office/officeart/2016/7/layout/LinearBlockProcessNumbered"/>
    <dgm:cxn modelId="{378A982C-F638-4149-81A6-E9311AF5B475}" type="presParOf" srcId="{960A9DCC-FCAD-4B79-A5FD-4896F813F451}" destId="{A0DC057E-A386-44B9-910C-11FD3EAEC198}" srcOrd="0" destOrd="0" presId="urn:microsoft.com/office/officeart/2016/7/layout/LinearBlockProcessNumbered"/>
    <dgm:cxn modelId="{6C2B0A12-522C-4EA8-A60D-4B70E6AF4574}" type="presParOf" srcId="{960A9DCC-FCAD-4B79-A5FD-4896F813F451}" destId="{3DC9033C-07DD-475E-B37B-6CD0966E7A0C}" srcOrd="1" destOrd="0" presId="urn:microsoft.com/office/officeart/2016/7/layout/LinearBlockProcessNumbered"/>
    <dgm:cxn modelId="{6E267ECF-2C17-4AD2-83A4-F6360207510E}" type="presParOf" srcId="{960A9DCC-FCAD-4B79-A5FD-4896F813F451}" destId="{49959535-F36C-40C5-B23D-4F7F2E32AF38}" srcOrd="2" destOrd="0" presId="urn:microsoft.com/office/officeart/2016/7/layout/LinearBlockProcessNumbered"/>
    <dgm:cxn modelId="{19197899-6909-43C9-9F00-E0C3EBCF49E4}" type="presParOf" srcId="{76602EF3-F58F-4872-BC68-F9C22D889033}" destId="{0ACF2CBD-C12C-4FDB-91DC-AB91CA12BBDF}" srcOrd="5" destOrd="0" presId="urn:microsoft.com/office/officeart/2016/7/layout/LinearBlockProcessNumbered"/>
    <dgm:cxn modelId="{24757B66-1F1D-42E5-A401-942ECE2D4A4E}" type="presParOf" srcId="{76602EF3-F58F-4872-BC68-F9C22D889033}" destId="{1586992C-3332-4B23-A6BA-487594A6C876}" srcOrd="6" destOrd="0" presId="urn:microsoft.com/office/officeart/2016/7/layout/LinearBlockProcessNumbered"/>
    <dgm:cxn modelId="{6A705062-F129-45B4-AE57-90A7A7AA547D}" type="presParOf" srcId="{1586992C-3332-4B23-A6BA-487594A6C876}" destId="{43AEAD86-AFED-47BA-8B8C-E5BC03BA02F4}" srcOrd="0" destOrd="0" presId="urn:microsoft.com/office/officeart/2016/7/layout/LinearBlockProcessNumbered"/>
    <dgm:cxn modelId="{202FF9FE-3912-4811-BF21-2E35B85AAD0C}" type="presParOf" srcId="{1586992C-3332-4B23-A6BA-487594A6C876}" destId="{CF482F92-D0CA-45A7-BFD1-3C90C2C4B18F}" srcOrd="1" destOrd="0" presId="urn:microsoft.com/office/officeart/2016/7/layout/LinearBlockProcessNumbered"/>
    <dgm:cxn modelId="{92FE34CA-BB56-4E15-8C4D-D3812F7E0E6A}" type="presParOf" srcId="{1586992C-3332-4B23-A6BA-487594A6C876}" destId="{94907681-C1C1-4C2E-94E0-CFAA7F4652A5}" srcOrd="2" destOrd="0" presId="urn:microsoft.com/office/officeart/2016/7/layout/LinearBlockProcessNumbered"/>
    <dgm:cxn modelId="{E3466743-0F1D-4B90-B506-FD6AC0DE9D25}" type="presParOf" srcId="{76602EF3-F58F-4872-BC68-F9C22D889033}" destId="{1A1FF347-9437-4C0D-8256-1DAB0667EB42}" srcOrd="7" destOrd="0" presId="urn:microsoft.com/office/officeart/2016/7/layout/LinearBlockProcessNumbered"/>
    <dgm:cxn modelId="{B4E6073D-A364-4821-96CC-6F0E4E1C3175}" type="presParOf" srcId="{76602EF3-F58F-4872-BC68-F9C22D889033}" destId="{3BB95EC4-8A38-480F-A898-562C1A705F32}" srcOrd="8" destOrd="0" presId="urn:microsoft.com/office/officeart/2016/7/layout/LinearBlockProcessNumbered"/>
    <dgm:cxn modelId="{669E2FC2-93E9-4BFA-B4A7-EEA01A1E7ECA}" type="presParOf" srcId="{3BB95EC4-8A38-480F-A898-562C1A705F32}" destId="{FA100EAE-760B-420E-8A66-46275B962C17}" srcOrd="0" destOrd="0" presId="urn:microsoft.com/office/officeart/2016/7/layout/LinearBlockProcessNumbered"/>
    <dgm:cxn modelId="{34D1A39C-8C5E-4372-8B22-FB5413B31D51}" type="presParOf" srcId="{3BB95EC4-8A38-480F-A898-562C1A705F32}" destId="{B87D3B95-8006-4A41-AA59-174B5E06AC8B}" srcOrd="1" destOrd="0" presId="urn:microsoft.com/office/officeart/2016/7/layout/LinearBlockProcessNumbered"/>
    <dgm:cxn modelId="{8B3E25F9-09CE-4B8A-A79D-923D9A6A7EC6}" type="presParOf" srcId="{3BB95EC4-8A38-480F-A898-562C1A705F32}" destId="{A251B7DE-6363-4D55-AF1A-E2ED7B44572E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36FB8-9AEF-4044-99E7-CB2B8803DE20}">
      <dsp:nvSpPr>
        <dsp:cNvPr id="0" name=""/>
        <dsp:cNvSpPr/>
      </dsp:nvSpPr>
      <dsp:spPr>
        <a:xfrm>
          <a:off x="5308" y="229549"/>
          <a:ext cx="5360491" cy="117976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kern="1200" dirty="0">
              <a:solidFill>
                <a:schemeClr val="tx1"/>
              </a:solidFill>
            </a:rPr>
            <a:t>Laborointi: Laboroinneissa havainnoidaan moniaistisesti, ihmetellään, etsitään ja tutkitaan (Kaasinen 2016)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95192" y="229549"/>
        <a:ext cx="4180723" cy="1179768"/>
      </dsp:txXfrm>
    </dsp:sp>
    <dsp:sp modelId="{F1C0013E-66A4-4106-97ED-1133D6A92E60}">
      <dsp:nvSpPr>
        <dsp:cNvPr id="0" name=""/>
        <dsp:cNvSpPr/>
      </dsp:nvSpPr>
      <dsp:spPr>
        <a:xfrm>
          <a:off x="5308" y="1556788"/>
          <a:ext cx="4288393" cy="25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2000" kern="1200" dirty="0"/>
            <a:t>Erilaiset tutkimukset ja kokeet, </a:t>
          </a:r>
          <a:r>
            <a:rPr lang="fi-FI" sz="2000" kern="1200" dirty="0" smtClean="0"/>
            <a:t>kuten esimerkiksi </a:t>
          </a:r>
          <a:r>
            <a:rPr lang="fi-FI" sz="2000" kern="1200" dirty="0"/>
            <a:t>mitä kasvi tarvitsee kasvaakseen ja ihmisen fysiologiaan liittyvät laboroinnit (sykkeen muutokset tai hermoston toiminta esimerkiksi)</a:t>
          </a:r>
          <a:endParaRPr lang="en-US" sz="2000" kern="1200" dirty="0"/>
        </a:p>
      </dsp:txBody>
      <dsp:txXfrm>
        <a:off x="5308" y="1556788"/>
        <a:ext cx="4288393" cy="2565000"/>
      </dsp:txXfrm>
    </dsp:sp>
    <dsp:sp modelId="{298D1AF6-83E5-4D5C-828F-63EED403DF17}">
      <dsp:nvSpPr>
        <dsp:cNvPr id="0" name=""/>
        <dsp:cNvSpPr/>
      </dsp:nvSpPr>
      <dsp:spPr>
        <a:xfrm>
          <a:off x="5149800" y="229549"/>
          <a:ext cx="5360491" cy="1179768"/>
        </a:xfrm>
        <a:prstGeom prst="chevron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kern="1200" dirty="0">
              <a:solidFill>
                <a:schemeClr val="tx1"/>
              </a:solidFill>
            </a:rPr>
            <a:t>Preparointi: jonkin tutkittavan, yleensä eloperäisen kohteen käsittely tai kohteen valmistaminen tutkimista tai säilytystä varten (Kaasinen 2016)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739684" y="229549"/>
        <a:ext cx="4180723" cy="1179768"/>
      </dsp:txXfrm>
    </dsp:sp>
    <dsp:sp modelId="{A15CF39D-F6DD-4816-819C-C337B8E123EB}">
      <dsp:nvSpPr>
        <dsp:cNvPr id="0" name=""/>
        <dsp:cNvSpPr/>
      </dsp:nvSpPr>
      <dsp:spPr>
        <a:xfrm>
          <a:off x="5149800" y="1556788"/>
          <a:ext cx="4288393" cy="25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2000" kern="1200" dirty="0"/>
            <a:t>Makropreparointi: tarkastellaan suurta kohdetta, kuten kukan hedettä tai emiä, siemeniä, kaloja tai sisäelimiä paljain silmin tai </a:t>
          </a:r>
          <a:r>
            <a:rPr lang="fi-FI" sz="2000" kern="1200" dirty="0" smtClean="0"/>
            <a:t>luupilla</a:t>
          </a:r>
          <a:br>
            <a:rPr lang="fi-FI" sz="2000" kern="1200" dirty="0" smtClean="0"/>
          </a:b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2000" kern="1200" dirty="0" err="1"/>
            <a:t>Mikropreparointi</a:t>
          </a:r>
          <a:r>
            <a:rPr lang="fi-FI" sz="2000" kern="1200" dirty="0"/>
            <a:t>: Tutkittavaa kohdetta, kuten kudoksia, soluja tai pieniä selkärangattomia tarkastellaan valo- tai stereomikroskoopilla</a:t>
          </a:r>
          <a:endParaRPr lang="en-US" sz="2000" kern="1200" dirty="0"/>
        </a:p>
      </dsp:txBody>
      <dsp:txXfrm>
        <a:off x="5149800" y="1556788"/>
        <a:ext cx="4288393" cy="256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D48D9-EE69-40A4-A65F-EAC1F24BDA2E}">
      <dsp:nvSpPr>
        <dsp:cNvPr id="0" name=""/>
        <dsp:cNvSpPr/>
      </dsp:nvSpPr>
      <dsp:spPr>
        <a:xfrm>
          <a:off x="1966" y="151899"/>
          <a:ext cx="4192668" cy="25156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600" kern="1200" dirty="0"/>
            <a:t>Mikroskoopin käytön opettelun voi aloittaa valmiilla preparaattisarjoilla </a:t>
          </a:r>
          <a:endParaRPr lang="en-US" sz="2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2000" kern="1200" dirty="0"/>
            <a:t>Voidaan asettaa myös valmiiksi mikroskooppiin, jolloin oppilaan ei tarvitse kuin katsoa</a:t>
          </a:r>
          <a:endParaRPr lang="en-US" sz="2000" kern="1200" dirty="0"/>
        </a:p>
      </dsp:txBody>
      <dsp:txXfrm>
        <a:off x="75645" y="225578"/>
        <a:ext cx="4045310" cy="2368243"/>
      </dsp:txXfrm>
    </dsp:sp>
    <dsp:sp modelId="{07B4838B-DDC2-4E54-8C2A-FF78EB79D9A0}">
      <dsp:nvSpPr>
        <dsp:cNvPr id="0" name=""/>
        <dsp:cNvSpPr/>
      </dsp:nvSpPr>
      <dsp:spPr>
        <a:xfrm>
          <a:off x="4563589" y="889809"/>
          <a:ext cx="888845" cy="10397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563589" y="1097765"/>
        <a:ext cx="622192" cy="623869"/>
      </dsp:txXfrm>
    </dsp:sp>
    <dsp:sp modelId="{5B977B39-2D74-4810-AC8E-E3E030346278}">
      <dsp:nvSpPr>
        <dsp:cNvPr id="0" name=""/>
        <dsp:cNvSpPr/>
      </dsp:nvSpPr>
      <dsp:spPr>
        <a:xfrm>
          <a:off x="5871702" y="151899"/>
          <a:ext cx="4192668" cy="25156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600" kern="1200" dirty="0"/>
            <a:t>Kun mikroskoopin käyttö luonnistuu, voi oppilaat laittaa tekemään itse preparaatteja ja käyttämään itsenäisesti mikroskooppia</a:t>
          </a:r>
          <a:endParaRPr lang="en-US" sz="2600" kern="1200" dirty="0"/>
        </a:p>
      </dsp:txBody>
      <dsp:txXfrm>
        <a:off x="5945381" y="225578"/>
        <a:ext cx="4045310" cy="23682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349E4-5A27-420C-AED5-AF74B7AD67C8}">
      <dsp:nvSpPr>
        <dsp:cNvPr id="0" name=""/>
        <dsp:cNvSpPr/>
      </dsp:nvSpPr>
      <dsp:spPr>
        <a:xfrm>
          <a:off x="1203844" y="1869720"/>
          <a:ext cx="957227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DA61C-F9CD-4444-AC8C-B9C4C07F7423}">
      <dsp:nvSpPr>
        <dsp:cNvPr id="0" name=""/>
        <dsp:cNvSpPr/>
      </dsp:nvSpPr>
      <dsp:spPr>
        <a:xfrm>
          <a:off x="2218506" y="1789270"/>
          <a:ext cx="110081" cy="206963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60659"/>
            <a:satOff val="-5382"/>
            <a:lumOff val="-5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0659"/>
              <a:satOff val="-5382"/>
              <a:lumOff val="-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E347B5-DD79-4371-B985-43E1D76BFA3F}">
      <dsp:nvSpPr>
        <dsp:cNvPr id="0" name=""/>
        <dsp:cNvSpPr/>
      </dsp:nvSpPr>
      <dsp:spPr>
        <a:xfrm>
          <a:off x="592093" y="1377658"/>
          <a:ext cx="984195" cy="9841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92" tIns="38192" rIns="38192" bIns="38192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/>
            <a:t>1</a:t>
          </a:r>
        </a:p>
      </dsp:txBody>
      <dsp:txXfrm>
        <a:off x="736225" y="1521790"/>
        <a:ext cx="695931" cy="695931"/>
      </dsp:txXfrm>
    </dsp:sp>
    <dsp:sp modelId="{CA1E006C-4FB5-4D00-8481-7F5F9CA48FC4}">
      <dsp:nvSpPr>
        <dsp:cNvPr id="0" name=""/>
        <dsp:cNvSpPr/>
      </dsp:nvSpPr>
      <dsp:spPr>
        <a:xfrm>
          <a:off x="7310" y="2527454"/>
          <a:ext cx="215376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121318"/>
            <a:satOff val="-10764"/>
            <a:lumOff val="-11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21318"/>
              <a:satOff val="-10764"/>
              <a:lumOff val="-1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91" tIns="165100" rIns="169891" bIns="16510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500" kern="1200" dirty="0">
              <a:latin typeface="Arial" panose="020B0604020202020204" pitchFamily="34" charset="0"/>
              <a:cs typeface="Arial" panose="020B0604020202020204" pitchFamily="34" charset="0"/>
            </a:rPr>
            <a:t>Turvallinen työskentely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10" y="2920574"/>
        <a:ext cx="2153761" cy="1572480"/>
      </dsp:txXfrm>
    </dsp:sp>
    <dsp:sp modelId="{F71E517E-CE48-4FD7-9208-567BFE776319}">
      <dsp:nvSpPr>
        <dsp:cNvPr id="0" name=""/>
        <dsp:cNvSpPr/>
      </dsp:nvSpPr>
      <dsp:spPr>
        <a:xfrm>
          <a:off x="2400379" y="1869720"/>
          <a:ext cx="2153761" cy="72"/>
        </a:xfrm>
        <a:prstGeom prst="rect">
          <a:avLst/>
        </a:prstGeom>
        <a:solidFill>
          <a:schemeClr val="accent2">
            <a:tint val="40000"/>
            <a:alpha val="90000"/>
            <a:hueOff val="-181977"/>
            <a:satOff val="-16146"/>
            <a:lumOff val="-16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81977"/>
              <a:satOff val="-16146"/>
              <a:lumOff val="-1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AD391F-5676-415D-8AF8-3B567BA6A62E}">
      <dsp:nvSpPr>
        <dsp:cNvPr id="0" name=""/>
        <dsp:cNvSpPr/>
      </dsp:nvSpPr>
      <dsp:spPr>
        <a:xfrm>
          <a:off x="4611574" y="1789270"/>
          <a:ext cx="110081" cy="206963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242636"/>
            <a:satOff val="-21527"/>
            <a:lumOff val="-22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42636"/>
              <a:satOff val="-21527"/>
              <a:lumOff val="-2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0AD59-72A7-4CB5-B850-D10140031BE6}">
      <dsp:nvSpPr>
        <dsp:cNvPr id="0" name=""/>
        <dsp:cNvSpPr/>
      </dsp:nvSpPr>
      <dsp:spPr>
        <a:xfrm>
          <a:off x="2985162" y="1377658"/>
          <a:ext cx="984195" cy="984195"/>
        </a:xfrm>
        <a:prstGeom prst="ellips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92" tIns="38192" rIns="38192" bIns="38192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/>
            <a:t>2</a:t>
          </a:r>
        </a:p>
      </dsp:txBody>
      <dsp:txXfrm>
        <a:off x="3129294" y="1521790"/>
        <a:ext cx="695931" cy="695931"/>
      </dsp:txXfrm>
    </dsp:sp>
    <dsp:sp modelId="{31C8D8F8-400C-45CA-9C9D-5800F1CD1BDA}">
      <dsp:nvSpPr>
        <dsp:cNvPr id="0" name=""/>
        <dsp:cNvSpPr/>
      </dsp:nvSpPr>
      <dsp:spPr>
        <a:xfrm>
          <a:off x="2400379" y="2527454"/>
          <a:ext cx="215376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303295"/>
            <a:satOff val="-26909"/>
            <a:lumOff val="-27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03295"/>
              <a:satOff val="-26909"/>
              <a:lumOff val="-2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91" tIns="165100" rIns="169891" bIns="1651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kern="1200" dirty="0">
              <a:latin typeface="Arial" panose="020B0604020202020204" pitchFamily="34" charset="0"/>
              <a:cs typeface="Arial" panose="020B0604020202020204" pitchFamily="34" charset="0"/>
            </a:rPr>
            <a:t>Oppilaiden kiinnostusten kohteiden kuunteleminen ja tutkimuskohteiden valitseminen myös niiden perustalta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00379" y="2920574"/>
        <a:ext cx="2153761" cy="1572480"/>
      </dsp:txXfrm>
    </dsp:sp>
    <dsp:sp modelId="{3DBE3CC6-5ADD-43D0-B3F9-28A987A74952}">
      <dsp:nvSpPr>
        <dsp:cNvPr id="0" name=""/>
        <dsp:cNvSpPr/>
      </dsp:nvSpPr>
      <dsp:spPr>
        <a:xfrm>
          <a:off x="4793448" y="1869720"/>
          <a:ext cx="2153761" cy="72"/>
        </a:xfrm>
        <a:prstGeom prst="rect">
          <a:avLst/>
        </a:prstGeom>
        <a:solidFill>
          <a:schemeClr val="accent2">
            <a:tint val="40000"/>
            <a:alpha val="90000"/>
            <a:hueOff val="-363954"/>
            <a:satOff val="-32291"/>
            <a:lumOff val="-33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63954"/>
              <a:satOff val="-32291"/>
              <a:lumOff val="-3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A86B9-F107-4233-B4CA-E5CC80712DD6}">
      <dsp:nvSpPr>
        <dsp:cNvPr id="0" name=""/>
        <dsp:cNvSpPr/>
      </dsp:nvSpPr>
      <dsp:spPr>
        <a:xfrm>
          <a:off x="7004643" y="1789270"/>
          <a:ext cx="110081" cy="206963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80D43-633E-44CB-9BE4-1EE831E1A47E}">
      <dsp:nvSpPr>
        <dsp:cNvPr id="0" name=""/>
        <dsp:cNvSpPr/>
      </dsp:nvSpPr>
      <dsp:spPr>
        <a:xfrm>
          <a:off x="5378231" y="1377658"/>
          <a:ext cx="984195" cy="984195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92" tIns="38192" rIns="38192" bIns="38192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/>
            <a:t>3</a:t>
          </a:r>
        </a:p>
      </dsp:txBody>
      <dsp:txXfrm>
        <a:off x="5522363" y="1521790"/>
        <a:ext cx="695931" cy="695931"/>
      </dsp:txXfrm>
    </dsp:sp>
    <dsp:sp modelId="{42AA6F40-8967-4CBB-BF7D-ADA9F9133370}">
      <dsp:nvSpPr>
        <dsp:cNvPr id="0" name=""/>
        <dsp:cNvSpPr/>
      </dsp:nvSpPr>
      <dsp:spPr>
        <a:xfrm>
          <a:off x="4793448" y="2527454"/>
          <a:ext cx="215376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485272"/>
            <a:satOff val="-43055"/>
            <a:lumOff val="-43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85272"/>
              <a:satOff val="-43055"/>
              <a:lumOff val="-4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91" tIns="165100" rIns="169891" bIns="16510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700" kern="1200" dirty="0">
              <a:latin typeface="Arial" panose="020B0604020202020204" pitchFamily="34" charset="0"/>
              <a:cs typeface="Arial" panose="020B0604020202020204" pitchFamily="34" charset="0"/>
            </a:rPr>
            <a:t>Oppilaiden opettaminen toiminnallisiin ja tutkivan oppimisen työtapoihin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93448" y="2920574"/>
        <a:ext cx="2153761" cy="1572480"/>
      </dsp:txXfrm>
    </dsp:sp>
    <dsp:sp modelId="{BCCBA765-D267-4D83-B73C-3895D399C760}">
      <dsp:nvSpPr>
        <dsp:cNvPr id="0" name=""/>
        <dsp:cNvSpPr/>
      </dsp:nvSpPr>
      <dsp:spPr>
        <a:xfrm>
          <a:off x="7186516" y="1869720"/>
          <a:ext cx="2153761" cy="72"/>
        </a:xfrm>
        <a:prstGeom prst="rect">
          <a:avLst/>
        </a:prstGeom>
        <a:solidFill>
          <a:schemeClr val="accent2">
            <a:tint val="40000"/>
            <a:alpha val="90000"/>
            <a:hueOff val="-545931"/>
            <a:satOff val="-48437"/>
            <a:lumOff val="-49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45931"/>
              <a:satOff val="-48437"/>
              <a:lumOff val="-4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7E38C-E711-4C2D-AAEB-C46AE7E8A793}">
      <dsp:nvSpPr>
        <dsp:cNvPr id="0" name=""/>
        <dsp:cNvSpPr/>
      </dsp:nvSpPr>
      <dsp:spPr>
        <a:xfrm>
          <a:off x="9397712" y="1789270"/>
          <a:ext cx="110081" cy="206963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606590"/>
            <a:satOff val="-53819"/>
            <a:lumOff val="-54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06590"/>
              <a:satOff val="-53819"/>
              <a:lumOff val="-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2B96F4-7286-4AE4-9B9A-825582F86B34}">
      <dsp:nvSpPr>
        <dsp:cNvPr id="0" name=""/>
        <dsp:cNvSpPr/>
      </dsp:nvSpPr>
      <dsp:spPr>
        <a:xfrm>
          <a:off x="7771299" y="1377658"/>
          <a:ext cx="984195" cy="984195"/>
        </a:xfrm>
        <a:prstGeom prst="ellips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92" tIns="38192" rIns="38192" bIns="38192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/>
            <a:t>4</a:t>
          </a:r>
        </a:p>
      </dsp:txBody>
      <dsp:txXfrm>
        <a:off x="7915431" y="1521790"/>
        <a:ext cx="695931" cy="695931"/>
      </dsp:txXfrm>
    </dsp:sp>
    <dsp:sp modelId="{309D2BB6-0FC3-4F4C-8639-701F33F8B28C}">
      <dsp:nvSpPr>
        <dsp:cNvPr id="0" name=""/>
        <dsp:cNvSpPr/>
      </dsp:nvSpPr>
      <dsp:spPr>
        <a:xfrm>
          <a:off x="7186516" y="2527454"/>
          <a:ext cx="215376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667249"/>
            <a:satOff val="-59200"/>
            <a:lumOff val="-60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67249"/>
              <a:satOff val="-59200"/>
              <a:lumOff val="-6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91" tIns="165100" rIns="169891" bIns="16510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Oppilaat ymmärtävät toimintansa tavoitteet 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86516" y="2920574"/>
        <a:ext cx="2153761" cy="1572480"/>
      </dsp:txXfrm>
    </dsp:sp>
    <dsp:sp modelId="{58F60C46-9D3C-4941-9904-07CF51387666}">
      <dsp:nvSpPr>
        <dsp:cNvPr id="0" name=""/>
        <dsp:cNvSpPr/>
      </dsp:nvSpPr>
      <dsp:spPr>
        <a:xfrm>
          <a:off x="9579585" y="1869720"/>
          <a:ext cx="1076880" cy="72"/>
        </a:xfrm>
        <a:prstGeom prst="rect">
          <a:avLst/>
        </a:prstGeom>
        <a:solidFill>
          <a:schemeClr val="accent2">
            <a:tint val="40000"/>
            <a:alpha val="90000"/>
            <a:hueOff val="-727908"/>
            <a:satOff val="-64582"/>
            <a:lumOff val="-65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27908"/>
              <a:satOff val="-64582"/>
              <a:lumOff val="-6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9C9070-B1B4-4887-A53F-6EC7B5FFF4F5}">
      <dsp:nvSpPr>
        <dsp:cNvPr id="0" name=""/>
        <dsp:cNvSpPr/>
      </dsp:nvSpPr>
      <dsp:spPr>
        <a:xfrm>
          <a:off x="10164368" y="1377658"/>
          <a:ext cx="984195" cy="984195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92" tIns="38192" rIns="38192" bIns="38192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/>
            <a:t>5</a:t>
          </a:r>
        </a:p>
      </dsp:txBody>
      <dsp:txXfrm>
        <a:off x="10308500" y="1521790"/>
        <a:ext cx="695931" cy="695931"/>
      </dsp:txXfrm>
    </dsp:sp>
    <dsp:sp modelId="{8D3C67F5-8594-49CF-B040-B29982B52E0A}">
      <dsp:nvSpPr>
        <dsp:cNvPr id="0" name=""/>
        <dsp:cNvSpPr/>
      </dsp:nvSpPr>
      <dsp:spPr>
        <a:xfrm>
          <a:off x="9579585" y="2527454"/>
          <a:ext cx="215376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91" tIns="165100" rIns="169891" bIns="16510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Havainnoista keskusteleminen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79585" y="2920574"/>
        <a:ext cx="2153761" cy="15724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A22D8-4924-47BB-91DC-E3200462EC87}">
      <dsp:nvSpPr>
        <dsp:cNvPr id="0" name=""/>
        <dsp:cNvSpPr/>
      </dsp:nvSpPr>
      <dsp:spPr>
        <a:xfrm>
          <a:off x="7322" y="1413302"/>
          <a:ext cx="2288976" cy="274677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100" tIns="0" rIns="226100" bIns="33020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500" kern="1200" dirty="0">
              <a:latin typeface="Arial" panose="020B0604020202020204" pitchFamily="34" charset="0"/>
              <a:cs typeface="Arial" panose="020B0604020202020204" pitchFamily="34" charset="0"/>
            </a:rPr>
            <a:t>Kiinnostuksen herättäminen demonstraation, kuvien, videoiden kysymysten tai oppilaiden ideointien avulla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22" y="2512011"/>
        <a:ext cx="2288976" cy="1648063"/>
      </dsp:txXfrm>
    </dsp:sp>
    <dsp:sp modelId="{5DA69F0F-2874-421C-9F92-8AD7A99C91F2}">
      <dsp:nvSpPr>
        <dsp:cNvPr id="0" name=""/>
        <dsp:cNvSpPr/>
      </dsp:nvSpPr>
      <dsp:spPr>
        <a:xfrm>
          <a:off x="7322" y="1413302"/>
          <a:ext cx="2288976" cy="109870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100" tIns="165100" rIns="226100" bIns="16510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/>
            <a:t>01</a:t>
          </a:r>
        </a:p>
      </dsp:txBody>
      <dsp:txXfrm>
        <a:off x="7322" y="1413302"/>
        <a:ext cx="2288976" cy="1098708"/>
      </dsp:txXfrm>
    </dsp:sp>
    <dsp:sp modelId="{E459166D-EA58-4821-8FE9-012EC9D706D5}">
      <dsp:nvSpPr>
        <dsp:cNvPr id="0" name=""/>
        <dsp:cNvSpPr/>
      </dsp:nvSpPr>
      <dsp:spPr>
        <a:xfrm>
          <a:off x="2479417" y="1413302"/>
          <a:ext cx="2288976" cy="2746771"/>
        </a:xfrm>
        <a:prstGeom prst="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100" tIns="0" rIns="226100" bIns="33020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900" kern="1200" dirty="0">
              <a:latin typeface="Arial" panose="020B0604020202020204" pitchFamily="34" charset="0"/>
              <a:cs typeface="Arial" panose="020B0604020202020204" pitchFamily="34" charset="0"/>
            </a:rPr>
            <a:t>Ohjeistus: tavoitteiden ja toimintatapojen välittäminen oppilaille</a:t>
          </a:r>
          <a:endParaRPr lang="en-US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79417" y="2512011"/>
        <a:ext cx="2288976" cy="1648063"/>
      </dsp:txXfrm>
    </dsp:sp>
    <dsp:sp modelId="{9097087C-F7DF-46ED-A047-22950699ED9B}">
      <dsp:nvSpPr>
        <dsp:cNvPr id="0" name=""/>
        <dsp:cNvSpPr/>
      </dsp:nvSpPr>
      <dsp:spPr>
        <a:xfrm>
          <a:off x="2479417" y="1413302"/>
          <a:ext cx="2288976" cy="109870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100" tIns="165100" rIns="226100" bIns="16510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/>
            <a:t>02</a:t>
          </a:r>
        </a:p>
      </dsp:txBody>
      <dsp:txXfrm>
        <a:off x="2479417" y="1413302"/>
        <a:ext cx="2288976" cy="1098708"/>
      </dsp:txXfrm>
    </dsp:sp>
    <dsp:sp modelId="{A0DC057E-A386-44B9-910C-11FD3EAEC198}">
      <dsp:nvSpPr>
        <dsp:cNvPr id="0" name=""/>
        <dsp:cNvSpPr/>
      </dsp:nvSpPr>
      <dsp:spPr>
        <a:xfrm>
          <a:off x="4951511" y="1413302"/>
          <a:ext cx="2288976" cy="2746771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100" tIns="0" rIns="226100" bIns="33020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900" kern="1200" dirty="0">
              <a:latin typeface="Arial" panose="020B0604020202020204" pitchFamily="34" charset="0"/>
              <a:cs typeface="Arial" panose="020B0604020202020204" pitchFamily="34" charset="0"/>
            </a:rPr>
            <a:t>Työskentelyn seuraaminen ja tarvittaessa auttaminen</a:t>
          </a:r>
          <a:endParaRPr lang="en-US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51511" y="2512011"/>
        <a:ext cx="2288976" cy="1648063"/>
      </dsp:txXfrm>
    </dsp:sp>
    <dsp:sp modelId="{3DC9033C-07DD-475E-B37B-6CD0966E7A0C}">
      <dsp:nvSpPr>
        <dsp:cNvPr id="0" name=""/>
        <dsp:cNvSpPr/>
      </dsp:nvSpPr>
      <dsp:spPr>
        <a:xfrm>
          <a:off x="4951511" y="1413302"/>
          <a:ext cx="2288976" cy="109870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100" tIns="165100" rIns="226100" bIns="16510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/>
            <a:t>03</a:t>
          </a:r>
        </a:p>
      </dsp:txBody>
      <dsp:txXfrm>
        <a:off x="4951511" y="1413302"/>
        <a:ext cx="2288976" cy="1098708"/>
      </dsp:txXfrm>
    </dsp:sp>
    <dsp:sp modelId="{43AEAD86-AFED-47BA-8B8C-E5BC03BA02F4}">
      <dsp:nvSpPr>
        <dsp:cNvPr id="0" name=""/>
        <dsp:cNvSpPr/>
      </dsp:nvSpPr>
      <dsp:spPr>
        <a:xfrm>
          <a:off x="7423606" y="1413302"/>
          <a:ext cx="2288976" cy="2746771"/>
        </a:xfrm>
        <a:prstGeom prst="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100" tIns="0" rIns="226100" bIns="33020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900" kern="1200" dirty="0">
              <a:latin typeface="Arial" panose="020B0604020202020204" pitchFamily="34" charset="0"/>
              <a:cs typeface="Arial" panose="020B0604020202020204" pitchFamily="34" charset="0"/>
            </a:rPr>
            <a:t>Siivoaminen ja jätteiden lajittelun valvominen</a:t>
          </a:r>
          <a:endParaRPr lang="en-US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23606" y="2512011"/>
        <a:ext cx="2288976" cy="1648063"/>
      </dsp:txXfrm>
    </dsp:sp>
    <dsp:sp modelId="{CF482F92-D0CA-45A7-BFD1-3C90C2C4B18F}">
      <dsp:nvSpPr>
        <dsp:cNvPr id="0" name=""/>
        <dsp:cNvSpPr/>
      </dsp:nvSpPr>
      <dsp:spPr>
        <a:xfrm>
          <a:off x="7423606" y="1413302"/>
          <a:ext cx="2288976" cy="109870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100" tIns="165100" rIns="226100" bIns="16510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/>
            <a:t>04</a:t>
          </a:r>
        </a:p>
      </dsp:txBody>
      <dsp:txXfrm>
        <a:off x="7423606" y="1413302"/>
        <a:ext cx="2288976" cy="1098708"/>
      </dsp:txXfrm>
    </dsp:sp>
    <dsp:sp modelId="{FA100EAE-760B-420E-8A66-46275B962C17}">
      <dsp:nvSpPr>
        <dsp:cNvPr id="0" name=""/>
        <dsp:cNvSpPr/>
      </dsp:nvSpPr>
      <dsp:spPr>
        <a:xfrm>
          <a:off x="9895701" y="1413302"/>
          <a:ext cx="2288976" cy="2746771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100" tIns="0" rIns="226100" bIns="33020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900" kern="1200" dirty="0">
              <a:latin typeface="Arial" panose="020B0604020202020204" pitchFamily="34" charset="0"/>
              <a:cs typeface="Arial" panose="020B0604020202020204" pitchFamily="34" charset="0"/>
            </a:rPr>
            <a:t>Loppupohdinnan johtaminen </a:t>
          </a:r>
          <a:endParaRPr lang="en-US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895701" y="2512011"/>
        <a:ext cx="2288976" cy="1648063"/>
      </dsp:txXfrm>
    </dsp:sp>
    <dsp:sp modelId="{B87D3B95-8006-4A41-AA59-174B5E06AC8B}">
      <dsp:nvSpPr>
        <dsp:cNvPr id="0" name=""/>
        <dsp:cNvSpPr/>
      </dsp:nvSpPr>
      <dsp:spPr>
        <a:xfrm>
          <a:off x="9895701" y="1413302"/>
          <a:ext cx="2288976" cy="1098708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100" tIns="165100" rIns="226100" bIns="16510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/>
            <a:t>05</a:t>
          </a:r>
        </a:p>
      </dsp:txBody>
      <dsp:txXfrm>
        <a:off x="9895701" y="1413302"/>
        <a:ext cx="2288976" cy="1098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270A7-A683-44F9-A99A-3C1504C3628B}" type="datetimeFigureOut">
              <a:rPr lang="fi-FI" smtClean="0"/>
              <a:t>20.8.2019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3F23-3B93-4438-BE9C-EE6A32A74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440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270A7-A683-44F9-A99A-3C1504C3628B}" type="datetimeFigureOut">
              <a:rPr lang="fi-FI" smtClean="0"/>
              <a:t>20.8.2019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3F23-3B93-4438-BE9C-EE6A32A74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03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270A7-A683-44F9-A99A-3C1504C3628B}" type="datetimeFigureOut">
              <a:rPr lang="fi-FI" smtClean="0"/>
              <a:t>20.8.2019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3F23-3B93-4438-BE9C-EE6A32A74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0178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270A7-A683-44F9-A99A-3C1504C3628B}" type="datetimeFigureOut">
              <a:rPr lang="fi-FI" smtClean="0"/>
              <a:t>20.8.2019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3F23-3B93-4438-BE9C-EE6A32A74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93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270A7-A683-44F9-A99A-3C1504C3628B}" type="datetimeFigureOut">
              <a:rPr lang="fi-FI" smtClean="0"/>
              <a:t>20.8.2019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3F23-3B93-4438-BE9C-EE6A32A74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7168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270A7-A683-44F9-A99A-3C1504C3628B}" type="datetimeFigureOut">
              <a:rPr lang="fi-FI" smtClean="0"/>
              <a:t>20.8.2019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3F23-3B93-4438-BE9C-EE6A32A74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0136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270A7-A683-44F9-A99A-3C1504C3628B}" type="datetimeFigureOut">
              <a:rPr lang="fi-FI" smtClean="0"/>
              <a:t>20.8.2019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3F23-3B93-4438-BE9C-EE6A32A74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201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270A7-A683-44F9-A99A-3C1504C3628B}" type="datetimeFigureOut">
              <a:rPr lang="fi-FI" smtClean="0"/>
              <a:t>20.8.2019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3F23-3B93-4438-BE9C-EE6A32A74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9342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270A7-A683-44F9-A99A-3C1504C3628B}" type="datetimeFigureOut">
              <a:rPr lang="fi-FI" smtClean="0"/>
              <a:t>20.8.2019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3F23-3B93-4438-BE9C-EE6A32A74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485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270A7-A683-44F9-A99A-3C1504C3628B}" type="datetimeFigureOut">
              <a:rPr lang="fi-FI" smtClean="0"/>
              <a:t>20.8.2019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3F23-3B93-4438-BE9C-EE6A32A74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8881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270A7-A683-44F9-A99A-3C1504C3628B}" type="datetimeFigureOut">
              <a:rPr lang="fi-FI" smtClean="0"/>
              <a:t>20.8.2019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3F23-3B93-4438-BE9C-EE6A32A74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0921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270A7-A683-44F9-A99A-3C1504C3628B}" type="datetimeFigureOut">
              <a:rPr lang="fi-FI" smtClean="0"/>
              <a:t>20.8.2019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C3F23-3B93-4438-BE9C-EE6A32A746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4217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1ED4230-7CAC-4219-8AC6-503096C0D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4"/>
          <a:stretch/>
        </p:blipFill>
        <p:spPr>
          <a:xfrm>
            <a:off x="-39404" y="0"/>
            <a:ext cx="12270808" cy="685799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800027" y="1162593"/>
            <a:ext cx="4270053" cy="442830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Biologian opetus ympäristöopissa</a:t>
            </a:r>
          </a:p>
          <a:p>
            <a:pPr algn="ctr"/>
            <a:endParaRPr lang="fi-FI" dirty="0">
              <a:solidFill>
                <a:schemeClr val="tx1"/>
              </a:solidFill>
            </a:endParaRPr>
          </a:p>
          <a:p>
            <a:pPr algn="ctr"/>
            <a:r>
              <a:rPr lang="fi-FI" dirty="0" smtClean="0">
                <a:solidFill>
                  <a:schemeClr val="tx1"/>
                </a:solidFill>
              </a:rPr>
              <a:t>20.8.2019</a:t>
            </a:r>
          </a:p>
          <a:p>
            <a:pPr algn="ctr"/>
            <a:r>
              <a:rPr lang="fi-FI" dirty="0" smtClean="0">
                <a:solidFill>
                  <a:schemeClr val="tx1"/>
                </a:solidFill>
              </a:rPr>
              <a:t>Selma Närkki</a:t>
            </a:r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0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C0A0A6-F134-47B6-8718-B1FF6931D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402" y="720784"/>
            <a:ext cx="10023398" cy="857894"/>
          </a:xfrm>
        </p:spPr>
        <p:txBody>
          <a:bodyPr>
            <a:normAutofit/>
          </a:bodyPr>
          <a:lstStyle/>
          <a:p>
            <a:r>
              <a:rPr lang="fi-FI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Solujen mikroskopointi valomikroskoopilla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D9154701-267C-46E4-B0BD-5FD54D9D6E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681140"/>
              </p:ext>
            </p:extLst>
          </p:nvPr>
        </p:nvGraphicFramePr>
        <p:xfrm>
          <a:off x="1308932" y="2335258"/>
          <a:ext cx="10066337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907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427E7C-ED37-4FB8-A48E-C3F64D690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pPr algn="ctr"/>
            <a:r>
              <a:rPr lang="fi-FI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on tärkeää?</a:t>
            </a:r>
          </a:p>
        </p:txBody>
      </p:sp>
      <p:graphicFrame>
        <p:nvGraphicFramePr>
          <p:cNvPr id="12" name="Sisällön paikkamerkki 3">
            <a:extLst>
              <a:ext uri="{FF2B5EF4-FFF2-40B4-BE49-F238E27FC236}">
                <a16:creationId xmlns:a16="http://schemas.microsoft.com/office/drawing/2014/main" id="{26EDD757-0F69-4640-B999-D8CE5C0140D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12035" y="1378226"/>
          <a:ext cx="11979965" cy="5870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450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B8349E4-5A27-420C-AED5-AF74B7AD67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54DA61C-F9CD-4444-AC8C-B9C4C07F7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A1E006C-4FB5-4D00-8481-7F5F9CA48F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8E347B5-DD79-4371-B985-43E1D76BFA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AAD391F-5676-415D-8AF8-3B567BA6A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71E517E-CE48-4FD7-9208-567BFE776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1C8D8F8-400C-45CA-9C9D-5800F1CD1B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720AD59-72A7-4CB5-B850-D10140031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09A86B9-F107-4233-B4CA-E5CC80712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DBE3CC6-5ADD-43D0-B3F9-28A987A749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2AA6F40-8967-4CBB-BF7D-ADA9F91333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6B80D43-633E-44CB-9BE4-1EE831E1A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A97E38C-E711-4C2D-AAEB-C46AE7E8A7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CCBA765-D267-4D83-B73C-3895D399C7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09D2BB6-0FC3-4F4C-8639-701F33F8B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52B96F4-7286-4AE4-9B9A-825582F86B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8F60C46-9D3C-4941-9904-07CF513876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FA11983-60F9-487B-98F1-FBFC473E58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D3C67F5-8594-49CF-B040-B29982B52E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09C9070-B1B4-4887-A53F-6EC7B5FFF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lvl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erson Injection Red Tomat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78"/>
            <a:ext cx="12192000" cy="68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0014"/>
          </a:xfrm>
        </p:spPr>
        <p:txBody>
          <a:bodyPr>
            <a:normAutofit/>
          </a:bodyPr>
          <a:lstStyle/>
          <a:p>
            <a:pPr algn="ctr"/>
            <a:r>
              <a:rPr lang="fi-FI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on tärkeää?</a:t>
            </a:r>
            <a:endParaRPr lang="fi-FI" sz="3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006" y="1672046"/>
            <a:ext cx="6008914" cy="502919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fi-FI" dirty="0"/>
              <a:t>Kuten muullekin työskentelylle, myös kokeellisuudelle täytyy asettaa tavoitteet</a:t>
            </a:r>
            <a:r>
              <a:rPr lang="fi-FI" dirty="0" smtClean="0"/>
              <a:t>:</a:t>
            </a:r>
          </a:p>
          <a:p>
            <a:pPr lvl="1">
              <a:lnSpc>
                <a:spcPct val="120000"/>
              </a:lnSpc>
            </a:pPr>
            <a:r>
              <a:rPr lang="fi-FI" dirty="0"/>
              <a:t>O</a:t>
            </a:r>
            <a:r>
              <a:rPr lang="fi-FI" dirty="0" smtClean="0"/>
              <a:t>n </a:t>
            </a:r>
            <a:r>
              <a:rPr lang="fi-FI" dirty="0"/>
              <a:t>kysyttävä miksi annan tämän tehtävän oppilaille ja mitä haluan, että oppilaat oppivat työskentelyn aikana. </a:t>
            </a:r>
            <a:endParaRPr lang="fi-FI" dirty="0" smtClean="0"/>
          </a:p>
          <a:p>
            <a:pPr lvl="1">
              <a:lnSpc>
                <a:spcPct val="120000"/>
              </a:lnSpc>
            </a:pPr>
            <a:r>
              <a:rPr lang="fi-FI" dirty="0" smtClean="0"/>
              <a:t>Samalle </a:t>
            </a:r>
            <a:r>
              <a:rPr lang="fi-FI" dirty="0"/>
              <a:t>kokeelliselle tehtävälle voi asettaa eri tavoitteita, riippuen oppilaiden iästä ja olemassa olevista resursseista. </a:t>
            </a:r>
            <a:endParaRPr lang="fi-FI" dirty="0" smtClean="0"/>
          </a:p>
          <a:p>
            <a:pPr lvl="1">
              <a:lnSpc>
                <a:spcPct val="120000"/>
              </a:lnSpc>
            </a:pPr>
            <a:r>
              <a:rPr lang="fi-FI" dirty="0" smtClean="0"/>
              <a:t>Usein </a:t>
            </a:r>
            <a:r>
              <a:rPr lang="fi-FI" dirty="0"/>
              <a:t>tehtävissä voidaan keskittyä myös eri osa-alueisiin: tehtävät voivat olla taitoja harjaannuttavat (opitaan esimerkiksi pipetoimaan tai leikkaamaan saksilla), havainnointia korostavat, keksimistä korostavat, todentamista korostavat tai tutkimista korostavat</a:t>
            </a:r>
            <a:r>
              <a:rPr lang="fi-FI" dirty="0" smtClean="0"/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903719" y="1672047"/>
            <a:ext cx="51816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fi-FI" dirty="0" smtClean="0"/>
              <a:t>Kun jokin työ valitaan kokeelliseksi tehtäväksi luokassa, ei kannata sille asettaa kuin 1-2 oppimistavoitetta. </a:t>
            </a:r>
          </a:p>
          <a:p>
            <a:pPr>
              <a:lnSpc>
                <a:spcPct val="120000"/>
              </a:lnSpc>
            </a:pPr>
            <a:r>
              <a:rPr lang="fi-FI" dirty="0" smtClean="0"/>
              <a:t>Jos työn tavoitteena on esimerkiksi opetella pipetin käyttöä, ei kannata tavoitteeksi asettaa myös pipetoitavan aineen tutkimista, koska huomiota täytyy kiinnittää liian moneen asiaan. </a:t>
            </a:r>
          </a:p>
          <a:p>
            <a:pPr>
              <a:lnSpc>
                <a:spcPct val="120000"/>
              </a:lnSpc>
            </a:pPr>
            <a:r>
              <a:rPr lang="fi-FI" dirty="0" smtClean="0"/>
              <a:t>Kun pipetointi on opittu, huomio on helppo keskittää itse tutkittavaan aineeseen.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466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E6D79F-B37D-4F3A-BB85-D9A57576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013" y="224449"/>
            <a:ext cx="10515600" cy="1168253"/>
          </a:xfrm>
        </p:spPr>
        <p:txBody>
          <a:bodyPr>
            <a:normAutofit/>
          </a:bodyPr>
          <a:lstStyle/>
          <a:p>
            <a:pPr algn="ctr"/>
            <a:r>
              <a:rPr lang="fi-FI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Yksi esimerkki </a:t>
            </a:r>
            <a:r>
              <a:rPr lang="fi-FI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laboratoriotunnin</a:t>
            </a:r>
            <a:r>
              <a:rPr lang="fi-FI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rakenteeksi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2F54186D-5B43-4339-8EF3-6AD2E38E862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0" y="1060174"/>
          <a:ext cx="12192000" cy="5573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441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57A22D8-4924-47BB-91DC-E3200462EC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A69F0F-2874-421C-9F92-8AD7A99C9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59166D-EA58-4821-8FE9-012EC9D706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097087C-F7DF-46ED-A047-22950699E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DC057E-A386-44B9-910C-11FD3EAEC1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C9033C-07DD-475E-B37B-6CD0966E7A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3AEAD86-AFED-47BA-8B8C-E5BC03BA0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482F92-D0CA-45A7-BFD1-3C90C2C4B1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100EAE-760B-420E-8A66-46275B962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7D3B95-8006-4A41-AA59-174B5E06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D5D473-9F73-4C85-BC4D-35B087967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Kirjallisuus: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C7383F-1DAF-4995-820B-32CCEEA22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8866"/>
          </a:xfrm>
        </p:spPr>
        <p:txBody>
          <a:bodyPr>
            <a:normAutofit/>
          </a:bodyPr>
          <a:lstStyle/>
          <a:p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Kaasinen 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A. 2016. Tekemällä oppii – laboratoriotyöskentely ympäristöopin opetusmenetelmänä. Teoksessa K. Juuti. Ympäristöoppia opettamaan. Juva: PS-kustannus</a:t>
            </a:r>
          </a:p>
          <a:p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Kaasinen A. &amp; </a:t>
            </a:r>
            <a:r>
              <a:rPr lang="fi-FI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Åhlberg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M. 2002. Kasvienkeruuperinteestä Suomessa. Teoksessa: Elo, P., Järnefelt, H. &amp; Paalanen, T. (toim.), Elävää kulttuuriperintöä¬ –tutki ja opi, Gummerus Kirjapaino Oy, Jyväskylä, s. 24-34, 190 s. </a:t>
            </a:r>
          </a:p>
          <a:p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Käpylä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, M., Ojala, J., &amp; Sihvola, O. 1988. Maasto-opetus, oppilastyöt ja lajintuntemus biologiassa. Jyväskylän yliopisto.</a:t>
            </a: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Lappalainen, A. 2004. Biologian oppiminen 2000- luvulla. Määritysopas. Helsingin yliopisto, 191 s.</a:t>
            </a: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Palmberg, I. 2005. Laboroinnit ja kokeilevat tutkivan oppimisen ja ongelmakeskeisen oppimisen työtapoina. Teoksessa V. </a:t>
            </a:r>
            <a:r>
              <a:rPr 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Eloranta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, E. </a:t>
            </a:r>
            <a:r>
              <a:rPr 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Jeronen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&amp; I. Palmgren. Biologia eläväksi. Biologian didaktiikka. Jyväskylä: PS-kustannus</a:t>
            </a:r>
          </a:p>
          <a:p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Uitto, A. (2012). Biologia oppiaineena. Nykyiset ja tulevaisuuden haasteet. Teoksessa: </a:t>
            </a:r>
            <a:r>
              <a:rPr lang="fi-FI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Kärnä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P., </a:t>
            </a:r>
            <a:r>
              <a:rPr lang="fi-FI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Houtsonen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L.  ja Tähkä, T. (toim.) Luonnontieteiden opetuksen kehittämishaasteita. </a:t>
            </a:r>
            <a:r>
              <a:rPr lang="fi-FI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Helsinki.:Opetushallitus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p. 29-47.</a:t>
            </a:r>
            <a:endParaRPr 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861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on biologialle ominaista oppiaineena?</a:t>
            </a:r>
            <a:endParaRPr lang="fi-FI" sz="3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Tutkiva oppiminen</a:t>
            </a:r>
          </a:p>
          <a:p>
            <a:r>
              <a:rPr lang="fi-F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Kasvio</a:t>
            </a:r>
          </a:p>
          <a:p>
            <a:r>
              <a:rPr lang="fi-F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Miten koko maailma toimii</a:t>
            </a:r>
          </a:p>
          <a:p>
            <a:r>
              <a:rPr lang="fi-F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Luonto, metsä, eläimet, solubiologia</a:t>
            </a:r>
          </a:p>
          <a:p>
            <a:r>
              <a:rPr lang="fi-F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Kasvien kasvattaminen, puutarhan hoitaminen</a:t>
            </a:r>
          </a:p>
          <a:p>
            <a:r>
              <a:rPr lang="fi-F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Lajintuntemus</a:t>
            </a:r>
          </a:p>
          <a:p>
            <a:r>
              <a:rPr lang="fi-F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Metsän kerrosten tutkiminen</a:t>
            </a:r>
          </a:p>
          <a:p>
            <a:r>
              <a:rPr lang="fi-F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Kalan preparointi</a:t>
            </a:r>
          </a:p>
          <a:p>
            <a:r>
              <a:rPr lang="fi-FI" sz="2400" smtClean="0">
                <a:latin typeface="Arial" panose="020B0604020202020204" pitchFamily="34" charset="0"/>
                <a:cs typeface="Arial" panose="020B0604020202020204" pitchFamily="34" charset="0"/>
              </a:rPr>
              <a:t>Sisäelinten laboroinnit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4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1" y="2009776"/>
            <a:ext cx="5699760" cy="3900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on biologialle ominaista oppiaineena?</a:t>
            </a:r>
            <a:endParaRPr lang="fi-FI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737" y="1690688"/>
            <a:ext cx="6751320" cy="4588238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Oppiaineena biologia heijastaa tieteenalansa </a:t>
            </a:r>
            <a:r>
              <a:rPr lang="fi-FI" dirty="0" smtClean="0"/>
              <a:t>rakennetta</a:t>
            </a:r>
            <a:r>
              <a:rPr lang="fi-FI" dirty="0"/>
              <a:t>; biologiassa opitaan elollisen luonnon rakennetta ja toimintaa eri </a:t>
            </a:r>
            <a:r>
              <a:rPr lang="fi-FI" dirty="0" smtClean="0"/>
              <a:t>organisaatiotasoilla </a:t>
            </a:r>
            <a:r>
              <a:rPr lang="fi-FI" dirty="0"/>
              <a:t>molekyylitasolta biosfääriin</a:t>
            </a:r>
            <a:r>
              <a:rPr lang="fi-FI" dirty="0" smtClean="0"/>
              <a:t>.</a:t>
            </a:r>
          </a:p>
          <a:p>
            <a:pPr lvl="1"/>
            <a:r>
              <a:rPr lang="fi-FI" dirty="0"/>
              <a:t>Biologia vastaa </a:t>
            </a:r>
            <a:r>
              <a:rPr lang="fi-FI" i="1" dirty="0"/>
              <a:t>reaalimaailman </a:t>
            </a:r>
            <a:r>
              <a:rPr lang="fi-FI" dirty="0"/>
              <a:t>kysymyksiin;</a:t>
            </a:r>
            <a:r>
              <a:rPr lang="fi-FI" b="1" i="1" dirty="0"/>
              <a:t> mikä? miten? miksi?</a:t>
            </a:r>
            <a:r>
              <a:rPr lang="fi-FI" dirty="0"/>
              <a:t> 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 smtClean="0"/>
          </a:p>
          <a:p>
            <a:r>
              <a:rPr lang="fi-FI" dirty="0" smtClean="0"/>
              <a:t>Biologia </a:t>
            </a:r>
            <a:r>
              <a:rPr lang="fi-FI" dirty="0"/>
              <a:t>kuvaa rakenteita; millainen elollinen luonto, esimerkiksi metsän eliöyhteisö on; millaisia </a:t>
            </a:r>
            <a:r>
              <a:rPr lang="fi-FI" dirty="0" smtClean="0"/>
              <a:t>eliölajeja </a:t>
            </a:r>
            <a:r>
              <a:rPr lang="fi-FI" dirty="0"/>
              <a:t>siellä elää, miten metsäympäristö niihin vaikuttaa ja miten eliöt vaikuttavat toisiinsa</a:t>
            </a:r>
            <a:r>
              <a:rPr lang="fi-FI" dirty="0" smtClean="0"/>
              <a:t>. </a:t>
            </a:r>
            <a:br>
              <a:rPr lang="fi-FI" dirty="0" smtClean="0"/>
            </a:b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147993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Mikä on biologialle ominaista oppiaineena?</a:t>
            </a:r>
            <a:endParaRPr lang="fi-FI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b="1" i="1" dirty="0" smtClean="0"/>
              <a:t>Biologian osaaminen</a:t>
            </a:r>
            <a:r>
              <a:rPr lang="fi-FI" dirty="0" smtClean="0"/>
              <a:t> tarkoittaa elolliseen luontoon liittyvien ilmiöiden, niiden rakenteiden ja toiminnan tuntemusta sekä ilmiöihin liittyvien syy-seuraussuhteiden ymmärtämistä. </a:t>
            </a:r>
          </a:p>
          <a:p>
            <a:pPr lvl="1"/>
            <a:r>
              <a:rPr lang="fi-FI" dirty="0" smtClean="0"/>
              <a:t>Osaamiseen liittyy myös kyky esittää kriittisiä kysymyksiä koskien tiedon luotettavuutta ja pätevyyttä, sekä kyky arvioida tietoa ja ymmärtää tieteellisen ja ei-tieteellisen selitysten erot.</a:t>
            </a:r>
          </a:p>
          <a:p>
            <a:pPr marL="0" indent="0">
              <a:buNone/>
            </a:pPr>
            <a:endParaRPr lang="fi-FI" dirty="0" smtClean="0"/>
          </a:p>
          <a:p>
            <a:r>
              <a:rPr lang="fi-FI" dirty="0" smtClean="0"/>
              <a:t>Biologian </a:t>
            </a:r>
            <a:r>
              <a:rPr lang="fi-FI" dirty="0"/>
              <a:t>opetuksessa erittäin tärkeällä sijalla on aina ollut myös </a:t>
            </a:r>
            <a:r>
              <a:rPr lang="fi-FI" b="1" i="1" dirty="0"/>
              <a:t>luonto- ja ympäristökasvatus</a:t>
            </a:r>
            <a:r>
              <a:rPr lang="fi-FI" dirty="0"/>
              <a:t>.  Opetuksessa on pyritty  korostamaan oppilaan luontosuhteen, ympäristötietoisuuden ja </a:t>
            </a:r>
            <a:r>
              <a:rPr lang="fi-FI" dirty="0" smtClean="0"/>
              <a:t>ympäristövastuullisuuden </a:t>
            </a:r>
            <a:r>
              <a:rPr lang="fi-FI" dirty="0"/>
              <a:t>kehittymistä. </a:t>
            </a:r>
            <a:endParaRPr lang="fi-FI" dirty="0" smtClean="0"/>
          </a:p>
          <a:p>
            <a:pPr lvl="1"/>
            <a:r>
              <a:rPr lang="fi-FI" dirty="0" smtClean="0"/>
              <a:t>Tavoitteena </a:t>
            </a:r>
            <a:r>
              <a:rPr lang="fi-FI" dirty="0"/>
              <a:t>on, että oppilaat  saavat myönteisiä elämyksiä ja kokemuksia luonnossa opiskelusta,  ja että oppiminen kehittää  halua vaalia elinympäristöjä ja elämän eri muotoja</a:t>
            </a:r>
            <a:r>
              <a:rPr lang="fi-FI" dirty="0" smtClean="0"/>
              <a:t>.</a:t>
            </a:r>
            <a:br>
              <a:rPr lang="fi-FI" dirty="0" smtClean="0"/>
            </a:b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202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1344"/>
          </a:xfrm>
        </p:spPr>
        <p:txBody>
          <a:bodyPr>
            <a:normAutofit/>
          </a:bodyPr>
          <a:lstStyle/>
          <a:p>
            <a:r>
              <a:rPr lang="fi-FI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Biologian työtavat</a:t>
            </a:r>
            <a:endParaRPr lang="fi-FI" sz="3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2411"/>
            <a:ext cx="10515600" cy="5394960"/>
          </a:xfrm>
        </p:spPr>
        <p:txBody>
          <a:bodyPr>
            <a:normAutofit lnSpcReduction="10000"/>
          </a:bodyPr>
          <a:lstStyle/>
          <a:p>
            <a:r>
              <a:rPr lang="fi-FI" dirty="0" smtClean="0"/>
              <a:t>Biologinen tiedonhankinta perustuu </a:t>
            </a:r>
            <a:r>
              <a:rPr lang="fi-FI" i="1" dirty="0" smtClean="0"/>
              <a:t>havaintojen tekoon, mittaamiseen tai kokeisiin.</a:t>
            </a:r>
            <a:r>
              <a:rPr lang="fi-FI" dirty="0" smtClean="0"/>
              <a:t> </a:t>
            </a:r>
            <a:br>
              <a:rPr lang="fi-FI" dirty="0" smtClean="0"/>
            </a:br>
            <a:endParaRPr lang="fi-FI" dirty="0"/>
          </a:p>
          <a:p>
            <a:r>
              <a:rPr lang="fi-FI" dirty="0" smtClean="0"/>
              <a:t>Tästä syystä biologialle onkin erityisen ominaista tutkimuksellinen lähestymistapa</a:t>
            </a:r>
          </a:p>
          <a:p>
            <a:pPr lvl="1"/>
            <a:r>
              <a:rPr lang="fi-FI" dirty="0"/>
              <a:t>Oppilas asettaa kysymyksiä, tekee havaintoja, etsii tietoa, suorittaa </a:t>
            </a:r>
            <a:r>
              <a:rPr lang="fi-FI" dirty="0" smtClean="0"/>
              <a:t>pienimuotoisia </a:t>
            </a:r>
            <a:r>
              <a:rPr lang="fi-FI" dirty="0"/>
              <a:t>kokeita ja tutkimuksia, analysoi ja ratkaisee ongelmia ja tehtäviä</a:t>
            </a:r>
            <a:r>
              <a:rPr lang="fi-FI" dirty="0" smtClean="0"/>
              <a:t>.</a:t>
            </a:r>
          </a:p>
          <a:p>
            <a:pPr lvl="1"/>
            <a:r>
              <a:rPr lang="fi-FI" dirty="0"/>
              <a:t>Tutkimukselliseen lähestymistapaan kuuluu luonnollisesti myös  kokeellisuus, luonnontieteellinen tutkimus, demonstraatio ja aineistopohjaisen ongelmalähtöisen tehtävän analyysi ja arviointi. 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 smtClean="0"/>
          </a:p>
          <a:p>
            <a:r>
              <a:rPr lang="fi-FI" dirty="0" smtClean="0"/>
              <a:t>Kokeellisuus biologiassa voi käytännössä </a:t>
            </a:r>
            <a:r>
              <a:rPr lang="fi-FI" dirty="0"/>
              <a:t>olla omakohtaista toimintaa (oppilastyö). laboratoriotyöskentelyä, demonstraatioita, opintokäyntejä, </a:t>
            </a:r>
            <a:r>
              <a:rPr lang="fi-FI" dirty="0" err="1" smtClean="0"/>
              <a:t>AV:n</a:t>
            </a:r>
            <a:r>
              <a:rPr lang="fi-FI" dirty="0" smtClean="0"/>
              <a:t> </a:t>
            </a:r>
            <a:r>
              <a:rPr lang="fi-FI" dirty="0"/>
              <a:t>avulla </a:t>
            </a:r>
            <a:r>
              <a:rPr lang="fi-FI"/>
              <a:t>tapahtuvaa </a:t>
            </a:r>
            <a:r>
              <a:rPr lang="fi-FI" smtClean="0"/>
              <a:t>toimintaa, </a:t>
            </a:r>
            <a:r>
              <a:rPr lang="fi-FI" dirty="0"/>
              <a:t>taikka kerrontaa.</a:t>
            </a:r>
            <a:endParaRPr lang="fi-FI" dirty="0" smtClean="0"/>
          </a:p>
          <a:p>
            <a:pPr lvl="1"/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57345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04DA0151-6BB7-4CF8-A21B-00C3783B6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27074" r="10690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E1083B9-6BD3-4F93-A51D-7381BF40E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25" y="80380"/>
            <a:ext cx="6183247" cy="1733944"/>
          </a:xfrm>
        </p:spPr>
        <p:txBody>
          <a:bodyPr>
            <a:normAutofit/>
          </a:bodyPr>
          <a:lstStyle/>
          <a:p>
            <a:r>
              <a:rPr lang="fi-FI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Päivän toiminta:</a:t>
            </a:r>
            <a:r>
              <a:rPr lang="fi-FI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i-FI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i-FI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Biologiaa laboratoriossa ja maastossa</a:t>
            </a:r>
            <a:endParaRPr lang="fi-FI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8B5445-A627-4440-89BA-144418D76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25" y="2014585"/>
            <a:ext cx="5014846" cy="4643154"/>
          </a:xfrm>
        </p:spPr>
        <p:txBody>
          <a:bodyPr anchor="ctr">
            <a:normAutofit/>
          </a:bodyPr>
          <a:lstStyle/>
          <a:p>
            <a:r>
              <a:rPr lang="fi-FI" sz="1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Pistepysäkkityöskentelyä</a:t>
            </a:r>
            <a:r>
              <a:rPr lang="fi-FI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fi-FI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Piste </a:t>
            </a:r>
            <a:r>
              <a:rPr lang="fi-FI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fi-FI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Tutustuminen maasto-opetukseen </a:t>
            </a: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Piste 2: </a:t>
            </a:r>
            <a:r>
              <a:rPr lang="fi-FI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Mikroskoopit osana opetusta</a:t>
            </a:r>
            <a:br>
              <a:rPr lang="fi-FI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fi-FI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Lopuksi keskustellaan kysymyksistä, </a:t>
            </a:r>
            <a:r>
              <a:rPr lang="fi-FI" sz="1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joihin vastaatte töitä tehdessänne</a:t>
            </a:r>
          </a:p>
          <a:p>
            <a:pPr marL="0" indent="0">
              <a:buNone/>
            </a:pPr>
            <a:endParaRPr lang="fi-FI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98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A310C5-1AA2-46C7-AF02-D64DBFC16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88" y="207236"/>
            <a:ext cx="3651467" cy="1157331"/>
          </a:xfrm>
        </p:spPr>
        <p:txBody>
          <a:bodyPr>
            <a:normAutofit/>
          </a:bodyPr>
          <a:lstStyle/>
          <a:p>
            <a:r>
              <a:rPr lang="fi-FI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Maasto-opetus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69156A-E1F5-4E1F-83D0-ABCB8D155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863" y="1730327"/>
            <a:ext cx="3651466" cy="4726744"/>
          </a:xfrm>
        </p:spPr>
        <p:txBody>
          <a:bodyPr>
            <a:noAutofit/>
          </a:bodyPr>
          <a:lstStyle/>
          <a:p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Mitä onnistunut </a:t>
            </a:r>
            <a:r>
              <a:rPr lang="fi-F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maasto-opetus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 vaatii:</a:t>
            </a:r>
          </a:p>
          <a:p>
            <a:pPr lvl="1"/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Huolellinen suunnittelu ja kohteeseen tutustuminen</a:t>
            </a:r>
            <a:b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Orientaatio ennen maastokäyntiä </a:t>
            </a:r>
            <a:r>
              <a:rPr lang="fi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luokassa</a:t>
            </a:r>
          </a:p>
          <a:p>
            <a:pPr marL="457200" lvl="1" indent="0">
              <a:buNone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Tavoitteellinen toiminta maastossa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Havaintojen ja oivallusten kokoaminen yhdessä jälkeenpäin</a:t>
            </a:r>
          </a:p>
        </p:txBody>
      </p:sp>
      <p:pic>
        <p:nvPicPr>
          <p:cNvPr id="5" name="Kuva 4" descr="Kuva, joka sisältää kohteen puu, ulko, metsä, puustoinen&#10;&#10;Kuvaus luotu, erittäin korkea luotettavuus">
            <a:extLst>
              <a:ext uri="{FF2B5EF4-FFF2-40B4-BE49-F238E27FC236}">
                <a16:creationId xmlns:a16="http://schemas.microsoft.com/office/drawing/2014/main" id="{4D20F1BD-1FA0-47DC-B7C5-B1631A3F1E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r="19743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8730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45BA92-8216-42C4-8152-7C86E58C6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110978"/>
          </a:xfrm>
        </p:spPr>
        <p:txBody>
          <a:bodyPr>
            <a:normAutofit/>
          </a:bodyPr>
          <a:lstStyle/>
          <a:p>
            <a:r>
              <a:rPr lang="fi-FI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Turvallisuudesta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5ABCA8-EBFC-46E5-94BC-F1ED1EE46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1799147"/>
            <a:ext cx="5120113" cy="4282961"/>
          </a:xfrm>
        </p:spPr>
        <p:txBody>
          <a:bodyPr>
            <a:noAutofit/>
          </a:bodyPr>
          <a:lstStyle/>
          <a:p>
            <a:r>
              <a:rPr 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Maastokäyntien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säännöllisyys, harjoittelu, säännöt, ohjeistus sekä vaaratilanteiden ennakointi ja ehkäisy luovat turvallisuuden tunnetta opettajalle</a:t>
            </a:r>
            <a:b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Ole opettajana 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tietoinen:</a:t>
            </a:r>
            <a:endParaRPr 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Monta oppilasta sinulla on mukana maastossa</a:t>
            </a:r>
          </a:p>
          <a:p>
            <a:pPr lvl="1"/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Missä oppilaat ovat (sinä näet heidät koko ajan tai he näkevät sinut koko ajan)</a:t>
            </a:r>
          </a:p>
          <a:p>
            <a:pPr lvl="1"/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Mitä oppilaat tekevät</a:t>
            </a:r>
            <a:b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Vastuuta voi antaa vähitellen</a:t>
            </a:r>
            <a:b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CARPE DIEM!</a:t>
            </a:r>
          </a:p>
        </p:txBody>
      </p:sp>
      <p:pic>
        <p:nvPicPr>
          <p:cNvPr id="5" name="Kuva 4" descr="Kuva, joka sisältää kohteen ulko, puu, ruoho, seisominen&#10;&#10;Kuvaus luotu, erittäin korkea luotettavuus">
            <a:extLst>
              <a:ext uri="{FF2B5EF4-FFF2-40B4-BE49-F238E27FC236}">
                <a16:creationId xmlns:a16="http://schemas.microsoft.com/office/drawing/2014/main" id="{3419FF59-9F8E-4310-978A-580D771120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2" r="20900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0982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E2BA67-7CD2-4258-BE75-18EA66CEB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Tekemällä oppiminen</a:t>
            </a:r>
            <a:endParaRPr lang="fi-FI" sz="3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Sisällön paikkamerkki 2">
            <a:extLst>
              <a:ext uri="{FF2B5EF4-FFF2-40B4-BE49-F238E27FC236}">
                <a16:creationId xmlns:a16="http://schemas.microsoft.com/office/drawing/2014/main" id="{B2040D87-73D2-4931-9547-2C6A82388B8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15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7D36FB8-9AEF-4044-99E7-CB2B8803DE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1C0013E-66A4-4106-97ED-1133D6A92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98D1AF6-83E5-4D5C-828F-63EED403D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15CF39D-F6DD-4816-819C-C337B8E12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645</Words>
  <Application>Microsoft Office PowerPoint</Application>
  <PresentationFormat>Widescreen</PresentationFormat>
  <Paragraphs>98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Mikä on biologialle ominaista oppiaineena?</vt:lpstr>
      <vt:lpstr>Mikä on biologialle ominaista oppiaineena?</vt:lpstr>
      <vt:lpstr>Mikä on biologialle ominaista oppiaineena?</vt:lpstr>
      <vt:lpstr>Biologian työtavat</vt:lpstr>
      <vt:lpstr>Päivän toiminta:  Biologiaa laboratoriossa ja maastossa</vt:lpstr>
      <vt:lpstr>Maasto-opetus</vt:lpstr>
      <vt:lpstr>Turvallisuudesta</vt:lpstr>
      <vt:lpstr>Tekemällä oppiminen</vt:lpstr>
      <vt:lpstr>Solujen mikroskopointi valomikroskoopilla</vt:lpstr>
      <vt:lpstr>Mikä on tärkeää?</vt:lpstr>
      <vt:lpstr>Mikä on tärkeää?</vt:lpstr>
      <vt:lpstr>Yksi esimerkki laboratoriotunnin rakenteeksi</vt:lpstr>
      <vt:lpstr>Kirjallisuus: 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Närkki, Selma</dc:creator>
  <cp:lastModifiedBy>Närkki, Selma</cp:lastModifiedBy>
  <cp:revision>31</cp:revision>
  <dcterms:created xsi:type="dcterms:W3CDTF">2019-08-19T07:20:16Z</dcterms:created>
  <dcterms:modified xsi:type="dcterms:W3CDTF">2019-08-20T11:38:29Z</dcterms:modified>
</cp:coreProperties>
</file>