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150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62FC82-AF48-47BA-AB7B-CB44DC3C8674}" type="datetimeFigureOut">
              <a:rPr lang="fi-FI" smtClean="0"/>
              <a:t>9.8.2016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9D3517-30D1-4130-AF50-128E1E8C021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847848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9.8.2016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9.8.2016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9.8.2016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9.8.2016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9.8.2016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9.8.2016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9.8.2016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9.8.2016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9.8.2016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9.8.2016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D1573026-1D05-4DF3-A9A8-4612C100E55C}" type="datetimeFigureOut">
              <a:rPr lang="fi-FI" smtClean="0"/>
              <a:pPr/>
              <a:t>9.8.2016</a:t>
            </a:fld>
            <a:endParaRPr lang="fi-FI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1573026-1D05-4DF3-A9A8-4612C100E55C}" type="datetimeFigureOut">
              <a:rPr lang="fi-FI" smtClean="0"/>
              <a:pPr/>
              <a:t>9.8.2016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ransition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dirty="0" smtClean="0"/>
              <a:t>Perusoikeudet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408176"/>
            <a:ext cx="8856984" cy="5449824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fi-FI" altLang="fi-FI" sz="2000" dirty="0"/>
              <a:t>Kirjattu </a:t>
            </a:r>
            <a:r>
              <a:rPr lang="fi-FI" altLang="fi-FI" sz="2000" i="1" dirty="0"/>
              <a:t>perustuslakiin</a:t>
            </a:r>
            <a:r>
              <a:rPr lang="fi-FI" altLang="fi-FI" sz="2000" dirty="0"/>
              <a:t> -&gt; Koskevat Suomen kansalaisia ja pääosin kaikkia Suomessa asuvia ulkomaalaisia</a:t>
            </a:r>
          </a:p>
          <a:p>
            <a:pPr>
              <a:buFontTx/>
              <a:buChar char="-"/>
            </a:pPr>
            <a:r>
              <a:rPr lang="fi-FI" altLang="fi-FI" sz="2000" dirty="0"/>
              <a:t>Jako </a:t>
            </a:r>
            <a:r>
              <a:rPr lang="fi-FI" altLang="fi-FI" sz="2000" i="1" dirty="0"/>
              <a:t>negatiivisiin </a:t>
            </a:r>
            <a:r>
              <a:rPr lang="fi-FI" altLang="fi-FI" sz="2000" dirty="0"/>
              <a:t>(=vapausoikeudet) sekä </a:t>
            </a:r>
            <a:r>
              <a:rPr lang="fi-FI" altLang="fi-FI" sz="2000" i="1" dirty="0"/>
              <a:t>positiivisiin </a:t>
            </a:r>
            <a:r>
              <a:rPr lang="fi-FI" altLang="fi-FI" sz="2000" dirty="0"/>
              <a:t>(=sivistykselliset ja sosiaaliset oikeudet) oikeuksiin</a:t>
            </a:r>
          </a:p>
          <a:p>
            <a:pPr>
              <a:buFontTx/>
              <a:buChar char="-"/>
            </a:pPr>
            <a:r>
              <a:rPr lang="fi-FI" altLang="fi-FI" sz="2000" dirty="0"/>
              <a:t>Vastapainona tavallisiin lakeihin (pl. perustuslain maanpuolustus-velvollisuus) kirjatut </a:t>
            </a:r>
            <a:r>
              <a:rPr lang="fi-FI" altLang="fi-FI" sz="2000" i="1" dirty="0"/>
              <a:t>kansalais</a:t>
            </a:r>
            <a:r>
              <a:rPr lang="fi-FI" altLang="fi-FI" sz="2000" dirty="0"/>
              <a:t>v</a:t>
            </a:r>
            <a:r>
              <a:rPr lang="fi-FI" altLang="fi-FI" sz="2000" i="1" dirty="0"/>
              <a:t>elvollisuudet </a:t>
            </a:r>
            <a:r>
              <a:rPr lang="fi-FI" altLang="fi-FI" sz="2000" dirty="0"/>
              <a:t>(s.47)</a:t>
            </a:r>
          </a:p>
          <a:p>
            <a:pPr>
              <a:buFontTx/>
              <a:buChar char="-"/>
            </a:pPr>
            <a:r>
              <a:rPr lang="fi-FI" altLang="fi-FI" sz="2000" dirty="0"/>
              <a:t>Perusoikeuksia saatetaan rajoittaa</a:t>
            </a:r>
          </a:p>
          <a:p>
            <a:pPr lvl="1">
              <a:buFontTx/>
              <a:buChar char="-"/>
            </a:pPr>
            <a:r>
              <a:rPr lang="fi-FI" altLang="fi-FI" sz="2000" dirty="0"/>
              <a:t>julkisen sektorin säästöillä (esim. peruspalveluiden leikkaukset)</a:t>
            </a:r>
          </a:p>
          <a:p>
            <a:pPr lvl="1">
              <a:buFontTx/>
              <a:buChar char="-"/>
            </a:pPr>
            <a:r>
              <a:rPr lang="fi-FI" altLang="fi-FI" sz="2000" dirty="0"/>
              <a:t>lisäämällä viranomaisvalvontaa  (esim. liikkuminen ja internet)</a:t>
            </a:r>
          </a:p>
          <a:p>
            <a:pPr lvl="1">
              <a:buFontTx/>
              <a:buChar char="-"/>
            </a:pPr>
            <a:r>
              <a:rPr lang="fi-FI" altLang="fi-FI" sz="2000" dirty="0"/>
              <a:t>poikkeusoloissa (esim. sotatila) </a:t>
            </a:r>
          </a:p>
          <a:p>
            <a:pPr>
              <a:buFontTx/>
              <a:buChar char="-"/>
            </a:pPr>
            <a:r>
              <a:rPr lang="fi-FI" altLang="fi-FI" sz="2000" dirty="0"/>
              <a:t>Perusoikeusloukkauksista voi valittaa mm. </a:t>
            </a:r>
            <a:r>
              <a:rPr lang="fi-FI" altLang="fi-FI" sz="2000" i="1" dirty="0"/>
              <a:t>eduskunnan oikeusasiamiehelle </a:t>
            </a:r>
            <a:r>
              <a:rPr lang="fi-FI" altLang="fi-FI" sz="2000" dirty="0"/>
              <a:t>tai </a:t>
            </a:r>
            <a:r>
              <a:rPr lang="fi-FI" altLang="fi-FI" sz="2000" i="1" dirty="0"/>
              <a:t>Euroopan ihmisoikeustuomioistuimeen </a:t>
            </a:r>
            <a:r>
              <a:rPr lang="fi-FI" altLang="fi-FI" sz="2000" dirty="0"/>
              <a:t>(EIT)</a:t>
            </a:r>
          </a:p>
          <a:p>
            <a:endParaRPr lang="fi-FI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520</TotalTime>
  <Words>81</Words>
  <Application>Microsoft Office PowerPoint</Application>
  <PresentationFormat>Näytössä katseltava diaesitys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8" baseType="lpstr">
      <vt:lpstr>Arial</vt:lpstr>
      <vt:lpstr>Calibri</vt:lpstr>
      <vt:lpstr>Corbel</vt:lpstr>
      <vt:lpstr>Wingdings</vt:lpstr>
      <vt:lpstr>Wingdings 2</vt:lpstr>
      <vt:lpstr>Wingdings 3</vt:lpstr>
      <vt:lpstr>Module</vt:lpstr>
      <vt:lpstr>Perusoikeudet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Yhteiskuntaoppi 1.kurssi</dc:title>
  <dc:creator>Mikko Niemi</dc:creator>
  <cp:lastModifiedBy>Mikko Niemi</cp:lastModifiedBy>
  <cp:revision>74</cp:revision>
  <cp:lastPrinted>2015-08-11T10:22:42Z</cp:lastPrinted>
  <dcterms:created xsi:type="dcterms:W3CDTF">2013-07-30T12:06:37Z</dcterms:created>
  <dcterms:modified xsi:type="dcterms:W3CDTF">2016-08-09T07:09:15Z</dcterms:modified>
</cp:coreProperties>
</file>