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720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84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94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128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5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26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22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10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50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21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055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02DFC-D7BC-48E6-92BF-D8ADD95E099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8282D-0864-4004-AEBB-F1D68C47C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31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97279"/>
          </a:xfrm>
        </p:spPr>
        <p:txBody>
          <a:bodyPr/>
          <a:lstStyle/>
          <a:p>
            <a:r>
              <a:rPr lang="en-GB" b="1" dirty="0"/>
              <a:t>University presentation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005839"/>
            <a:ext cx="10761616" cy="5708469"/>
          </a:xfrm>
        </p:spPr>
        <p:txBody>
          <a:bodyPr>
            <a:normAutofit fontScale="92500"/>
          </a:bodyPr>
          <a:lstStyle/>
          <a:p>
            <a:r>
              <a:rPr lang="en-GB" dirty="0"/>
              <a:t>Work in pairs (max. 3 students)</a:t>
            </a:r>
          </a:p>
          <a:p>
            <a:r>
              <a:rPr lang="en-GB" dirty="0"/>
              <a:t>Choose a university where you (one of you) wants to study </a:t>
            </a:r>
            <a:br>
              <a:rPr lang="en-GB" dirty="0"/>
            </a:br>
            <a:r>
              <a:rPr lang="en-GB" dirty="0"/>
              <a:t>OR a university (even abroad) that interests you</a:t>
            </a:r>
          </a:p>
          <a:p>
            <a:pPr marL="0" indent="0">
              <a:buNone/>
            </a:pPr>
            <a:r>
              <a:rPr lang="en-GB" b="1" dirty="0"/>
              <a:t>FIND OUT</a:t>
            </a:r>
          </a:p>
          <a:p>
            <a:r>
              <a:rPr lang="en-GB" dirty="0"/>
              <a:t>General data</a:t>
            </a:r>
            <a:br>
              <a:rPr lang="en-GB" dirty="0"/>
            </a:br>
            <a:r>
              <a:rPr lang="en-GB" dirty="0"/>
              <a:t>- Where is the university (country, city, location of the campus in the city)</a:t>
            </a:r>
            <a:br>
              <a:rPr lang="en-GB" dirty="0"/>
            </a:br>
            <a:r>
              <a:rPr lang="en-GB" dirty="0"/>
              <a:t>- history of the university (founded, faculties, known for)</a:t>
            </a:r>
            <a:br>
              <a:rPr lang="en-GB" dirty="0"/>
            </a:br>
            <a:r>
              <a:rPr lang="en-GB" dirty="0"/>
              <a:t>- how many students</a:t>
            </a:r>
            <a:br>
              <a:rPr lang="en-GB" dirty="0"/>
            </a:br>
            <a:r>
              <a:rPr lang="en-GB" dirty="0"/>
              <a:t>- one fun/interesting fact</a:t>
            </a:r>
          </a:p>
          <a:p>
            <a:r>
              <a:rPr lang="en-GB" dirty="0"/>
              <a:t>Choose one programme (</a:t>
            </a:r>
            <a:r>
              <a:rPr lang="en-GB" dirty="0" err="1"/>
              <a:t>koulutus</a:t>
            </a:r>
            <a:r>
              <a:rPr lang="en-GB" dirty="0"/>
              <a:t>) that you are interested in</a:t>
            </a:r>
            <a:br>
              <a:rPr lang="en-GB" dirty="0"/>
            </a:br>
            <a:r>
              <a:rPr lang="en-GB" dirty="0"/>
              <a:t>     - Why did you choose that particular programme?</a:t>
            </a:r>
            <a:br>
              <a:rPr lang="en-GB" dirty="0"/>
            </a:br>
            <a:r>
              <a:rPr lang="en-GB" dirty="0"/>
              <a:t>     - Describe what kind of courses the programme contains.</a:t>
            </a:r>
            <a:br>
              <a:rPr lang="en-GB" dirty="0"/>
            </a:br>
            <a:r>
              <a:rPr lang="en-GB" dirty="0"/>
              <a:t>     - How long does it take to graduate?</a:t>
            </a:r>
            <a:br>
              <a:rPr lang="en-GB" dirty="0"/>
            </a:br>
            <a:r>
              <a:rPr lang="en-GB" dirty="0"/>
              <a:t>     - Career opportunities - where can you work after graduation?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24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884903"/>
            <a:ext cx="10853057" cy="5614220"/>
          </a:xfrm>
        </p:spPr>
        <p:txBody>
          <a:bodyPr/>
          <a:lstStyle/>
          <a:p>
            <a:r>
              <a:rPr lang="en-GB" dirty="0"/>
              <a:t>When you are done, upload you PP-presentation (or a link to it) in the </a:t>
            </a:r>
            <a:r>
              <a:rPr lang="en-GB" dirty="0" err="1"/>
              <a:t>Pedanet</a:t>
            </a:r>
            <a:r>
              <a:rPr lang="en-GB" dirty="0"/>
              <a:t> return folder. The folder closes at 10 pm on Sunday 6 April.</a:t>
            </a:r>
          </a:p>
          <a:p>
            <a:r>
              <a:rPr lang="en-GB" dirty="0"/>
              <a:t>Present the university and the study programme to the other students on Monday 7</a:t>
            </a:r>
            <a:r>
              <a:rPr lang="en-GB" baseline="30000" dirty="0"/>
              <a:t>th</a:t>
            </a:r>
            <a:r>
              <a:rPr lang="en-GB" dirty="0"/>
              <a:t> April.</a:t>
            </a:r>
          </a:p>
          <a:p>
            <a:r>
              <a:rPr lang="en-GB" dirty="0"/>
              <a:t>Timetable could be: </a:t>
            </a:r>
            <a:br>
              <a:rPr lang="en-GB" dirty="0"/>
            </a:br>
            <a:r>
              <a:rPr lang="en-GB" dirty="0"/>
              <a:t>25 minutes for finding facts</a:t>
            </a:r>
            <a:br>
              <a:rPr lang="en-GB" dirty="0"/>
            </a:br>
            <a:r>
              <a:rPr lang="en-GB" dirty="0"/>
              <a:t>25 minutes for choosing the pictures and designing the presentation </a:t>
            </a:r>
          </a:p>
        </p:txBody>
      </p:sp>
    </p:spTree>
    <p:extLst>
      <p:ext uri="{BB962C8B-B14F-4D97-AF65-F5344CB8AC3E}">
        <p14:creationId xmlns:p14="http://schemas.microsoft.com/office/powerpoint/2010/main" val="263245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45327"/>
            <a:ext cx="10515600" cy="959005"/>
          </a:xfrm>
        </p:spPr>
        <p:txBody>
          <a:bodyPr/>
          <a:lstStyle/>
          <a:p>
            <a:r>
              <a:rPr lang="en-GB" b="1" dirty="0"/>
              <a:t>Choose a university from </a:t>
            </a:r>
            <a:r>
              <a:rPr lang="en-GB" b="1"/>
              <a:t>the list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42452" y="1204332"/>
            <a:ext cx="5577348" cy="5530765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/>
              <a:t>Helsingin</a:t>
            </a:r>
            <a:r>
              <a:rPr lang="en-GB" dirty="0"/>
              <a:t> </a:t>
            </a:r>
            <a:r>
              <a:rPr lang="en-GB" dirty="0" err="1"/>
              <a:t>yliopisto</a:t>
            </a:r>
            <a:endParaRPr lang="en-GB" dirty="0"/>
          </a:p>
          <a:p>
            <a:r>
              <a:rPr lang="en-GB" dirty="0"/>
              <a:t>Turun </a:t>
            </a:r>
            <a:r>
              <a:rPr lang="en-GB" dirty="0" err="1"/>
              <a:t>yliopisto</a:t>
            </a:r>
            <a:endParaRPr lang="en-GB" dirty="0"/>
          </a:p>
          <a:p>
            <a:r>
              <a:rPr lang="en-GB" dirty="0" err="1"/>
              <a:t>Itä-Suomen</a:t>
            </a:r>
            <a:r>
              <a:rPr lang="en-GB" dirty="0"/>
              <a:t> </a:t>
            </a:r>
            <a:r>
              <a:rPr lang="en-GB" dirty="0" err="1"/>
              <a:t>yliopisto</a:t>
            </a:r>
            <a:r>
              <a:rPr lang="en-GB" dirty="0"/>
              <a:t> </a:t>
            </a:r>
          </a:p>
          <a:p>
            <a:r>
              <a:rPr lang="en-GB" dirty="0" err="1"/>
              <a:t>Jyväskylän</a:t>
            </a:r>
            <a:r>
              <a:rPr lang="en-GB" dirty="0"/>
              <a:t> </a:t>
            </a:r>
            <a:r>
              <a:rPr lang="en-GB" dirty="0" err="1"/>
              <a:t>yliopisto</a:t>
            </a:r>
            <a:endParaRPr lang="en-GB" dirty="0"/>
          </a:p>
          <a:p>
            <a:r>
              <a:rPr lang="en-GB" dirty="0" err="1"/>
              <a:t>Oulun</a:t>
            </a:r>
            <a:r>
              <a:rPr lang="en-GB" dirty="0"/>
              <a:t> </a:t>
            </a:r>
            <a:r>
              <a:rPr lang="en-GB" dirty="0" err="1"/>
              <a:t>yliopisto</a:t>
            </a:r>
            <a:endParaRPr lang="en-GB" dirty="0"/>
          </a:p>
          <a:p>
            <a:r>
              <a:rPr lang="en-GB" dirty="0" err="1"/>
              <a:t>Tampereen</a:t>
            </a:r>
            <a:r>
              <a:rPr lang="en-GB" dirty="0"/>
              <a:t> </a:t>
            </a:r>
            <a:r>
              <a:rPr lang="en-GB" dirty="0" err="1"/>
              <a:t>yliopisto</a:t>
            </a:r>
            <a:endParaRPr lang="en-GB" dirty="0"/>
          </a:p>
          <a:p>
            <a:r>
              <a:rPr lang="en-GB" dirty="0"/>
              <a:t>Aalto </a:t>
            </a:r>
            <a:r>
              <a:rPr lang="en-GB" dirty="0" err="1"/>
              <a:t>yliopisto</a:t>
            </a:r>
            <a:endParaRPr lang="en-GB" dirty="0"/>
          </a:p>
          <a:p>
            <a:r>
              <a:rPr lang="en-GB" dirty="0" err="1"/>
              <a:t>Teatterikorkeakoulu</a:t>
            </a:r>
            <a:endParaRPr lang="en-GB" dirty="0"/>
          </a:p>
          <a:p>
            <a:r>
              <a:rPr lang="en-GB" dirty="0"/>
              <a:t>Sibelius-</a:t>
            </a:r>
            <a:r>
              <a:rPr lang="en-GB" dirty="0" err="1"/>
              <a:t>akatemia</a:t>
            </a:r>
            <a:endParaRPr lang="en-GB" dirty="0"/>
          </a:p>
          <a:p>
            <a:r>
              <a:rPr lang="en-GB" dirty="0"/>
              <a:t>Lapin </a:t>
            </a:r>
            <a:r>
              <a:rPr lang="en-GB" dirty="0" err="1"/>
              <a:t>yliopisto</a:t>
            </a:r>
            <a:endParaRPr lang="en-GB" dirty="0"/>
          </a:p>
          <a:p>
            <a:r>
              <a:rPr lang="en-GB" dirty="0" err="1"/>
              <a:t>Metropolia</a:t>
            </a:r>
            <a:r>
              <a:rPr lang="en-GB" dirty="0"/>
              <a:t> AMK</a:t>
            </a:r>
          </a:p>
          <a:p>
            <a:r>
              <a:rPr lang="en-GB" dirty="0" err="1"/>
              <a:t>Haaga-Helia</a:t>
            </a:r>
            <a:endParaRPr lang="en-GB" dirty="0"/>
          </a:p>
          <a:p>
            <a:r>
              <a:rPr lang="en-GB" dirty="0" err="1"/>
              <a:t>Xamk</a:t>
            </a:r>
            <a:endParaRPr lang="en-GB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204332"/>
            <a:ext cx="5181600" cy="565366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Princeton</a:t>
            </a:r>
          </a:p>
          <a:p>
            <a:r>
              <a:rPr lang="en-GB" dirty="0"/>
              <a:t>Harvard</a:t>
            </a:r>
          </a:p>
          <a:p>
            <a:r>
              <a:rPr lang="en-GB" dirty="0"/>
              <a:t>Oxford</a:t>
            </a:r>
          </a:p>
          <a:p>
            <a:r>
              <a:rPr lang="en-GB" dirty="0"/>
              <a:t>Cambridge</a:t>
            </a:r>
          </a:p>
          <a:p>
            <a:r>
              <a:rPr lang="en-GB" dirty="0"/>
              <a:t>Imperial College London</a:t>
            </a:r>
          </a:p>
          <a:p>
            <a:r>
              <a:rPr lang="en-GB" dirty="0"/>
              <a:t>University College London</a:t>
            </a:r>
          </a:p>
          <a:p>
            <a:r>
              <a:rPr lang="en-GB" dirty="0"/>
              <a:t>University of Edinburgh</a:t>
            </a:r>
          </a:p>
          <a:p>
            <a:r>
              <a:rPr lang="en-GB" dirty="0"/>
              <a:t>Yale</a:t>
            </a:r>
          </a:p>
          <a:p>
            <a:r>
              <a:rPr lang="en-GB" dirty="0"/>
              <a:t>University of California Los Angeles = UCLA</a:t>
            </a:r>
          </a:p>
          <a:p>
            <a:r>
              <a:rPr lang="en-GB" dirty="0"/>
              <a:t>Massachusetts Institute of Technology MIT</a:t>
            </a:r>
          </a:p>
          <a:p>
            <a:r>
              <a:rPr lang="en-GB" dirty="0"/>
              <a:t>Stanford</a:t>
            </a:r>
          </a:p>
          <a:p>
            <a:r>
              <a:rPr lang="en-GB" dirty="0"/>
              <a:t>Berkeley</a:t>
            </a:r>
          </a:p>
        </p:txBody>
      </p:sp>
    </p:spTree>
    <p:extLst>
      <p:ext uri="{BB962C8B-B14F-4D97-AF65-F5344CB8AC3E}">
        <p14:creationId xmlns:p14="http://schemas.microsoft.com/office/powerpoint/2010/main" val="124537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Laajakuva</PresentationFormat>
  <Paragraphs>35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University presentation</vt:lpstr>
      <vt:lpstr>PowerPoint-esitys</vt:lpstr>
      <vt:lpstr>Choose a university from the list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10</cp:revision>
  <dcterms:created xsi:type="dcterms:W3CDTF">2020-04-01T09:41:33Z</dcterms:created>
  <dcterms:modified xsi:type="dcterms:W3CDTF">2025-04-02T07:17:01Z</dcterms:modified>
</cp:coreProperties>
</file>