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0CDFC3-5E34-4D75-BDB7-6660F7B86D56}" type="datetimeFigureOut">
              <a:rPr lang="sv-FI" smtClean="0"/>
              <a:t>13.3.2016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B8AA62C-BDBF-4F8E-A043-9E8DB88BC44C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fi/url?sa=i&amp;rct=j&amp;q=&amp;esrc=s&amp;source=images&amp;cd=&amp;cad=rja&amp;uact=8&amp;ved=0ahUKEwiSleOelb7LAhWmJZoKHVz0CMsQjRwIBw&amp;url=http%3A%2F%2Fwww3.epa.gov%2Fclimatechange%2Fkids%2Fscientists%2Fclues.html&amp;psig=AFQjCNHAZMUYs4NEPKj1UdzH5FfDI1LKwA&amp;ust=145797578745716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78488" cy="2537048"/>
          </a:xfrm>
        </p:spPr>
        <p:txBody>
          <a:bodyPr/>
          <a:lstStyle/>
          <a:p>
            <a:r>
              <a:rPr lang="sv-FI" dirty="0" smtClean="0"/>
              <a:t>Klimatet förändras, men förändras vi?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49156" name="Picture 4" descr="http://www3.epa.gov/climatechange/kids/images/scientists-clues-prin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04664"/>
            <a:ext cx="5734050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Klimatförändringen och samhället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Människans aktiviteter påverkar miljön</a:t>
            </a:r>
            <a:endParaRPr lang="sv-FI" dirty="0" smtClean="0"/>
          </a:p>
          <a:p>
            <a:pPr lvl="1"/>
            <a:r>
              <a:rPr lang="sv-FI" u="sng" dirty="0" smtClean="0"/>
              <a:t>Växthuseffekten</a:t>
            </a:r>
            <a:r>
              <a:rPr lang="sv-FI" dirty="0" smtClean="0"/>
              <a:t> utgör det kanske största världsomspännande miljöhotet</a:t>
            </a:r>
            <a:endParaRPr lang="sv-FI" u="sng" dirty="0"/>
          </a:p>
        </p:txBody>
      </p:sp>
      <p:pic>
        <p:nvPicPr>
          <p:cNvPr id="4" name="Bildobjekt 3" descr="faktorer-som-pverkar-klimatet-11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212976"/>
            <a:ext cx="4375404" cy="3284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141296"/>
          </a:xfrm>
        </p:spPr>
        <p:txBody>
          <a:bodyPr/>
          <a:lstStyle/>
          <a:p>
            <a:r>
              <a:rPr lang="sv-FI" dirty="0" smtClean="0"/>
              <a:t>Liksom </a:t>
            </a:r>
            <a:r>
              <a:rPr lang="sv-FI" u="sng" dirty="0" smtClean="0"/>
              <a:t>resten av världen</a:t>
            </a:r>
            <a:r>
              <a:rPr lang="sv-FI" dirty="0" smtClean="0"/>
              <a:t> påverkar </a:t>
            </a:r>
            <a:r>
              <a:rPr lang="sv-FI" u="sng" dirty="0" smtClean="0"/>
              <a:t>klimatförändringarna Finland</a:t>
            </a:r>
            <a:r>
              <a:rPr lang="sv-FI" dirty="0" smtClean="0"/>
              <a:t>!</a:t>
            </a:r>
          </a:p>
          <a:p>
            <a:endParaRPr lang="sv-FI" u="sng" dirty="0" smtClean="0"/>
          </a:p>
          <a:p>
            <a:r>
              <a:rPr lang="sv-FI" dirty="0" smtClean="0"/>
              <a:t>Därför krävs det att alla världens länder har </a:t>
            </a:r>
            <a:r>
              <a:rPr lang="sv-FI" u="sng" dirty="0" smtClean="0"/>
              <a:t>gemensamma målsättningar</a:t>
            </a:r>
            <a:r>
              <a:rPr lang="sv-FI" dirty="0" smtClean="0"/>
              <a:t> för miljöskydd</a:t>
            </a:r>
            <a:endParaRPr lang="sv-FI" dirty="0"/>
          </a:p>
        </p:txBody>
      </p:sp>
      <p:pic>
        <p:nvPicPr>
          <p:cNvPr id="4" name="Bildobjekt 3" descr="lyckaparis-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2780928"/>
            <a:ext cx="6191250" cy="3486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r>
              <a:rPr lang="sv-FI" dirty="0" smtClean="0"/>
              <a:t>Målet med så kallad </a:t>
            </a:r>
            <a:r>
              <a:rPr lang="sv-FI" u="sng" dirty="0" smtClean="0"/>
              <a:t>hållbar utveckling</a:t>
            </a:r>
            <a:r>
              <a:rPr lang="sv-FI" dirty="0" smtClean="0"/>
              <a:t> är att ge kommande generationer ett gott liv</a:t>
            </a:r>
            <a:endParaRPr lang="sv-FI" dirty="0"/>
          </a:p>
        </p:txBody>
      </p:sp>
      <p:pic>
        <p:nvPicPr>
          <p:cNvPr id="4" name="Bildobjekt 3" descr="Story-2-SDG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628800"/>
            <a:ext cx="7106930" cy="5025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</TotalTime>
  <Words>55</Words>
  <Application>Microsoft Office PowerPoint</Application>
  <PresentationFormat>Bildspel på skärmen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Burspråk</vt:lpstr>
      <vt:lpstr>Klimatet förändras, men förändras vi?</vt:lpstr>
      <vt:lpstr>Klimatförändringen och samhället</vt:lpstr>
      <vt:lpstr>Bild 3</vt:lpstr>
      <vt:lpstr>Bild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Klimatet förändras, men förändras vi?</dc:title>
  <dc:creator>Christian</dc:creator>
  <cp:lastModifiedBy>Christian</cp:lastModifiedBy>
  <cp:revision>5</cp:revision>
  <dcterms:created xsi:type="dcterms:W3CDTF">2016-03-13T17:11:10Z</dcterms:created>
  <dcterms:modified xsi:type="dcterms:W3CDTF">2016-03-13T17:52:29Z</dcterms:modified>
</cp:coreProperties>
</file>