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63" r:id="rId6"/>
    <p:sldId id="264" r:id="rId7"/>
    <p:sldId id="268" r:id="rId8"/>
    <p:sldId id="272" r:id="rId9"/>
    <p:sldId id="265" r:id="rId10"/>
    <p:sldId id="267" r:id="rId11"/>
    <p:sldId id="266" r:id="rId12"/>
    <p:sldId id="270" r:id="rId13"/>
    <p:sldId id="271" r:id="rId14"/>
    <p:sldId id="269" r:id="rId15"/>
    <p:sldId id="256" r:id="rId16"/>
    <p:sldId id="273" r:id="rId17"/>
    <p:sldId id="258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02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38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037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90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3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52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8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1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43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6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52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97D0-786D-4B80-85FB-9C320631CFC6}" type="datetimeFigureOut">
              <a:rPr lang="fi-FI" smtClean="0"/>
              <a:t>29.8.2015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0CB1-E06F-490E-A4AC-E2E6EA8190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55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.co.uk/life-style/gadgets-and-tech/news/nobody-talks-on-instagram-any-more-they-just-send-emojis-instead-site-says-as-it-launches-plans-for-an-emoji-dictionary-10223494.html" TargetMode="External"/><Relationship Id="rId2" Type="http://schemas.openxmlformats.org/officeDocument/2006/relationships/hyperlink" Target="http://www.voice.fi/ilmiot/suomelle-kirkas-ykkossija-emojien-kaytossa-edellinen-sometrendi-unohtumassa/1/7377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hiiv.err.ee/vaata/kaleva-haaled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78" y="-716315"/>
            <a:ext cx="8816623" cy="77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Kuvamerkitkin ovat yksinkertaistuneet.</a:t>
            </a:r>
            <a:endParaRPr lang="fi-FI" dirty="0"/>
          </a:p>
        </p:txBody>
      </p:sp>
      <p:pic>
        <p:nvPicPr>
          <p:cNvPr id="2050" name="Picture 2" descr="Neljä kirjoitusmerkkiä eri kirjoitustyylein kirjoitettuna.Tyylit aikajärjestyksessä oikealta vasemmalle: pientä sinettikirjoitusta, lishu-kirjoitusta, kaishu-kirjoitusta sekä kaksi nykyaikaista kirjasinlaji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64" y="1690688"/>
            <a:ext cx="6293191" cy="43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0"/>
            <a:ext cx="10993016" cy="3348459"/>
          </a:xfrm>
        </p:spPr>
        <p:txBody>
          <a:bodyPr>
            <a:normAutofit/>
          </a:bodyPr>
          <a:lstStyle/>
          <a:p>
            <a:r>
              <a:rPr lang="fi-FI" dirty="0" smtClean="0"/>
              <a:t>Sanamerkeistä</a:t>
            </a:r>
            <a:br>
              <a:rPr lang="fi-FI" dirty="0" smtClean="0"/>
            </a:br>
            <a:r>
              <a:rPr lang="fi-FI" dirty="0" smtClean="0"/>
              <a:t>tavumerkkeihin ja</a:t>
            </a:r>
            <a:br>
              <a:rPr lang="fi-FI" dirty="0" smtClean="0"/>
            </a:br>
            <a:r>
              <a:rPr lang="fi-FI" dirty="0" smtClean="0"/>
              <a:t>äännemerkkeihin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0384" y="3676261"/>
            <a:ext cx="10383416" cy="2500702"/>
          </a:xfrm>
        </p:spPr>
        <p:txBody>
          <a:bodyPr/>
          <a:lstStyle/>
          <a:p>
            <a:r>
              <a:rPr lang="fi-FI" dirty="0" smtClean="0"/>
              <a:t>Miten kirjoitat sanan kuumaa kahdella sanamerkillä?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K    U    </a:t>
            </a:r>
            <a:r>
              <a:rPr lang="fi-FI" dirty="0" err="1" smtClean="0"/>
              <a:t>U</a:t>
            </a:r>
            <a:r>
              <a:rPr lang="fi-FI" dirty="0" smtClean="0"/>
              <a:t>    M    A    </a:t>
            </a:r>
            <a:r>
              <a:rPr lang="fi-FI" dirty="0" err="1" smtClean="0"/>
              <a:t>A</a:t>
            </a:r>
            <a:r>
              <a:rPr lang="fi-FI" dirty="0" smtClean="0"/>
              <a:t>        (6 merkkiä)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8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9169" y="130678"/>
            <a:ext cx="10515600" cy="1325563"/>
          </a:xfrm>
        </p:spPr>
        <p:txBody>
          <a:bodyPr/>
          <a:lstStyle/>
          <a:p>
            <a:r>
              <a:rPr lang="fi-FI" dirty="0" smtClean="0"/>
              <a:t>Käsin kopioimisesta…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3642" y="1456241"/>
            <a:ext cx="5975062" cy="462071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2" y="1456242"/>
            <a:ext cx="3906057" cy="52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…painettuun tekstiin </a:t>
            </a:r>
            <a:r>
              <a:rPr lang="fi-FI" sz="2800" dirty="0" smtClean="0"/>
              <a:t>(1436)</a:t>
            </a:r>
            <a:endParaRPr lang="fi-FI" sz="28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536" y="858866"/>
            <a:ext cx="3990586" cy="532763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2" y="2126804"/>
            <a:ext cx="6122826" cy="40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Käsin kopioidusta painettuun tekstiin</a:t>
            </a:r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20" y="2045940"/>
            <a:ext cx="5323951" cy="349804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970" y="2045940"/>
            <a:ext cx="4658909" cy="34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9918" y="4609322"/>
            <a:ext cx="11569960" cy="1438567"/>
          </a:xfrm>
        </p:spPr>
        <p:txBody>
          <a:bodyPr>
            <a:normAutofit/>
          </a:bodyPr>
          <a:lstStyle/>
          <a:p>
            <a:r>
              <a:rPr lang="fi-FI" sz="4000" b="1" dirty="0" smtClean="0"/>
              <a:t>Kuva ja ääni korvaavat kirjoitusta viestintävälineenä – mutta odotettua hitaammin.</a:t>
            </a:r>
            <a:endParaRPr lang="fi-FI" sz="40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9918" y="2612993"/>
            <a:ext cx="11420670" cy="1655762"/>
          </a:xfrm>
        </p:spPr>
        <p:txBody>
          <a:bodyPr/>
          <a:lstStyle/>
          <a:p>
            <a:endParaRPr lang="fi-FI" dirty="0" smtClean="0"/>
          </a:p>
          <a:p>
            <a:r>
              <a:rPr lang="fi-FI" sz="3600" dirty="0" smtClean="0"/>
              <a:t>lennätin – puhelin – radio – televisio – tietokone – internet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1676400" y="-1434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smtClean="0"/>
              <a:t>1800-luvun lopulta</a:t>
            </a:r>
            <a:br>
              <a:rPr lang="fi-FI" b="1" smtClean="0"/>
            </a:br>
            <a:r>
              <a:rPr lang="fi-FI" b="1" smtClean="0"/>
              <a:t>viestintä on mullistunut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18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Emoji</a:t>
            </a:r>
            <a:r>
              <a:rPr lang="fi-FI" b="1" dirty="0" smtClean="0"/>
              <a:t>-ilmiö - takaisin kuvamerkkeihin?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 smtClean="0"/>
              <a:t>Erään tutkijan mukaan </a:t>
            </a:r>
            <a:r>
              <a:rPr lang="fi-FI" sz="3200" dirty="0" err="1" smtClean="0"/>
              <a:t>Instagramissa</a:t>
            </a:r>
            <a:r>
              <a:rPr lang="fi-FI" sz="3200" dirty="0" smtClean="0"/>
              <a:t> </a:t>
            </a:r>
            <a:r>
              <a:rPr lang="fi-FI" sz="3200" dirty="0" err="1" smtClean="0"/>
              <a:t>emojeista</a:t>
            </a:r>
            <a:r>
              <a:rPr lang="fi-FI" sz="3200" dirty="0" smtClean="0"/>
              <a:t> on tulossa ajantasainen ja lähes universaali ilmaisutapa kielestä riippumatta.</a:t>
            </a:r>
          </a:p>
          <a:p>
            <a:endParaRPr lang="fi-FI" dirty="0" smtClean="0">
              <a:hlinkClick r:id="rId2"/>
            </a:endParaRPr>
          </a:p>
          <a:p>
            <a:r>
              <a:rPr lang="fi-FI" dirty="0" smtClean="0">
                <a:hlinkClick r:id="rId2"/>
              </a:rPr>
              <a:t>http://www.voice.fi/ilmiot/suomelle-kirkas-ykkossija-emojien-kaytossa-edellinen-sometrendi-unohtumassa/1/73777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http://www.independent.co.uk/life-style/gadgets-and-tech/news/nobody-talks-on-instagram-any-more-they-just-send-emojis-instead-site-says-as-it-launches-plans-for-an-emoji-dictionary-10223494.html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1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https://mycosmo.fi/article/juliatoivola/vauva-fi-loistava-parodia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65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78" y="-716315"/>
            <a:ext cx="8816623" cy="7714545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1281289" y="374041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smtClean="0"/>
              <a:t>Kirjoittamisen historiaa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3627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https://arhiiv.err.ee/vaata/kaleva-haaled</a:t>
            </a:r>
            <a:r>
              <a:rPr lang="fi-FI" dirty="0" smtClean="0"/>
              <a:t> (&gt;8-12 min)</a:t>
            </a:r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Kalliomaalaukset –</a:t>
            </a:r>
            <a:br>
              <a:rPr lang="fi-FI" b="1" dirty="0" smtClean="0"/>
            </a:br>
            <a:r>
              <a:rPr lang="fi-FI" b="1" dirty="0" smtClean="0"/>
              <a:t>kuvia vai kirjoitusta?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0123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620" y="0"/>
            <a:ext cx="10515600" cy="1325563"/>
          </a:xfrm>
        </p:spPr>
        <p:txBody>
          <a:bodyPr/>
          <a:lstStyle/>
          <a:p>
            <a:r>
              <a:rPr lang="fi-FI" b="1" dirty="0" smtClean="0"/>
              <a:t>Nuolenpääkirjoitus</a:t>
            </a:r>
            <a:endParaRPr lang="fi-FI" b="1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170644" y="64275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Sumerilainen kauppakirja 2600 eaa.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059" y="-107725"/>
            <a:ext cx="6864221" cy="64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i-FI" b="1" dirty="0" smtClean="0"/>
              <a:t>Egyptiläiset hieroglyfit</a:t>
            </a:r>
            <a:endParaRPr lang="fi-FI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73" y="986420"/>
            <a:ext cx="8428654" cy="5610323"/>
          </a:xfrm>
        </p:spPr>
      </p:pic>
    </p:spTree>
    <p:extLst>
      <p:ext uri="{BB962C8B-B14F-4D97-AF65-F5344CB8AC3E}">
        <p14:creationId xmlns:p14="http://schemas.microsoft.com/office/powerpoint/2010/main" val="39256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5522" y="-530614"/>
            <a:ext cx="10515600" cy="5643789"/>
          </a:xfrm>
        </p:spPr>
        <p:txBody>
          <a:bodyPr>
            <a:normAutofit/>
          </a:bodyPr>
          <a:lstStyle/>
          <a:p>
            <a:r>
              <a:rPr lang="fi-FI" b="1" dirty="0" err="1" smtClean="0"/>
              <a:t>Rosettan</a:t>
            </a:r>
            <a:r>
              <a:rPr lang="fi-FI" b="1" dirty="0" smtClean="0"/>
              <a:t> kivi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3200" dirty="0" smtClean="0"/>
              <a:t>hieroglyfejä</a:t>
            </a:r>
            <a:br>
              <a:rPr lang="fi-FI" sz="3200" dirty="0" smtClean="0"/>
            </a:br>
            <a:r>
              <a:rPr lang="fi-FI" sz="3200" dirty="0" err="1" smtClean="0"/>
              <a:t>demoottista</a:t>
            </a:r>
            <a:r>
              <a:rPr lang="fi-FI" sz="3200" dirty="0" smtClean="0"/>
              <a:t> kirjoitusta</a:t>
            </a:r>
            <a:br>
              <a:rPr lang="fi-FI" sz="3200" dirty="0" smtClean="0"/>
            </a:br>
            <a:r>
              <a:rPr lang="fi-FI" sz="3200" dirty="0" smtClean="0"/>
              <a:t>kreikkalaista kirjoitusta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839" y="-1766817"/>
            <a:ext cx="5800766" cy="88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1588" y="167951"/>
            <a:ext cx="10515600" cy="3041779"/>
          </a:xfrm>
        </p:spPr>
        <p:txBody>
          <a:bodyPr>
            <a:normAutofit/>
          </a:bodyPr>
          <a:lstStyle/>
          <a:p>
            <a:r>
              <a:rPr lang="fi-FI" b="1" dirty="0" smtClean="0"/>
              <a:t>Arabialaista </a:t>
            </a:r>
            <a:br>
              <a:rPr lang="fi-FI" b="1" dirty="0" smtClean="0"/>
            </a:br>
            <a:r>
              <a:rPr lang="fi-FI" b="1" dirty="0" smtClean="0"/>
              <a:t>kirjoitusta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(Koraanin</a:t>
            </a:r>
            <a:br>
              <a:rPr lang="fi-FI" dirty="0" smtClean="0"/>
            </a:br>
            <a:r>
              <a:rPr lang="fi-FI" dirty="0" smtClean="0"/>
              <a:t>säkeitä)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838" y="167951"/>
            <a:ext cx="8599162" cy="64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397" y="1690688"/>
            <a:ext cx="4059274" cy="700284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518" y="-200045"/>
            <a:ext cx="3400425" cy="451485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546" y="2493772"/>
            <a:ext cx="3678368" cy="491600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-80180"/>
            <a:ext cx="10515600" cy="1325563"/>
          </a:xfrm>
        </p:spPr>
        <p:txBody>
          <a:bodyPr/>
          <a:lstStyle/>
          <a:p>
            <a:r>
              <a:rPr lang="fi-FI" b="1" dirty="0" smtClean="0"/>
              <a:t>Eurooppalaisia kirjoituksia</a:t>
            </a:r>
            <a:endParaRPr lang="fi-FI" b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3126" y="4594645"/>
            <a:ext cx="2802100" cy="188170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052" y="1333558"/>
            <a:ext cx="2988323" cy="361821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35" y="1245383"/>
            <a:ext cx="4242552" cy="30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702" y="5113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Kiinan</a:t>
            </a:r>
            <a:br>
              <a:rPr lang="fi-FI" b="1" dirty="0" smtClean="0"/>
            </a:br>
            <a:r>
              <a:rPr lang="fi-FI" b="1" dirty="0" smtClean="0"/>
              <a:t>sanamerkkejä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3100" dirty="0" smtClean="0"/>
              <a:t>1700-luvulta</a:t>
            </a:r>
            <a:endParaRPr lang="fi-FI" sz="31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927" y="511353"/>
            <a:ext cx="8252073" cy="598275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34482" y="2929812"/>
            <a:ext cx="2369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https://www.youtube.com/watch?v=troxvPRmZm8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19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116</Words>
  <Application>Microsoft Office PowerPoint</Application>
  <PresentationFormat>Laajakuva</PresentationFormat>
  <Paragraphs>29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Office-teema</vt:lpstr>
      <vt:lpstr>PowerPoint-esitys</vt:lpstr>
      <vt:lpstr>PowerPoint-esitys</vt:lpstr>
      <vt:lpstr>Kalliomaalaukset – kuvia vai kirjoitusta?</vt:lpstr>
      <vt:lpstr>Nuolenpääkirjoitus</vt:lpstr>
      <vt:lpstr>Egyptiläiset hieroglyfit</vt:lpstr>
      <vt:lpstr>Rosettan kivi  hieroglyfejä demoottista kirjoitusta kreikkalaista kirjoitusta </vt:lpstr>
      <vt:lpstr>Arabialaista  kirjoitusta (Koraanin säkeitä)</vt:lpstr>
      <vt:lpstr>Eurooppalaisia kirjoituksia</vt:lpstr>
      <vt:lpstr>Kiinan sanamerkkejä 1700-luvulta</vt:lpstr>
      <vt:lpstr>Kuvamerkitkin ovat yksinkertaistuneet.</vt:lpstr>
      <vt:lpstr>Sanamerkeistä tavumerkkeihin ja äännemerkkeihin</vt:lpstr>
      <vt:lpstr>Käsin kopioimisesta…</vt:lpstr>
      <vt:lpstr>…painettuun tekstiin (1436)</vt:lpstr>
      <vt:lpstr>Käsin kopioidusta painettuun tekstiin</vt:lpstr>
      <vt:lpstr>Kuva ja ääni korvaavat kirjoitusta viestintävälineenä – mutta odotettua hitaammin.</vt:lpstr>
      <vt:lpstr>Emoji-ilmiö - takaisin kuvamerkkeihin?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Kirjoittamisen historiaa</dc:title>
  <dc:creator>Jaana</dc:creator>
  <cp:lastModifiedBy>Jaana</cp:lastModifiedBy>
  <cp:revision>17</cp:revision>
  <dcterms:created xsi:type="dcterms:W3CDTF">2015-08-29T08:03:29Z</dcterms:created>
  <dcterms:modified xsi:type="dcterms:W3CDTF">2015-08-29T15:43:44Z</dcterms:modified>
</cp:coreProperties>
</file>