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24F777-AEE2-4297-912F-70753C832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4DDCC6-5356-4F87-8FE3-2B69585E7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8E0FB0-F7C3-4BA4-A4EB-EA3DE020D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F6AC09-AFDF-4183-B5FF-7528696B1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8C60AD-43DF-40C3-851E-41BA4B88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59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6DD8B5-716F-4D70-B201-223D0FBA4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3D9A53A-D3D5-47DE-AB4B-FB92A3FDC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6CE0C9-1445-4510-9D8D-8995EA996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7FABAF-B153-4B3E-8B8C-94BCA5D3C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223EBA-F77C-45E8-8756-9D9C01BF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916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D0E82EC-4B3D-4F17-BE37-14FB1890C5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F3C04F-154B-47C3-80C2-0D78D681D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74D82D-BB7D-4773-A950-A1AAD811B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780A85-C3B4-4182-8DA4-F9B2B13F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A35842-D245-4615-B820-674E5EBF1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74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484F7F-0802-4DF6-8509-2C5E45504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85F3FB-4779-48AC-91AA-0A4542BE6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6F2608-6BA2-4159-A71F-0F77113AE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A56A69-7290-4B46-8C43-E2EC9001D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363ABF-AC8B-4329-A89A-F58E2221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28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FC6286-B5D3-4EFF-8276-092975FB1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30F189-BEF8-45F0-8B80-8ED7865B3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7F6A8F-4009-4088-93C0-3B945483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4E1289-90C2-4BE3-9A99-2CE3B678A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BE35FE-D86F-4586-A91A-2FF4221A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828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0BA7A1-E478-4396-AEE2-19758C88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775E63-E06D-4621-966E-19D45D9BBE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7A902B-101F-4A16-A78C-45E7C00AC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A2EE5E0-1002-446A-9B9B-6F3E202F7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08253BC-A263-43AF-A3C7-CB27622C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B653A9-FA09-47BC-B4D9-3A6896D2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27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8D576-2144-4842-986E-B698910E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CC370D-905F-434A-9977-8DA98160F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D60356C-9E85-4051-AF3F-BD2CA9074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E6C5FEA-A97B-49E8-BA75-E227659504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BAE070A-A2A0-4A4E-BFED-E2CC77D316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00E3BF5-B2B5-4B51-A5E3-F5E93411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48C2606-3913-483A-A7B6-D17DA035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D0AE1D8-4899-4D34-9C72-5A22B0B5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45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8B506-A4BA-44CC-A46E-FCBB356E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339868-41BD-4513-B792-02A53B057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9B900EA-3E64-4314-84BC-E0A7F12FD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14ED96B-8848-4C87-BB8F-3B51A767B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28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ABD0FD8-B841-4343-8B21-B009114B6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9DDD83B-9915-478F-8CD6-62BE5C99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DB5021-4AD4-473C-ACAF-67C40B87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07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0337CA-2E02-436F-9016-6E24512F4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F495FE-B423-4BFB-9D27-0D9FD32F2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8E54AE0-6B5B-45C0-9465-BFAE4B16D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FE9F71-CBB0-455E-9372-627D65671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77661A9-91FB-4D15-933F-3B92F6D65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B89A91-9325-4689-B237-93385D3A3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4504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05B05E-4020-4C11-86A5-3629B2F1D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0277EC4-4399-4ECE-8A6C-4A963C68DC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E79970-D2DD-4B73-8765-82A1E5743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549D6BE-464D-4221-8702-C0413E6BA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8E59FE-EF97-4A92-95E1-B9C850A05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80E037-5697-4374-96B9-ED1C05D8D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933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A553EF1-E1F0-4712-9557-2C3D0ECFD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2C695E0-EDB7-48E3-8453-F799B6AB0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EAECFA-B941-440E-874A-6EC76408A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7F531-C997-418B-8224-4140A2E2A9D8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35E500-FFAD-4719-BAE0-F621578AE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006D26-8C96-47A2-B887-66E21015E2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E3395-A742-423B-9DA0-1C5AC3DC98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243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C9A7B6-75FE-441C-9565-A5F1F91DDF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Voima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BEB15C4-4AAC-45ED-AF0D-00EE59E87E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696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343A04-BB9F-47AB-A63B-A203CEB5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4234DB4-8E79-408D-B42A-320027179F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Kuvaa vuorovaikutuksen voimakkuutta</a:t>
                </a:r>
              </a:p>
              <a:p>
                <a:r>
                  <a:rPr lang="fi-FI" dirty="0"/>
                  <a:t>Tunnus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fi-FI" dirty="0"/>
                  <a:t> (</a:t>
                </a:r>
                <a:r>
                  <a:rPr lang="fi-FI" dirty="0" err="1"/>
                  <a:t>force</a:t>
                </a:r>
                <a:r>
                  <a:rPr lang="fi-FI" dirty="0"/>
                  <a:t>) ja yksikkö [F] = 1 N (</a:t>
                </a:r>
                <a:r>
                  <a:rPr lang="fi-FI" dirty="0" err="1"/>
                  <a:t>newton</a:t>
                </a:r>
                <a:r>
                  <a:rPr lang="fi-FI" dirty="0"/>
                  <a:t>)</a:t>
                </a:r>
              </a:p>
              <a:p>
                <a:r>
                  <a:rPr lang="fi-FI" dirty="0"/>
                  <a:t>Perustuu neljään perusvuorovaikutukseen</a:t>
                </a:r>
              </a:p>
              <a:p>
                <a:pPr lvl="1"/>
                <a:r>
                  <a:rPr lang="fi-FI" dirty="0"/>
                  <a:t>Gravitaatio-, sähkömagneettinen, vahva ja heikko vuorovaikutus</a:t>
                </a:r>
              </a:p>
              <a:p>
                <a:r>
                  <a:rPr lang="fi-FI" dirty="0"/>
                  <a:t>Kenttä on alue, jossa vuorovaikutus ilmenee</a:t>
                </a:r>
              </a:p>
              <a:p>
                <a:r>
                  <a:rPr lang="fi-FI" dirty="0"/>
                  <a:t>Voidaan jakaa kosketusvoimiin ja etävoimiin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4234DB4-8E79-408D-B42A-320027179F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977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EFD9174-3255-40A6-ADC4-4EE76FEA57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1384300"/>
            <a:ext cx="10905066" cy="4089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93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A70C-6940-4014-9166-33255F3F1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Painovoima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4F14345-7506-49EC-A773-65D5B18648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Aiheutuu gravitaatiovuorovaikutuksesta</a:t>
                </a:r>
              </a:p>
              <a:p>
                <a:r>
                  <a:rPr lang="fi-FI" dirty="0"/>
                  <a:t>Sitä suurempi, mitä lähempänä maan pintaa ollaan</a:t>
                </a:r>
              </a:p>
              <a:p>
                <a:r>
                  <a:rPr lang="fi-FI" dirty="0"/>
                  <a:t>Tunnus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fi-FI" dirty="0"/>
                  <a:t> (</a:t>
                </a:r>
                <a:r>
                  <a:rPr lang="fi-FI" dirty="0" err="1"/>
                  <a:t>gravity</a:t>
                </a:r>
                <a:r>
                  <a:rPr lang="fi-FI" dirty="0"/>
                  <a:t>)</a:t>
                </a:r>
              </a:p>
              <a:p>
                <a:r>
                  <a:rPr lang="fi-FI" dirty="0"/>
                  <a:t>Vektorisuure eli sillä on suuruus ja suunta</a:t>
                </a:r>
              </a:p>
              <a:p>
                <a:r>
                  <a:rPr lang="fi-FI" dirty="0"/>
                  <a:t>Suuruus riippuu kappaleen massasta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fi-FI" dirty="0"/>
                  <a:t> ja putoamiskiihtyvyydestä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fi-FI" dirty="0"/>
              </a:p>
              <a:p>
                <a:r>
                  <a:rPr lang="fi-FI" dirty="0"/>
                  <a:t>-&gt;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𝑚𝑔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4F14345-7506-49EC-A773-65D5B1864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30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E2E7637-2BA3-43CC-86D7-6C2CC9ACD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fi-FI" sz="4000"/>
              <a:t>Tukivoima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8C09ED2-1FCD-40BE-B84D-42A84C0282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4990975" cy="4303464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Voima, jolla pinta tukee kappaletta</a:t>
                </a:r>
              </a:p>
              <a:p>
                <a:r>
                  <a:rPr lang="fi-FI" dirty="0"/>
                  <a:t>Symboli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</m:oMath>
                </a14:m>
                <a:r>
                  <a:rPr lang="fi-FI" dirty="0"/>
                  <a:t> tai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i-FI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fi-FI" dirty="0"/>
                  <a:t> (</a:t>
                </a:r>
                <a:r>
                  <a:rPr lang="fi-FI" dirty="0" err="1"/>
                  <a:t>normal</a:t>
                </a:r>
                <a:r>
                  <a:rPr lang="fi-FI" dirty="0"/>
                  <a:t> </a:t>
                </a:r>
                <a:r>
                  <a:rPr lang="fi-FI" dirty="0" err="1"/>
                  <a:t>force</a:t>
                </a:r>
                <a:r>
                  <a:rPr lang="fi-FI" dirty="0"/>
                  <a:t>)</a:t>
                </a:r>
              </a:p>
              <a:p>
                <a:r>
                  <a:rPr lang="fi-FI" dirty="0"/>
                  <a:t>Estää kappaleita painumasta toistensa läpi</a:t>
                </a:r>
              </a:p>
              <a:p>
                <a:r>
                  <a:rPr lang="fi-FI" dirty="0"/>
                  <a:t>Aina </a:t>
                </a:r>
                <a:r>
                  <a:rPr lang="fi-FI" b="1" dirty="0"/>
                  <a:t>kohtisuorassa</a:t>
                </a:r>
                <a:r>
                  <a:rPr lang="fi-FI" dirty="0"/>
                  <a:t> pintaa vastaan</a:t>
                </a:r>
              </a:p>
              <a:p>
                <a:endParaRPr lang="fi-FI" sz="200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8C09ED2-1FCD-40BE-B84D-42A84C0282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4990975" cy="4303464"/>
              </a:xfrm>
              <a:blipFill>
                <a:blip r:embed="rId2"/>
                <a:stretch>
                  <a:fillRect l="-2076" t="-2266" r="-232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>
            <a:extLst>
              <a:ext uri="{FF2B5EF4-FFF2-40B4-BE49-F238E27FC236}">
                <a16:creationId xmlns:a16="http://schemas.microsoft.com/office/drawing/2014/main" id="{980A5D27-D71F-4E14-8CAE-AB4174F7B2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1" r="2" b="5944"/>
          <a:stretch/>
        </p:blipFill>
        <p:spPr bwMode="auto">
          <a:xfrm>
            <a:off x="5829175" y="1904282"/>
            <a:ext cx="5524624" cy="42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02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FB784A6-C921-433B-AC9E-981ECF067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fi-FI" sz="4000"/>
              <a:t>Kitka ja kamut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95832BE-3ED0-4C92-B245-4D82428FC6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825625"/>
                <a:ext cx="5585701" cy="4303464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Kitka vastustaa kahden kappaleen liukumista</a:t>
                </a:r>
              </a:p>
              <a:p>
                <a:r>
                  <a:rPr lang="fi-FI" dirty="0"/>
                  <a:t>Symboli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i-FI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i-FI" b="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fi-FI" b="0" i="1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</m:oMath>
                </a14:m>
                <a:endParaRPr lang="fi-FI" dirty="0"/>
              </a:p>
              <a:p>
                <a:r>
                  <a:rPr lang="fi-FI" dirty="0"/>
                  <a:t>Aina pinnan suuntainen voima</a:t>
                </a:r>
              </a:p>
              <a:p>
                <a:r>
                  <a:rPr lang="fi-FI" dirty="0"/>
                  <a:t>Väliaineen vastus on voima joka vastustaa liikettä väliaineessa</a:t>
                </a:r>
              </a:p>
              <a:p>
                <a:r>
                  <a:rPr lang="fi-FI" dirty="0"/>
                  <a:t>-&gt; Esim. vedessä tai ilmassa</a:t>
                </a:r>
              </a:p>
              <a:p>
                <a:endParaRPr lang="fi-FI" sz="200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95832BE-3ED0-4C92-B245-4D82428FC6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825625"/>
                <a:ext cx="5585701" cy="4303464"/>
              </a:xfrm>
              <a:blipFill>
                <a:blip r:embed="rId2"/>
                <a:stretch>
                  <a:fillRect l="-1965" t="-226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>
            <a:extLst>
              <a:ext uri="{FF2B5EF4-FFF2-40B4-BE49-F238E27FC236}">
                <a16:creationId xmlns:a16="http://schemas.microsoft.com/office/drawing/2014/main" id="{38BF1FB9-0DB6-4388-80CA-9D6BCE3B4E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6" r="17370" b="-2"/>
          <a:stretch/>
        </p:blipFill>
        <p:spPr bwMode="auto">
          <a:xfrm>
            <a:off x="6096000" y="1904282"/>
            <a:ext cx="5710989" cy="42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30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4F3AF43-5CBA-4D58-BD1A-73E4A9F0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963" y="307765"/>
            <a:ext cx="10696074" cy="1325563"/>
          </a:xfrm>
        </p:spPr>
        <p:txBody>
          <a:bodyPr/>
          <a:lstStyle/>
          <a:p>
            <a:r>
              <a:rPr lang="fi-FI" dirty="0"/>
              <a:t>Miksi kuppi pysyy paikoillaan mutta laatikko ei?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D3681BCB-0444-4BDC-84F1-69AF79CE074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026" y="2117558"/>
            <a:ext cx="5131248" cy="376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C8264DC9-86C6-4E29-80F7-F4966732BA6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661" y="2117558"/>
            <a:ext cx="4931848" cy="3769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30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B079A769-2191-4154-9C9B-16B228EA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/>
              <a:t>Voimakuviot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40FF163-EB21-491E-B1CC-BD58BA199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fi-FI" sz="2200" dirty="0"/>
              <a:t>Voimaa kuvataan piirroksissa voimavektoreilla</a:t>
            </a:r>
          </a:p>
          <a:p>
            <a:r>
              <a:rPr lang="fi-FI" sz="2200" dirty="0"/>
              <a:t>Nuolen suunta kertoo voiman suunnan ja nuolen pituus kertoo voiman suuruuden</a:t>
            </a:r>
          </a:p>
          <a:p>
            <a:r>
              <a:rPr lang="fi-FI" sz="2200" dirty="0"/>
              <a:t>Voimakuviosta voidaan päätellä kappaleen liiketila</a:t>
            </a:r>
          </a:p>
          <a:p>
            <a:r>
              <a:rPr lang="fi-FI" sz="2200" dirty="0"/>
              <a:t>Paikallaan tai tasaisessa liikkeessä olevaan kappaleeseen vaikuttava kokonaisvoima on nolla</a:t>
            </a:r>
          </a:p>
          <a:p>
            <a:r>
              <a:rPr lang="fi-FI" sz="2200" dirty="0"/>
              <a:t>Jos kokonaisvoima ei ole nolla, kappale on kiihtyvässä liikkeessä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2E6DAB27-D0D7-4B73-9B71-CC50AEC234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0481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180</Words>
  <Application>Microsoft Office PowerPoint</Application>
  <PresentationFormat>Laajakuva</PresentationFormat>
  <Paragraphs>33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Voima</vt:lpstr>
      <vt:lpstr>Voima</vt:lpstr>
      <vt:lpstr>PowerPoint-esitys</vt:lpstr>
      <vt:lpstr>Painovoima</vt:lpstr>
      <vt:lpstr>Tukivoima</vt:lpstr>
      <vt:lpstr>Kitka ja kamut</vt:lpstr>
      <vt:lpstr>Miksi kuppi pysyy paikoillaan mutta laatikko ei?</vt:lpstr>
      <vt:lpstr>Voimakuviot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</dc:title>
  <dc:creator>Ketonen, Kalle</dc:creator>
  <cp:lastModifiedBy>Ketonen, Kalle</cp:lastModifiedBy>
  <cp:revision>7</cp:revision>
  <dcterms:created xsi:type="dcterms:W3CDTF">2022-02-20T08:43:13Z</dcterms:created>
  <dcterms:modified xsi:type="dcterms:W3CDTF">2022-02-21T08:55:19Z</dcterms:modified>
</cp:coreProperties>
</file>