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63" r:id="rId3"/>
    <p:sldId id="264" r:id="rId4"/>
    <p:sldId id="258" r:id="rId5"/>
    <p:sldId id="259" r:id="rId6"/>
    <p:sldId id="260" r:id="rId7"/>
    <p:sldId id="257" r:id="rId8"/>
    <p:sldId id="261" r:id="rId9"/>
    <p:sldId id="262" r:id="rId10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2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95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412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093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2007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048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854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447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84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080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8749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301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771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9256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891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16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726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04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12B0D54-7F41-4979-B200-BA71F6323F0F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6A1F30-01E7-4453-BDBA-D3756DE683D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4828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679" y="1241728"/>
            <a:ext cx="7052642" cy="437454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921934" y="1988840"/>
            <a:ext cx="5308866" cy="1338556"/>
          </a:xfrm>
        </p:spPr>
        <p:txBody>
          <a:bodyPr>
            <a:normAutofit fontScale="90000"/>
          </a:bodyPr>
          <a:lstStyle/>
          <a:p>
            <a:br>
              <a:rPr lang="fi-FI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921934" y="1484784"/>
            <a:ext cx="5308866" cy="1440160"/>
          </a:xfrm>
        </p:spPr>
        <p:txBody>
          <a:bodyPr>
            <a:noAutofit/>
          </a:bodyPr>
          <a:lstStyle/>
          <a:p>
            <a:r>
              <a:rPr lang="fi-FI" sz="3600" b="1" dirty="0"/>
              <a:t>7. Suomen teollistuminen alkaa hitaasti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C757CE-C9AD-4FB5-AAF3-8546F2862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1800-luvun alun Suomi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1C43F0-2045-4231-A488-C40C61167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Suomessa ei ollut vielä juuri lainkaan tehtaita.</a:t>
            </a:r>
          </a:p>
          <a:p>
            <a:r>
              <a:rPr lang="fi-FI" dirty="0"/>
              <a:t>Suomalaiset asuivat suurimmaksi osaksi maaseudulla. </a:t>
            </a:r>
          </a:p>
          <a:p>
            <a:r>
              <a:rPr lang="fi-FI" dirty="0"/>
              <a:t>Ihmiset viljelivät ja kasvattivat ruokansa itse.</a:t>
            </a:r>
          </a:p>
        </p:txBody>
      </p:sp>
    </p:spTree>
    <p:extLst>
      <p:ext uri="{BB962C8B-B14F-4D97-AF65-F5344CB8AC3E}">
        <p14:creationId xmlns:p14="http://schemas.microsoft.com/office/powerpoint/2010/main" val="70939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41B5F9-6AE4-4CD0-8AAB-F6515917D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Miksi Suomi teollistui hitaasti?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96F49C-D4E9-4C46-A554-A664D359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490135"/>
            <a:ext cx="7920879" cy="4035209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Teollistuminen oli hidasta, koska Suomessa ei ollut riittävästi rahaa tai osaamista tehtaiden  perustamiseen. </a:t>
            </a:r>
          </a:p>
          <a:p>
            <a:r>
              <a:rPr lang="fi-FI" dirty="0"/>
              <a:t>Suomi oli syrjäinen ja harvaan asuttu maa. </a:t>
            </a:r>
          </a:p>
          <a:p>
            <a:r>
              <a:rPr lang="fi-FI" dirty="0"/>
              <a:t>Tavaroiden ja ihmisten kuljettaminen oli vaikeaa, koska etäisyydet olivat pitkiä ja kulkuyhteydet huonoja. </a:t>
            </a:r>
          </a:p>
          <a:p>
            <a:r>
              <a:rPr lang="fi-FI" dirty="0"/>
              <a:t>Teollistumista hidasti myös köyhyys. Koska harvalla suomalaisella oli rahaa ostaa esimerkiksi vaatteita, tavaroita tai hienoja elintarvikkeita, niitä tuottamaan ei perustettu yrityksiä. </a:t>
            </a:r>
          </a:p>
          <a:p>
            <a:r>
              <a:rPr lang="fi-FI" dirty="0"/>
              <a:t>Laki sääteli taloutta ja työntekoa tiukasti. Myös yritysten perustamiseen liittyi rajoituksia. </a:t>
            </a:r>
          </a:p>
          <a:p>
            <a:r>
              <a:rPr lang="fi-FI" dirty="0"/>
              <a:t>Höyrykoneen käyttö sahan voimanlähteenä oli Suomessa kielletty. </a:t>
            </a:r>
          </a:p>
        </p:txBody>
      </p:sp>
    </p:spTree>
    <p:extLst>
      <p:ext uri="{BB962C8B-B14F-4D97-AF65-F5344CB8AC3E}">
        <p14:creationId xmlns:p14="http://schemas.microsoft.com/office/powerpoint/2010/main" val="301298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i-FI" sz="3200" dirty="0"/>
              <a:t>Suuret nälkävuodet 1867 – 68 </a:t>
            </a:r>
          </a:p>
          <a:p>
            <a:pPr lvl="1"/>
            <a:r>
              <a:rPr lang="fi-FI" sz="3200" dirty="0"/>
              <a:t>yli 100 000 kuollutta</a:t>
            </a:r>
          </a:p>
          <a:p>
            <a:pPr lvl="1"/>
            <a:r>
              <a:rPr lang="fi-FI" sz="3200" dirty="0"/>
              <a:t>kato, nälkä, kerjäläiset, taudit…</a:t>
            </a:r>
          </a:p>
          <a:p>
            <a:pPr>
              <a:buNone/>
            </a:pPr>
            <a:r>
              <a:rPr lang="fi-FI" sz="3200" dirty="0"/>
              <a:t>→ tajuttiin uudistusten tarve!</a:t>
            </a:r>
          </a:p>
          <a:p>
            <a:pPr>
              <a:buNone/>
            </a:pPr>
            <a:endParaRPr lang="fi-FI" sz="3200" dirty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i-FI" dirty="0"/>
              <a:t> Mitä uudistuksia Suomessa tehtiin 1800-luvun lopulla?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Kauppa maaseudulla sallittiin</a:t>
            </a:r>
          </a:p>
          <a:p>
            <a:r>
              <a:rPr lang="fi-FI" dirty="0"/>
              <a:t>Höyrysahoja sai perustaa </a:t>
            </a:r>
          </a:p>
          <a:p>
            <a:r>
              <a:rPr lang="fi-FI" dirty="0"/>
              <a:t>Suomelle oma raha, markka (1860) </a:t>
            </a:r>
          </a:p>
          <a:p>
            <a:r>
              <a:rPr lang="fi-FI" dirty="0"/>
              <a:t>Elinkeinovapauslaki (1879) </a:t>
            </a:r>
          </a:p>
          <a:p>
            <a:r>
              <a:rPr lang="fi-FI" dirty="0"/>
              <a:t>Liikenneyhteyksien parantaminen</a:t>
            </a:r>
          </a:p>
          <a:p>
            <a:pPr lvl="1"/>
            <a:r>
              <a:rPr lang="fi-FI" dirty="0"/>
              <a:t>Saimaan kanava (1856)</a:t>
            </a:r>
          </a:p>
          <a:p>
            <a:pPr lvl="1"/>
            <a:r>
              <a:rPr lang="fi-FI" dirty="0"/>
              <a:t>Rautatie </a:t>
            </a:r>
          </a:p>
          <a:p>
            <a:r>
              <a:rPr lang="fi-FI" dirty="0"/>
              <a:t>Pankkien perustaminen </a:t>
            </a:r>
          </a:p>
          <a:p>
            <a:r>
              <a:rPr lang="fi-FI" dirty="0"/>
              <a:t>Maatalouden uudistaminen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0212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 </a:t>
            </a:r>
            <a:r>
              <a:rPr lang="fi-FI" sz="3100" dirty="0"/>
              <a:t>Mitä hyötyä uudistuksista oli Suomen taloudelle?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Yritysten perustaminen oli helpompaa kuin ennen.</a:t>
            </a:r>
          </a:p>
          <a:p>
            <a:r>
              <a:rPr lang="fi-FI" dirty="0"/>
              <a:t>Tehokkaat koneet lisäsivät tuotantoa ja laskivat tuotantokustannuksia.</a:t>
            </a:r>
          </a:p>
          <a:p>
            <a:r>
              <a:rPr lang="fi-FI" dirty="0"/>
              <a:t>Suomeen tuli ulkomaisia yrittäjiä, ja pankit antoivat lainaa yrittäjille.</a:t>
            </a:r>
          </a:p>
          <a:p>
            <a:r>
              <a:rPr lang="fi-FI" dirty="0"/>
              <a:t>Liikenneyhteyksien paraneminen helpotti kaupankäyntiä.</a:t>
            </a:r>
          </a:p>
          <a:p>
            <a:r>
              <a:rPr lang="fi-FI" dirty="0"/>
              <a:t>Suomalaisten elintaso nousi. </a:t>
            </a:r>
          </a:p>
          <a:p>
            <a:r>
              <a:rPr lang="fi-FI" dirty="0"/>
              <a:t>Teollistuminen loi uusia työpaikkoja.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4706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i-FI" dirty="0"/>
              <a:t>Mitä tarvitaan teollistumiseen?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14400" y="2492896"/>
            <a:ext cx="7772400" cy="352690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fi-FI" dirty="0"/>
              <a:t>TYÖVOIMA: muutto- ja elinkeinovapaus 1879</a:t>
            </a:r>
          </a:p>
          <a:p>
            <a:pPr lvl="0"/>
            <a:r>
              <a:rPr lang="fi-FI" dirty="0"/>
              <a:t>RAAKA-AINEET: höyrysahat 1857  </a:t>
            </a:r>
          </a:p>
          <a:p>
            <a:pPr lvl="0"/>
            <a:r>
              <a:rPr lang="fi-FI" dirty="0"/>
              <a:t>ENERGIA: tehtaita ja kaupunkeja koskien  ääreen </a:t>
            </a:r>
          </a:p>
          <a:p>
            <a:pPr lvl="0"/>
            <a:r>
              <a:rPr lang="fi-FI" dirty="0"/>
              <a:t>PÄÄOMAT: oma raha v. 1860, osakeyhtiöt</a:t>
            </a:r>
          </a:p>
          <a:p>
            <a:pPr lvl="0"/>
            <a:r>
              <a:rPr lang="fi-FI" dirty="0"/>
              <a:t>KULKUYHTEYDET: rautatiet, Saimaan kanava</a:t>
            </a:r>
          </a:p>
          <a:p>
            <a:pPr lvl="0"/>
            <a:r>
              <a:rPr lang="fi-FI" dirty="0"/>
              <a:t>TIETOTAITO: kansakouluasetus 1866</a:t>
            </a:r>
          </a:p>
          <a:p>
            <a:pPr marL="0" indent="0">
              <a:buNone/>
            </a:pPr>
            <a:r>
              <a:rPr lang="fi-FI" dirty="0"/>
              <a:t>→ lapset kouluun!</a:t>
            </a:r>
          </a:p>
          <a:p>
            <a:pPr lvl="0"/>
            <a:r>
              <a:rPr lang="fi-FI" dirty="0"/>
              <a:t>MARKKINAT: väestön kasvu, rajoitukset pois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4400" y="620688"/>
            <a:ext cx="7772400" cy="1440160"/>
          </a:xfrm>
        </p:spPr>
        <p:txBody>
          <a:bodyPr>
            <a:noAutofit/>
          </a:bodyPr>
          <a:lstStyle/>
          <a:p>
            <a:pPr algn="ctr"/>
            <a:r>
              <a:rPr lang="fi-FI" sz="2800" dirty="0"/>
              <a:t>Miksi maaseudulta lähdettiin siirtolaisiksi tai kaupunkeihin?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/>
              <a:t>Maaseudulla oli paljon ihmisiä eikä kaikille riittänyt töitä.</a:t>
            </a:r>
          </a:p>
          <a:p>
            <a:r>
              <a:rPr lang="fi-FI" dirty="0"/>
              <a:t>Palveluspakon poistuminen teki lähdön helpommaksi.</a:t>
            </a:r>
          </a:p>
          <a:p>
            <a:r>
              <a:rPr lang="fi-FI" dirty="0"/>
              <a:t>Kaupungit houkuttelivat.</a:t>
            </a:r>
          </a:p>
          <a:p>
            <a:r>
              <a:rPr lang="fi-FI" dirty="0"/>
              <a:t>Haaveet paremmasta elämästä saivat lähtemään.</a:t>
            </a:r>
          </a:p>
          <a:p>
            <a:r>
              <a:rPr lang="fi-FI" dirty="0"/>
              <a:t>Liikenneyhteydet paranivat: säännölliset aikataulut ja halventuneet hinnat houkuttelivat lähtemään.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Viestiyhteyksien paraneminen levitti tietoa uusista työmahdollisuuksista niin kaupungeissa kuin ulkomailla. Edelliset lähtijät kertoivat onnistumisistaan, ja lehdissä houkuteltiin siirtolaisia töihin. Kuva siirtolaiselämästä lienee ollut liian ruusuinen, sillä harva kertoi epäonnistumisistaan.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1306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Miten teollistuminen vaikutti suomalaisiin?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Syntyi uusia työpaikkoja, mikä antoi nuorille miehille ja naisille mahdollisuuden itsenäiseen elämään ja hyvän aseman saavuttamiseen yhteiskunnassa.</a:t>
            </a:r>
          </a:p>
          <a:p>
            <a:r>
              <a:rPr lang="fi-FI" dirty="0"/>
              <a:t>Rautatiet helpottivat matkustamista.</a:t>
            </a:r>
          </a:p>
          <a:p>
            <a:r>
              <a:rPr lang="fi-FI" dirty="0"/>
              <a:t>Ihmisiä muutti kaupunkeihin ja ulkomaille.</a:t>
            </a:r>
          </a:p>
          <a:p>
            <a:r>
              <a:rPr lang="fi-FI" dirty="0"/>
              <a:t>Elintaso nousi, ja elintasoerot kasvoivat.</a:t>
            </a:r>
          </a:p>
        </p:txBody>
      </p:sp>
    </p:spTree>
    <p:extLst>
      <p:ext uri="{BB962C8B-B14F-4D97-AF65-F5344CB8AC3E}">
        <p14:creationId xmlns:p14="http://schemas.microsoft.com/office/powerpoint/2010/main" val="94038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aninen">
  <a:themeElements>
    <a:clrScheme name="Orgaaninen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aninen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anine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333</TotalTime>
  <Words>401</Words>
  <Application>Microsoft Office PowerPoint</Application>
  <PresentationFormat>Näytössä katseltava diaesitys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Garamond</vt:lpstr>
      <vt:lpstr>Orgaaninen</vt:lpstr>
      <vt:lpstr>   </vt:lpstr>
      <vt:lpstr>1800-luvun alun Suomi</vt:lpstr>
      <vt:lpstr>Miksi Suomi teollistui hitaasti?</vt:lpstr>
      <vt:lpstr>PowerPoint-esitys</vt:lpstr>
      <vt:lpstr> Mitä uudistuksia Suomessa tehtiin 1800-luvun lopulla? </vt:lpstr>
      <vt:lpstr> Mitä hyötyä uudistuksista oli Suomen taloudelle?</vt:lpstr>
      <vt:lpstr>Mitä tarvitaan teollistumiseen? </vt:lpstr>
      <vt:lpstr>Miksi maaseudulta lähdettiin siirtolaisiksi tai kaupunkeihin?</vt:lpstr>
      <vt:lpstr>Miten teollistuminen vaikutti suomalaisiin?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25. TEOLLISTUMINEN UUDISTAA SUOMEA</dc:title>
  <dc:creator>Valued Acer Customer</dc:creator>
  <cp:lastModifiedBy>Mervi Niskakoski</cp:lastModifiedBy>
  <cp:revision>14</cp:revision>
  <dcterms:created xsi:type="dcterms:W3CDTF">2011-03-24T08:45:37Z</dcterms:created>
  <dcterms:modified xsi:type="dcterms:W3CDTF">2026-10-09T11:00:32Z</dcterms:modified>
</cp:coreProperties>
</file>